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3018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358B5A-00BD-4EF3-A71C-6845E937E4C9}"/>
              </a:ext>
            </a:extLst>
          </p:cNvPr>
          <p:cNvGrpSpPr/>
          <p:nvPr/>
        </p:nvGrpSpPr>
        <p:grpSpPr>
          <a:xfrm>
            <a:off x="570246" y="430202"/>
            <a:ext cx="1247321" cy="1991880"/>
            <a:chOff x="69201" y="1351871"/>
            <a:chExt cx="2413150" cy="38536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8D85E8C-F4DA-4CC4-9090-9C57D526CCA2}"/>
                </a:ext>
              </a:extLst>
            </p:cNvPr>
            <p:cNvGrpSpPr/>
            <p:nvPr/>
          </p:nvGrpSpPr>
          <p:grpSpPr>
            <a:xfrm>
              <a:off x="69201" y="1351871"/>
              <a:ext cx="2413150" cy="3853622"/>
              <a:chOff x="69201" y="1351871"/>
              <a:chExt cx="2413150" cy="3853622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A885B63-9D2C-49EF-89B3-D15E964A898C}"/>
                  </a:ext>
                </a:extLst>
              </p:cNvPr>
              <p:cNvSpPr/>
              <p:nvPr/>
            </p:nvSpPr>
            <p:spPr bwMode="auto">
              <a:xfrm>
                <a:off x="69201" y="2402273"/>
                <a:ext cx="2413150" cy="1190632"/>
              </a:xfrm>
              <a:custGeom>
                <a:avLst/>
                <a:gdLst>
                  <a:gd name="connsiteX0" fmla="*/ 562674 w 2413150"/>
                  <a:gd name="connsiteY0" fmla="*/ 0 h 1190632"/>
                  <a:gd name="connsiteX1" fmla="*/ 655164 w 2413150"/>
                  <a:gd name="connsiteY1" fmla="*/ 66599 h 1190632"/>
                  <a:gd name="connsiteX2" fmla="*/ 661065 w 2413150"/>
                  <a:gd name="connsiteY2" fmla="*/ 72983 h 1190632"/>
                  <a:gd name="connsiteX3" fmla="*/ 657214 w 2413150"/>
                  <a:gd name="connsiteY3" fmla="*/ 11642 h 1190632"/>
                  <a:gd name="connsiteX4" fmla="*/ 763790 w 2413150"/>
                  <a:gd name="connsiteY4" fmla="*/ 52033 h 1190632"/>
                  <a:gd name="connsiteX5" fmla="*/ 801238 w 2413150"/>
                  <a:gd name="connsiteY5" fmla="*/ 75657 h 1190632"/>
                  <a:gd name="connsiteX6" fmla="*/ 811742 w 2413150"/>
                  <a:gd name="connsiteY6" fmla="*/ 76716 h 1190632"/>
                  <a:gd name="connsiteX7" fmla="*/ 1186470 w 2413150"/>
                  <a:gd name="connsiteY7" fmla="*/ 347884 h 1190632"/>
                  <a:gd name="connsiteX8" fmla="*/ 1206575 w 2413150"/>
                  <a:gd name="connsiteY8" fmla="*/ 390979 h 1190632"/>
                  <a:gd name="connsiteX9" fmla="*/ 1226680 w 2413150"/>
                  <a:gd name="connsiteY9" fmla="*/ 347884 h 1190632"/>
                  <a:gd name="connsiteX10" fmla="*/ 1601408 w 2413150"/>
                  <a:gd name="connsiteY10" fmla="*/ 76716 h 1190632"/>
                  <a:gd name="connsiteX11" fmla="*/ 1611912 w 2413150"/>
                  <a:gd name="connsiteY11" fmla="*/ 75657 h 1190632"/>
                  <a:gd name="connsiteX12" fmla="*/ 1649360 w 2413150"/>
                  <a:gd name="connsiteY12" fmla="*/ 52033 h 1190632"/>
                  <a:gd name="connsiteX13" fmla="*/ 1755936 w 2413150"/>
                  <a:gd name="connsiteY13" fmla="*/ 11642 h 1190632"/>
                  <a:gd name="connsiteX14" fmla="*/ 1752085 w 2413150"/>
                  <a:gd name="connsiteY14" fmla="*/ 72983 h 1190632"/>
                  <a:gd name="connsiteX15" fmla="*/ 1757986 w 2413150"/>
                  <a:gd name="connsiteY15" fmla="*/ 66599 h 1190632"/>
                  <a:gd name="connsiteX16" fmla="*/ 1850476 w 2413150"/>
                  <a:gd name="connsiteY16" fmla="*/ 0 h 1190632"/>
                  <a:gd name="connsiteX17" fmla="*/ 2413150 w 2413150"/>
                  <a:gd name="connsiteY17" fmla="*/ 974580 h 1190632"/>
                  <a:gd name="connsiteX18" fmla="*/ 2038945 w 2413150"/>
                  <a:gd name="connsiteY18" fmla="*/ 1042263 h 1190632"/>
                  <a:gd name="connsiteX19" fmla="*/ 2004819 w 2413150"/>
                  <a:gd name="connsiteY19" fmla="*/ 1034843 h 1190632"/>
                  <a:gd name="connsiteX20" fmla="*/ 2047197 w 2413150"/>
                  <a:gd name="connsiteY20" fmla="*/ 1098644 h 1190632"/>
                  <a:gd name="connsiteX21" fmla="*/ 1718449 w 2413150"/>
                  <a:gd name="connsiteY21" fmla="*/ 1087247 h 1190632"/>
                  <a:gd name="connsiteX22" fmla="*/ 1673061 w 2413150"/>
                  <a:gd name="connsiteY22" fmla="*/ 1066537 h 1190632"/>
                  <a:gd name="connsiteX23" fmla="*/ 1714806 w 2413150"/>
                  <a:gd name="connsiteY23" fmla="*/ 1190632 h 1190632"/>
                  <a:gd name="connsiteX24" fmla="*/ 1248228 w 2413150"/>
                  <a:gd name="connsiteY24" fmla="*/ 942555 h 1190632"/>
                  <a:gd name="connsiteX25" fmla="*/ 1206575 w 2413150"/>
                  <a:gd name="connsiteY25" fmla="*/ 865815 h 1190632"/>
                  <a:gd name="connsiteX26" fmla="*/ 1164922 w 2413150"/>
                  <a:gd name="connsiteY26" fmla="*/ 942555 h 1190632"/>
                  <a:gd name="connsiteX27" fmla="*/ 698344 w 2413150"/>
                  <a:gd name="connsiteY27" fmla="*/ 1190632 h 1190632"/>
                  <a:gd name="connsiteX28" fmla="*/ 740089 w 2413150"/>
                  <a:gd name="connsiteY28" fmla="*/ 1066537 h 1190632"/>
                  <a:gd name="connsiteX29" fmla="*/ 694701 w 2413150"/>
                  <a:gd name="connsiteY29" fmla="*/ 1087247 h 1190632"/>
                  <a:gd name="connsiteX30" fmla="*/ 365953 w 2413150"/>
                  <a:gd name="connsiteY30" fmla="*/ 1098644 h 1190632"/>
                  <a:gd name="connsiteX31" fmla="*/ 408331 w 2413150"/>
                  <a:gd name="connsiteY31" fmla="*/ 1034843 h 1190632"/>
                  <a:gd name="connsiteX32" fmla="*/ 374205 w 2413150"/>
                  <a:gd name="connsiteY32" fmla="*/ 1042263 h 1190632"/>
                  <a:gd name="connsiteX33" fmla="*/ 0 w 2413150"/>
                  <a:gd name="connsiteY33" fmla="*/ 974580 h 1190632"/>
                  <a:gd name="connsiteX34" fmla="*/ 562674 w 2413150"/>
                  <a:gd name="connsiteY34" fmla="*/ 0 h 119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13150" h="1190632">
                    <a:moveTo>
                      <a:pt x="562674" y="0"/>
                    </a:moveTo>
                    <a:cubicBezTo>
                      <a:pt x="596314" y="19422"/>
                      <a:pt x="627190" y="41793"/>
                      <a:pt x="655164" y="66599"/>
                    </a:cubicBezTo>
                    <a:lnTo>
                      <a:pt x="661065" y="72983"/>
                    </a:lnTo>
                    <a:lnTo>
                      <a:pt x="657214" y="11642"/>
                    </a:lnTo>
                    <a:cubicBezTo>
                      <a:pt x="694735" y="21696"/>
                      <a:pt x="730349" y="35314"/>
                      <a:pt x="763790" y="52033"/>
                    </a:cubicBezTo>
                    <a:lnTo>
                      <a:pt x="801238" y="75657"/>
                    </a:lnTo>
                    <a:lnTo>
                      <a:pt x="811742" y="76716"/>
                    </a:lnTo>
                    <a:cubicBezTo>
                      <a:pt x="971993" y="109508"/>
                      <a:pt x="1107429" y="210424"/>
                      <a:pt x="1186470" y="347884"/>
                    </a:cubicBezTo>
                    <a:lnTo>
                      <a:pt x="1206575" y="390979"/>
                    </a:lnTo>
                    <a:lnTo>
                      <a:pt x="1226680" y="347884"/>
                    </a:lnTo>
                    <a:cubicBezTo>
                      <a:pt x="1305721" y="210424"/>
                      <a:pt x="1441157" y="109508"/>
                      <a:pt x="1601408" y="76716"/>
                    </a:cubicBezTo>
                    <a:lnTo>
                      <a:pt x="1611912" y="75657"/>
                    </a:lnTo>
                    <a:lnTo>
                      <a:pt x="1649360" y="52033"/>
                    </a:lnTo>
                    <a:cubicBezTo>
                      <a:pt x="1682801" y="35314"/>
                      <a:pt x="1718415" y="21696"/>
                      <a:pt x="1755936" y="11642"/>
                    </a:cubicBezTo>
                    <a:lnTo>
                      <a:pt x="1752085" y="72983"/>
                    </a:lnTo>
                    <a:lnTo>
                      <a:pt x="1757986" y="66599"/>
                    </a:lnTo>
                    <a:cubicBezTo>
                      <a:pt x="1785960" y="41793"/>
                      <a:pt x="1816836" y="19422"/>
                      <a:pt x="1850476" y="0"/>
                    </a:cubicBezTo>
                    <a:cubicBezTo>
                      <a:pt x="1909416" y="383844"/>
                      <a:pt x="2110201" y="731614"/>
                      <a:pt x="2413150" y="974580"/>
                    </a:cubicBezTo>
                    <a:cubicBezTo>
                      <a:pt x="2295409" y="1042558"/>
                      <a:pt x="2163311" y="1063146"/>
                      <a:pt x="2038945" y="1042263"/>
                    </a:cubicBezTo>
                    <a:lnTo>
                      <a:pt x="2004819" y="1034843"/>
                    </a:lnTo>
                    <a:lnTo>
                      <a:pt x="2047197" y="1098644"/>
                    </a:lnTo>
                    <a:cubicBezTo>
                      <a:pt x="1934635" y="1128805"/>
                      <a:pt x="1820895" y="1122606"/>
                      <a:pt x="1718449" y="1087247"/>
                    </a:cubicBezTo>
                    <a:lnTo>
                      <a:pt x="1673061" y="1066537"/>
                    </a:lnTo>
                    <a:lnTo>
                      <a:pt x="1714806" y="1190632"/>
                    </a:lnTo>
                    <a:cubicBezTo>
                      <a:pt x="1520583" y="1190632"/>
                      <a:pt x="1349345" y="1092227"/>
                      <a:pt x="1248228" y="942555"/>
                    </a:cubicBezTo>
                    <a:lnTo>
                      <a:pt x="1206575" y="865815"/>
                    </a:lnTo>
                    <a:lnTo>
                      <a:pt x="1164922" y="942555"/>
                    </a:lnTo>
                    <a:cubicBezTo>
                      <a:pt x="1063806" y="1092227"/>
                      <a:pt x="892567" y="1190632"/>
                      <a:pt x="698344" y="1190632"/>
                    </a:cubicBezTo>
                    <a:lnTo>
                      <a:pt x="740089" y="1066537"/>
                    </a:lnTo>
                    <a:lnTo>
                      <a:pt x="694701" y="1087247"/>
                    </a:lnTo>
                    <a:cubicBezTo>
                      <a:pt x="592255" y="1122606"/>
                      <a:pt x="478516" y="1128805"/>
                      <a:pt x="365953" y="1098644"/>
                    </a:cubicBezTo>
                    <a:lnTo>
                      <a:pt x="408331" y="1034843"/>
                    </a:lnTo>
                    <a:lnTo>
                      <a:pt x="374205" y="1042263"/>
                    </a:lnTo>
                    <a:cubicBezTo>
                      <a:pt x="249839" y="1063146"/>
                      <a:pt x="117741" y="1042558"/>
                      <a:pt x="0" y="974580"/>
                    </a:cubicBezTo>
                    <a:cubicBezTo>
                      <a:pt x="302949" y="731614"/>
                      <a:pt x="503734" y="383844"/>
                      <a:pt x="5626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EB2B5A0-FD4B-4067-98FE-6948C0E17AFE}"/>
                  </a:ext>
                </a:extLst>
              </p:cNvPr>
              <p:cNvSpPr/>
              <p:nvPr/>
            </p:nvSpPr>
            <p:spPr bwMode="auto">
              <a:xfrm>
                <a:off x="1102081" y="3044024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F0CF797-F98F-471A-A46B-3D8E35D79A74}"/>
                  </a:ext>
                </a:extLst>
              </p:cNvPr>
              <p:cNvGrpSpPr/>
              <p:nvPr/>
            </p:nvGrpSpPr>
            <p:grpSpPr>
              <a:xfrm>
                <a:off x="923784" y="4785378"/>
                <a:ext cx="648366" cy="420115"/>
                <a:chOff x="411032" y="2622674"/>
                <a:chExt cx="790874" cy="51245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DEBB47C8-6C54-4EAD-BF8E-03EFA34F2CF5}"/>
                    </a:ext>
                  </a:extLst>
                </p:cNvPr>
                <p:cNvSpPr/>
                <p:nvPr/>
              </p:nvSpPr>
              <p:spPr bwMode="auto">
                <a:xfrm flipH="1">
                  <a:off x="867436" y="3013059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608DE831-A391-46E9-BB3E-0551D72E0DF9}"/>
                    </a:ext>
                  </a:extLst>
                </p:cNvPr>
                <p:cNvSpPr/>
                <p:nvPr/>
              </p:nvSpPr>
              <p:spPr bwMode="auto">
                <a:xfrm>
                  <a:off x="411032" y="3013059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B8957FD2-2E1F-41F5-81B6-01AB45BDC931}"/>
                    </a:ext>
                  </a:extLst>
                </p:cNvPr>
                <p:cNvSpPr/>
                <p:nvPr/>
              </p:nvSpPr>
              <p:spPr bwMode="auto">
                <a:xfrm flipH="1">
                  <a:off x="873745" y="2622674"/>
                  <a:ext cx="122196" cy="39195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72B29FF4-E607-4B3F-B212-06F195D5B516}"/>
                    </a:ext>
                  </a:extLst>
                </p:cNvPr>
                <p:cNvSpPr/>
                <p:nvPr/>
              </p:nvSpPr>
              <p:spPr bwMode="auto">
                <a:xfrm>
                  <a:off x="616996" y="2622674"/>
                  <a:ext cx="122197" cy="39195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6C8D349-157E-4C3E-9ED1-CBE16B3F5F41}"/>
                  </a:ext>
                </a:extLst>
              </p:cNvPr>
              <p:cNvGrpSpPr/>
              <p:nvPr/>
            </p:nvGrpSpPr>
            <p:grpSpPr>
              <a:xfrm>
                <a:off x="748433" y="3278336"/>
                <a:ext cx="994121" cy="1529756"/>
                <a:chOff x="1150077" y="1493784"/>
                <a:chExt cx="1845205" cy="2839408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309345BA-EC06-4C0D-A8F6-9E1C5ED4F016}"/>
                    </a:ext>
                  </a:extLst>
                </p:cNvPr>
                <p:cNvSpPr/>
                <p:nvPr/>
              </p:nvSpPr>
              <p:spPr bwMode="auto">
                <a:xfrm>
                  <a:off x="1150077" y="4045777"/>
                  <a:ext cx="1845205" cy="287415"/>
                </a:xfrm>
                <a:prstGeom prst="trapezoid">
                  <a:avLst>
                    <a:gd name="adj" fmla="val 1653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5243139B-9270-42B2-B93F-AAF53125C33B}"/>
                    </a:ext>
                  </a:extLst>
                </p:cNvPr>
                <p:cNvSpPr/>
                <p:nvPr/>
              </p:nvSpPr>
              <p:spPr bwMode="auto">
                <a:xfrm>
                  <a:off x="1150077" y="2884339"/>
                  <a:ext cx="1845205" cy="1305146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C4FAA7A2-FD24-4E69-95B4-DC8685C96D9F}"/>
                    </a:ext>
                  </a:extLst>
                </p:cNvPr>
                <p:cNvSpPr/>
                <p:nvPr/>
              </p:nvSpPr>
              <p:spPr bwMode="auto">
                <a:xfrm rot="10800000">
                  <a:off x="1369920" y="2867382"/>
                  <a:ext cx="1405520" cy="11953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14E95B3F-EEA1-4D2C-93D7-5C1FC91DD32A}"/>
                    </a:ext>
                  </a:extLst>
                </p:cNvPr>
                <p:cNvSpPr/>
                <p:nvPr/>
              </p:nvSpPr>
              <p:spPr bwMode="auto">
                <a:xfrm rot="10800000">
                  <a:off x="1427070" y="2867382"/>
                  <a:ext cx="1291220" cy="11508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4A53F3A8-B8C1-4A4A-AAAB-641461A8D256}"/>
                    </a:ext>
                  </a:extLst>
                </p:cNvPr>
                <p:cNvSpPr/>
                <p:nvPr/>
              </p:nvSpPr>
              <p:spPr bwMode="auto">
                <a:xfrm>
                  <a:off x="13075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2613C14-CEF4-4684-AE1A-4CD2E91BB5A1}"/>
                    </a:ext>
                  </a:extLst>
                </p:cNvPr>
                <p:cNvSpPr/>
                <p:nvPr/>
              </p:nvSpPr>
              <p:spPr bwMode="auto">
                <a:xfrm>
                  <a:off x="1307595" y="1580662"/>
                  <a:ext cx="1530170" cy="1393688"/>
                </a:xfrm>
                <a:custGeom>
                  <a:avLst/>
                  <a:gdLst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765085 w 1530170"/>
                    <a:gd name="connsiteY2" fmla="*/ 941813 h 1393688"/>
                    <a:gd name="connsiteX3" fmla="*/ 1283695 w 1530170"/>
                    <a:gd name="connsiteY3" fmla="*/ 423203 h 1393688"/>
                    <a:gd name="connsiteX4" fmla="*/ 1283695 w 1530170"/>
                    <a:gd name="connsiteY4" fmla="*/ 0 h 1393688"/>
                    <a:gd name="connsiteX5" fmla="*/ 1287994 w 1530170"/>
                    <a:gd name="connsiteY5" fmla="*/ 2333 h 1393688"/>
                    <a:gd name="connsiteX6" fmla="*/ 1530170 w 1530170"/>
                    <a:gd name="connsiteY6" fmla="*/ 457811 h 1393688"/>
                    <a:gd name="connsiteX7" fmla="*/ 1530170 w 1530170"/>
                    <a:gd name="connsiteY7" fmla="*/ 1393688 h 1393688"/>
                    <a:gd name="connsiteX8" fmla="*/ 0 w 1530170"/>
                    <a:gd name="connsiteY8" fmla="*/ 1393688 h 1393688"/>
                    <a:gd name="connsiteX9" fmla="*/ 0 w 1530170"/>
                    <a:gd name="connsiteY9" fmla="*/ 457811 h 1393688"/>
                    <a:gd name="connsiteX10" fmla="*/ 242176 w 1530170"/>
                    <a:gd name="connsiteY10" fmla="*/ 2333 h 1393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30170" h="1393688">
                      <a:moveTo>
                        <a:pt x="246475" y="0"/>
                      </a:moveTo>
                      <a:lnTo>
                        <a:pt x="246475" y="423203"/>
                      </a:lnTo>
                      <a:cubicBezTo>
                        <a:pt x="246475" y="709623"/>
                        <a:pt x="478665" y="941813"/>
                        <a:pt x="765085" y="941813"/>
                      </a:cubicBezTo>
                      <a:cubicBezTo>
                        <a:pt x="1051505" y="941813"/>
                        <a:pt x="1283695" y="709623"/>
                        <a:pt x="1283695" y="423203"/>
                      </a:cubicBezTo>
                      <a:lnTo>
                        <a:pt x="1283695" y="0"/>
                      </a:lnTo>
                      <a:lnTo>
                        <a:pt x="1287994" y="2333"/>
                      </a:lnTo>
                      <a:cubicBezTo>
                        <a:pt x="1434106" y="101044"/>
                        <a:pt x="1530170" y="268209"/>
                        <a:pt x="1530170" y="457811"/>
                      </a:cubicBezTo>
                      <a:lnTo>
                        <a:pt x="1530170" y="1393688"/>
                      </a:lnTo>
                      <a:lnTo>
                        <a:pt x="0" y="1393688"/>
                      </a:lnTo>
                      <a:lnTo>
                        <a:pt x="0" y="457811"/>
                      </a:lnTo>
                      <a:cubicBezTo>
                        <a:pt x="0" y="268209"/>
                        <a:pt x="96065" y="101044"/>
                        <a:pt x="242176" y="23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F720C808-0E7E-4B53-B4D4-08F8617D6041}"/>
                    </a:ext>
                  </a:extLst>
                </p:cNvPr>
                <p:cNvSpPr/>
                <p:nvPr/>
              </p:nvSpPr>
              <p:spPr bwMode="auto">
                <a:xfrm>
                  <a:off x="1712820" y="1493784"/>
                  <a:ext cx="719720" cy="319127"/>
                </a:xfrm>
                <a:custGeom>
                  <a:avLst/>
                  <a:gdLst>
                    <a:gd name="connsiteX0" fmla="*/ 632855 w 737656"/>
                    <a:gd name="connsiteY0" fmla="*/ 0 h 312443"/>
                    <a:gd name="connsiteX1" fmla="*/ 682563 w 737656"/>
                    <a:gd name="connsiteY1" fmla="*/ 29528 h 312443"/>
                    <a:gd name="connsiteX2" fmla="*/ 737656 w 737656"/>
                    <a:gd name="connsiteY2" fmla="*/ 146715 h 312443"/>
                    <a:gd name="connsiteX3" fmla="*/ 549556 w 737656"/>
                    <a:gd name="connsiteY3" fmla="*/ 312443 h 312443"/>
                    <a:gd name="connsiteX4" fmla="*/ 376237 w 737656"/>
                    <a:gd name="connsiteY4" fmla="*/ 211224 h 312443"/>
                    <a:gd name="connsiteX5" fmla="*/ 372475 w 737656"/>
                    <a:gd name="connsiteY5" fmla="*/ 194806 h 312443"/>
                    <a:gd name="connsiteX6" fmla="*/ 425995 w 737656"/>
                    <a:gd name="connsiteY6" fmla="*/ 189014 h 312443"/>
                    <a:gd name="connsiteX7" fmla="*/ 630197 w 737656"/>
                    <a:gd name="connsiteY7" fmla="*/ 9194 h 312443"/>
                    <a:gd name="connsiteX8" fmla="*/ 104801 w 737656"/>
                    <a:gd name="connsiteY8" fmla="*/ 0 h 312443"/>
                    <a:gd name="connsiteX9" fmla="*/ 107460 w 737656"/>
                    <a:gd name="connsiteY9" fmla="*/ 9194 h 312443"/>
                    <a:gd name="connsiteX10" fmla="*/ 311661 w 737656"/>
                    <a:gd name="connsiteY10" fmla="*/ 189014 h 312443"/>
                    <a:gd name="connsiteX11" fmla="*/ 365181 w 737656"/>
                    <a:gd name="connsiteY11" fmla="*/ 194806 h 312443"/>
                    <a:gd name="connsiteX12" fmla="*/ 361419 w 737656"/>
                    <a:gd name="connsiteY12" fmla="*/ 211224 h 312443"/>
                    <a:gd name="connsiteX13" fmla="*/ 188100 w 737656"/>
                    <a:gd name="connsiteY13" fmla="*/ 312443 h 312443"/>
                    <a:gd name="connsiteX14" fmla="*/ 0 w 737656"/>
                    <a:gd name="connsiteY14" fmla="*/ 146715 h 312443"/>
                    <a:gd name="connsiteX15" fmla="*/ 55094 w 737656"/>
                    <a:gd name="connsiteY15" fmla="*/ 29528 h 312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7656" h="312443">
                      <a:moveTo>
                        <a:pt x="632855" y="0"/>
                      </a:moveTo>
                      <a:lnTo>
                        <a:pt x="682563" y="29528"/>
                      </a:lnTo>
                      <a:cubicBezTo>
                        <a:pt x="716602" y="59519"/>
                        <a:pt x="737656" y="100951"/>
                        <a:pt x="737656" y="146715"/>
                      </a:cubicBezTo>
                      <a:cubicBezTo>
                        <a:pt x="737656" y="238244"/>
                        <a:pt x="653440" y="312443"/>
                        <a:pt x="549556" y="312443"/>
                      </a:cubicBezTo>
                      <a:cubicBezTo>
                        <a:pt x="471643" y="312443"/>
                        <a:pt x="404793" y="270706"/>
                        <a:pt x="376237" y="211224"/>
                      </a:cubicBezTo>
                      <a:lnTo>
                        <a:pt x="372475" y="194806"/>
                      </a:lnTo>
                      <a:lnTo>
                        <a:pt x="425995" y="189014"/>
                      </a:lnTo>
                      <a:cubicBezTo>
                        <a:pt x="518323" y="168729"/>
                        <a:pt x="594312" y="100284"/>
                        <a:pt x="630197" y="9194"/>
                      </a:cubicBezTo>
                      <a:close/>
                      <a:moveTo>
                        <a:pt x="104801" y="0"/>
                      </a:moveTo>
                      <a:lnTo>
                        <a:pt x="107460" y="9194"/>
                      </a:lnTo>
                      <a:cubicBezTo>
                        <a:pt x="143345" y="100284"/>
                        <a:pt x="219333" y="168729"/>
                        <a:pt x="311661" y="189014"/>
                      </a:cubicBezTo>
                      <a:lnTo>
                        <a:pt x="365181" y="194806"/>
                      </a:lnTo>
                      <a:lnTo>
                        <a:pt x="361419" y="211224"/>
                      </a:lnTo>
                      <a:cubicBezTo>
                        <a:pt x="332864" y="270706"/>
                        <a:pt x="266013" y="312443"/>
                        <a:pt x="188100" y="312443"/>
                      </a:cubicBezTo>
                      <a:cubicBezTo>
                        <a:pt x="84216" y="312443"/>
                        <a:pt x="0" y="238244"/>
                        <a:pt x="0" y="146715"/>
                      </a:cubicBezTo>
                      <a:cubicBezTo>
                        <a:pt x="0" y="100951"/>
                        <a:pt x="21054" y="59519"/>
                        <a:pt x="55094" y="295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54259596-A022-4B68-8E54-07EDEB7AEA76}"/>
                    </a:ext>
                  </a:extLst>
                </p:cNvPr>
                <p:cNvSpPr/>
                <p:nvPr/>
              </p:nvSpPr>
              <p:spPr bwMode="auto">
                <a:xfrm>
                  <a:off x="2017936" y="1802618"/>
                  <a:ext cx="109486" cy="10948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77BDB010-DF39-4744-81E4-3995DAC41DA2}"/>
                  </a:ext>
                </a:extLst>
              </p:cNvPr>
              <p:cNvGrpSpPr/>
              <p:nvPr/>
            </p:nvGrpSpPr>
            <p:grpSpPr>
              <a:xfrm>
                <a:off x="364575" y="1561590"/>
                <a:ext cx="1779313" cy="1693529"/>
                <a:chOff x="-95131" y="-853402"/>
                <a:chExt cx="1779313" cy="1693529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4EDEDFA0-BF8A-44E6-9B40-685B87DC8A55}"/>
                    </a:ext>
                  </a:extLst>
                </p:cNvPr>
                <p:cNvSpPr/>
                <p:nvPr/>
              </p:nvSpPr>
              <p:spPr bwMode="auto">
                <a:xfrm>
                  <a:off x="-49780" y="-853402"/>
                  <a:ext cx="1444514" cy="144451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7B7388CB-2AFB-4416-A788-7BB81403E24A}"/>
                    </a:ext>
                  </a:extLst>
                </p:cNvPr>
                <p:cNvSpPr/>
                <p:nvPr/>
              </p:nvSpPr>
              <p:spPr bwMode="auto">
                <a:xfrm>
                  <a:off x="189916" y="-853402"/>
                  <a:ext cx="1444514" cy="144451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5EE83CE-21A9-42A8-A566-31639389A953}"/>
                    </a:ext>
                  </a:extLst>
                </p:cNvPr>
                <p:cNvSpPr/>
                <p:nvPr/>
              </p:nvSpPr>
              <p:spPr bwMode="auto">
                <a:xfrm rot="20700000">
                  <a:off x="-95131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10660044-47FF-40F8-B56F-C7CDDFC6BC4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338590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A772A02D-D296-4D68-B70B-17F9805CCA31}"/>
                    </a:ext>
                  </a:extLst>
                </p:cNvPr>
                <p:cNvSpPr/>
                <p:nvPr/>
              </p:nvSpPr>
              <p:spPr bwMode="auto">
                <a:xfrm>
                  <a:off x="17588" y="-713748"/>
                  <a:ext cx="1553876" cy="15538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57090B98-F294-4205-A6AF-1C9EF750AC7C}"/>
                    </a:ext>
                  </a:extLst>
                </p:cNvPr>
                <p:cNvSpPr/>
                <p:nvPr/>
              </p:nvSpPr>
              <p:spPr bwMode="auto">
                <a:xfrm>
                  <a:off x="109791" y="-97308"/>
                  <a:ext cx="491262" cy="340156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88A33915-D035-459E-84CB-10F554741EFE}"/>
                    </a:ext>
                  </a:extLst>
                </p:cNvPr>
                <p:cNvSpPr/>
                <p:nvPr/>
              </p:nvSpPr>
              <p:spPr bwMode="auto">
                <a:xfrm rot="5400000">
                  <a:off x="298502" y="-430653"/>
                  <a:ext cx="115724" cy="40977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DBE630C6-00E1-4454-8603-FDB949A5AE95}"/>
                    </a:ext>
                  </a:extLst>
                </p:cNvPr>
                <p:cNvGrpSpPr/>
                <p:nvPr/>
              </p:nvGrpSpPr>
              <p:grpSpPr>
                <a:xfrm>
                  <a:off x="211098" y="-56044"/>
                  <a:ext cx="281806" cy="281806"/>
                  <a:chOff x="3584130" y="2358010"/>
                  <a:chExt cx="415588" cy="415588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3AA3FD65-FCA3-4875-A07B-99A55EE5B7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4130" y="2358010"/>
                    <a:ext cx="415588" cy="41558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45E1F02C-CE35-4A86-9BC7-A6EDB61BD2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606" y="2467430"/>
                    <a:ext cx="204636" cy="2046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418C527F-D997-42C0-B017-35B56C4E30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51459" y="2415587"/>
                    <a:ext cx="166906" cy="1669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17963D52-E278-4F97-B9F5-17F9C7DEA9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97357" y="2634167"/>
                    <a:ext cx="92218" cy="922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D20D505E-DC4C-4BF1-AF03-E3F1D911AB97}"/>
                    </a:ext>
                  </a:extLst>
                </p:cNvPr>
                <p:cNvSpPr/>
                <p:nvPr/>
              </p:nvSpPr>
              <p:spPr bwMode="auto">
                <a:xfrm rot="5400000">
                  <a:off x="255086" y="-267317"/>
                  <a:ext cx="202558" cy="494577"/>
                </a:xfrm>
                <a:prstGeom prst="moon">
                  <a:avLst>
                    <a:gd name="adj" fmla="val 2768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646D50A-AEDB-404D-A005-012D49A05C00}"/>
                    </a:ext>
                  </a:extLst>
                </p:cNvPr>
                <p:cNvSpPr/>
                <p:nvPr/>
              </p:nvSpPr>
              <p:spPr bwMode="auto">
                <a:xfrm flipH="1">
                  <a:off x="976965" y="-97308"/>
                  <a:ext cx="491262" cy="340156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7FFD7DCC-3B97-46AB-ACED-96C5886CA53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1163791" y="-430653"/>
                  <a:ext cx="115724" cy="40977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048A9265-DB45-4A7A-A22B-8B7B0F32933D}"/>
                    </a:ext>
                  </a:extLst>
                </p:cNvPr>
                <p:cNvGrpSpPr/>
                <p:nvPr/>
              </p:nvGrpSpPr>
              <p:grpSpPr>
                <a:xfrm flipH="1">
                  <a:off x="1085114" y="-56044"/>
                  <a:ext cx="281806" cy="281806"/>
                  <a:chOff x="3584130" y="2358010"/>
                  <a:chExt cx="415588" cy="415588"/>
                </a:xfrm>
              </p:grpSpPr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C2430E7D-7999-4D7A-8B90-27F9B3AEB7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4130" y="2358010"/>
                    <a:ext cx="415588" cy="41558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1E2380D7-BA77-4663-A314-3DF81EDA13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606" y="2467430"/>
                    <a:ext cx="204636" cy="2046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89721846-B4ED-45D6-AD4D-7836F4B037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51459" y="2415587"/>
                    <a:ext cx="166906" cy="1669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E970DA6F-1E4D-4876-835F-72E0ABC395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97357" y="2634167"/>
                    <a:ext cx="92218" cy="922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E6E7C13F-1DC3-4C9A-B896-470A9DDFFEE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1120374" y="-267317"/>
                  <a:ext cx="202558" cy="494577"/>
                </a:xfrm>
                <a:prstGeom prst="moon">
                  <a:avLst>
                    <a:gd name="adj" fmla="val 2768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0CF752CB-D0AA-4F0B-91A2-97E145253DFF}"/>
                    </a:ext>
                  </a:extLst>
                </p:cNvPr>
                <p:cNvSpPr/>
                <p:nvPr/>
              </p:nvSpPr>
              <p:spPr bwMode="auto">
                <a:xfrm>
                  <a:off x="631853" y="586732"/>
                  <a:ext cx="308616" cy="45720"/>
                </a:xfrm>
                <a:custGeom>
                  <a:avLst/>
                  <a:gdLst>
                    <a:gd name="connsiteX0" fmla="*/ 337851 w 675703"/>
                    <a:gd name="connsiteY0" fmla="*/ 0 h 265772"/>
                    <a:gd name="connsiteX1" fmla="*/ 605456 w 675703"/>
                    <a:gd name="connsiteY1" fmla="*/ 18490 h 265772"/>
                    <a:gd name="connsiteX2" fmla="*/ 675703 w 675703"/>
                    <a:gd name="connsiteY2" fmla="*/ 31538 h 265772"/>
                    <a:gd name="connsiteX3" fmla="*/ 649432 w 675703"/>
                    <a:gd name="connsiteY3" fmla="*/ 122074 h 265772"/>
                    <a:gd name="connsiteX4" fmla="*/ 337851 w 675703"/>
                    <a:gd name="connsiteY4" fmla="*/ 265772 h 265772"/>
                    <a:gd name="connsiteX5" fmla="*/ 26270 w 675703"/>
                    <a:gd name="connsiteY5" fmla="*/ 122074 h 265772"/>
                    <a:gd name="connsiteX6" fmla="*/ 0 w 675703"/>
                    <a:gd name="connsiteY6" fmla="*/ 31538 h 265772"/>
                    <a:gd name="connsiteX7" fmla="*/ 70246 w 675703"/>
                    <a:gd name="connsiteY7" fmla="*/ 18490 h 265772"/>
                    <a:gd name="connsiteX8" fmla="*/ 337851 w 675703"/>
                    <a:gd name="connsiteY8" fmla="*/ 0 h 26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5703" h="265772">
                      <a:moveTo>
                        <a:pt x="337851" y="0"/>
                      </a:moveTo>
                      <a:cubicBezTo>
                        <a:pt x="432775" y="0"/>
                        <a:pt x="523205" y="6584"/>
                        <a:pt x="605456" y="18490"/>
                      </a:cubicBezTo>
                      <a:lnTo>
                        <a:pt x="675703" y="31538"/>
                      </a:lnTo>
                      <a:lnTo>
                        <a:pt x="649432" y="122074"/>
                      </a:lnTo>
                      <a:cubicBezTo>
                        <a:pt x="598098" y="206520"/>
                        <a:pt x="477920" y="265772"/>
                        <a:pt x="337851" y="265772"/>
                      </a:cubicBezTo>
                      <a:cubicBezTo>
                        <a:pt x="197783" y="265772"/>
                        <a:pt x="77605" y="206520"/>
                        <a:pt x="26270" y="122074"/>
                      </a:cubicBezTo>
                      <a:lnTo>
                        <a:pt x="0" y="31538"/>
                      </a:lnTo>
                      <a:lnTo>
                        <a:pt x="70246" y="18490"/>
                      </a:lnTo>
                      <a:cubicBezTo>
                        <a:pt x="152497" y="6584"/>
                        <a:pt x="242928" y="0"/>
                        <a:pt x="3378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3EDBE17F-90EC-4FE9-A3B1-09156BD49A67}"/>
                    </a:ext>
                  </a:extLst>
                </p:cNvPr>
                <p:cNvSpPr/>
                <p:nvPr/>
              </p:nvSpPr>
              <p:spPr bwMode="auto">
                <a:xfrm>
                  <a:off x="717276" y="404266"/>
                  <a:ext cx="154501" cy="61096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8" name="二等辺三角形 47">
                  <a:extLst>
                    <a:ext uri="{FF2B5EF4-FFF2-40B4-BE49-F238E27FC236}">
                      <a16:creationId xmlns:a16="http://schemas.microsoft.com/office/drawing/2014/main" id="{B6911440-23E2-42AE-9B55-1680A30180FD}"/>
                    </a:ext>
                  </a:extLst>
                </p:cNvPr>
                <p:cNvSpPr/>
                <p:nvPr/>
              </p:nvSpPr>
              <p:spPr bwMode="auto">
                <a:xfrm rot="18900000">
                  <a:off x="72187" y="-123364"/>
                  <a:ext cx="91552" cy="130460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B2DBC582-59FC-4430-A36C-6F181B8FC4CD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1420708" y="-123365"/>
                  <a:ext cx="91552" cy="130460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A7D3C452-42EF-403A-95AF-D249B0FB886B}"/>
                    </a:ext>
                  </a:extLst>
                </p:cNvPr>
                <p:cNvSpPr/>
                <p:nvPr/>
              </p:nvSpPr>
              <p:spPr bwMode="auto">
                <a:xfrm>
                  <a:off x="161246" y="319423"/>
                  <a:ext cx="237276" cy="83777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63ADE939-97F1-4613-9D70-868C57281D43}"/>
                    </a:ext>
                  </a:extLst>
                </p:cNvPr>
                <p:cNvSpPr/>
                <p:nvPr/>
              </p:nvSpPr>
              <p:spPr bwMode="auto">
                <a:xfrm>
                  <a:off x="1177430" y="319423"/>
                  <a:ext cx="237276" cy="83777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5D7C3A0-B2FB-4535-8797-8FCE94507801}"/>
                  </a:ext>
                </a:extLst>
              </p:cNvPr>
              <p:cNvGrpSpPr/>
              <p:nvPr/>
            </p:nvGrpSpPr>
            <p:grpSpPr>
              <a:xfrm>
                <a:off x="603228" y="1351871"/>
                <a:ext cx="1295422" cy="584544"/>
                <a:chOff x="548631" y="1266020"/>
                <a:chExt cx="1404616" cy="58454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515E5B6-E510-4159-B1D9-A60666A473B8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7959BA62-D268-4CAE-A571-FD4D891606B2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2DAD72C-FC7D-48B3-8A79-4D5D89F807AF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5B115227-9B14-4B91-A0E7-D1385EA5E5D5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91AEE096-1278-49D5-A5D3-E7C8C0236F2C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E9E62896-ED31-43D4-BE21-32D87AC28124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144B9C3-8FBC-4DD2-BA64-770D9B58DC3E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8292E62B-F3E9-460D-96A6-B0D471DAD06E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5E6FA9B-1B59-490F-A664-37A36D5E9204}"/>
                </a:ext>
              </a:extLst>
            </p:cNvPr>
            <p:cNvGrpSpPr/>
            <p:nvPr/>
          </p:nvGrpSpPr>
          <p:grpSpPr>
            <a:xfrm>
              <a:off x="683565" y="3467525"/>
              <a:ext cx="1126524" cy="998550"/>
              <a:chOff x="683565" y="3467525"/>
              <a:chExt cx="1126524" cy="99855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1DC05247-586A-40DD-846A-5EAFA464C334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AE04447A-FFB7-40DF-8847-893D0EAF8FEF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C7D958F-E089-4414-8346-249DC643E9EC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F0EC4887-7B68-4DCA-AC19-A297549230FF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27533A1-9590-48C5-A60E-DFA876A7D2BF}"/>
                  </a:ext>
                </a:extLst>
              </p:cNvPr>
              <p:cNvGrpSpPr/>
              <p:nvPr/>
            </p:nvGrpSpPr>
            <p:grpSpPr>
              <a:xfrm>
                <a:off x="683565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17A8FCE-CD5E-47E4-B45F-3438948C8F56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89BFD7E7-8A64-4AB7-AA49-F46ADC615796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4" name="台形 13">
                    <a:extLst>
                      <a:ext uri="{FF2B5EF4-FFF2-40B4-BE49-F238E27FC236}">
                        <a16:creationId xmlns:a16="http://schemas.microsoft.com/office/drawing/2014/main" id="{525364F0-8C17-4692-AAEA-9395C18AA642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" name="台形 14">
                    <a:extLst>
                      <a:ext uri="{FF2B5EF4-FFF2-40B4-BE49-F238E27FC236}">
                        <a16:creationId xmlns:a16="http://schemas.microsoft.com/office/drawing/2014/main" id="{F15CBDEB-F7B2-482C-A68B-7D6ED4549275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5B7FF03-A8BE-4FC0-B19A-075A8750106C}"/>
                  </a:ext>
                </a:extLst>
              </p:cNvPr>
              <p:cNvGrpSpPr/>
              <p:nvPr/>
            </p:nvGrpSpPr>
            <p:grpSpPr>
              <a:xfrm flipH="1">
                <a:off x="1189364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1244A228-1EE4-4AEB-AEA7-B87CA44CD6B6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1071EDF9-AE6E-4263-8791-BDE71FADBD94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0" name="台形 9">
                    <a:extLst>
                      <a:ext uri="{FF2B5EF4-FFF2-40B4-BE49-F238E27FC236}">
                        <a16:creationId xmlns:a16="http://schemas.microsoft.com/office/drawing/2014/main" id="{7186BF97-1FDC-4BC1-A119-3A0AE93F0C1C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" name="台形 10">
                    <a:extLst>
                      <a:ext uri="{FF2B5EF4-FFF2-40B4-BE49-F238E27FC236}">
                        <a16:creationId xmlns:a16="http://schemas.microsoft.com/office/drawing/2014/main" id="{36E1E137-4D16-4984-95FD-9BFFBF3606D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691A37B0-E7F6-4E55-A4DB-C347162FA13A}"/>
              </a:ext>
            </a:extLst>
          </p:cNvPr>
          <p:cNvGrpSpPr/>
          <p:nvPr/>
        </p:nvGrpSpPr>
        <p:grpSpPr>
          <a:xfrm>
            <a:off x="6336288" y="503675"/>
            <a:ext cx="1009776" cy="1918656"/>
            <a:chOff x="6446939" y="1493785"/>
            <a:chExt cx="1953579" cy="371195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DBB7F710-A2D9-4827-84D0-876EF67E2BE8}"/>
                </a:ext>
              </a:extLst>
            </p:cNvPr>
            <p:cNvGrpSpPr/>
            <p:nvPr/>
          </p:nvGrpSpPr>
          <p:grpSpPr>
            <a:xfrm>
              <a:off x="6446939" y="1493785"/>
              <a:ext cx="1953579" cy="3711957"/>
              <a:chOff x="6446939" y="1493785"/>
              <a:chExt cx="1953579" cy="3711957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7E1C43B2-D57A-4A58-BC60-958847BB4F7F}"/>
                  </a:ext>
                </a:extLst>
              </p:cNvPr>
              <p:cNvGrpSpPr/>
              <p:nvPr/>
            </p:nvGrpSpPr>
            <p:grpSpPr>
              <a:xfrm>
                <a:off x="7027852" y="4664313"/>
                <a:ext cx="790874" cy="541429"/>
                <a:chOff x="5471930" y="1961634"/>
                <a:chExt cx="790874" cy="541429"/>
              </a:xfrm>
            </p:grpSpPr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638E1194-BE28-47FF-AE9C-10FFDEF65D35}"/>
                    </a:ext>
                  </a:extLst>
                </p:cNvPr>
                <p:cNvSpPr/>
                <p:nvPr/>
              </p:nvSpPr>
              <p:spPr bwMode="auto">
                <a:xfrm flipH="1">
                  <a:off x="5934644" y="1961634"/>
                  <a:ext cx="122196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114331E-E7BB-42BE-9218-8D6E5B1811CE}"/>
                    </a:ext>
                  </a:extLst>
                </p:cNvPr>
                <p:cNvSpPr/>
                <p:nvPr/>
              </p:nvSpPr>
              <p:spPr bwMode="auto">
                <a:xfrm flipH="1">
                  <a:off x="5928334" y="2380993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1E2BBD5F-3955-4F8D-85FC-37B3AED06FBE}"/>
                    </a:ext>
                  </a:extLst>
                </p:cNvPr>
                <p:cNvSpPr/>
                <p:nvPr/>
              </p:nvSpPr>
              <p:spPr bwMode="auto">
                <a:xfrm>
                  <a:off x="5677894" y="1961634"/>
                  <a:ext cx="122197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F20D603-ECF5-4431-B544-A82FE076CC1D}"/>
                    </a:ext>
                  </a:extLst>
                </p:cNvPr>
                <p:cNvSpPr/>
                <p:nvPr/>
              </p:nvSpPr>
              <p:spPr bwMode="auto">
                <a:xfrm>
                  <a:off x="5471930" y="2380993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3CA8547-C2A9-46F6-BCBB-85467172A00F}"/>
                  </a:ext>
                </a:extLst>
              </p:cNvPr>
              <p:cNvSpPr/>
              <p:nvPr/>
            </p:nvSpPr>
            <p:spPr bwMode="auto">
              <a:xfrm>
                <a:off x="7275995" y="3013542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739A4CFC-2A61-4056-B7E9-ECA1AF925928}"/>
                  </a:ext>
                </a:extLst>
              </p:cNvPr>
              <p:cNvGrpSpPr/>
              <p:nvPr/>
            </p:nvGrpSpPr>
            <p:grpSpPr>
              <a:xfrm>
                <a:off x="6517500" y="1493785"/>
                <a:ext cx="1779314" cy="1693531"/>
                <a:chOff x="4965767" y="-746329"/>
                <a:chExt cx="1779314" cy="1693531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638E995-D23C-4986-AA9A-D8C26C9B5F8D}"/>
                    </a:ext>
                  </a:extLst>
                </p:cNvPr>
                <p:cNvSpPr/>
                <p:nvPr/>
              </p:nvSpPr>
              <p:spPr bwMode="auto">
                <a:xfrm>
                  <a:off x="5011118" y="-746329"/>
                  <a:ext cx="1684211" cy="1444515"/>
                </a:xfrm>
                <a:custGeom>
                  <a:avLst/>
                  <a:gdLst>
                    <a:gd name="connsiteX0" fmla="*/ 1065136 w 2483760"/>
                    <a:gd name="connsiteY0" fmla="*/ 0 h 2130272"/>
                    <a:gd name="connsiteX1" fmla="*/ 1174040 w 2483760"/>
                    <a:gd name="connsiteY1" fmla="*/ 5499 h 2130272"/>
                    <a:gd name="connsiteX2" fmla="*/ 1241880 w 2483760"/>
                    <a:gd name="connsiteY2" fmla="*/ 15853 h 2130272"/>
                    <a:gd name="connsiteX3" fmla="*/ 1309720 w 2483760"/>
                    <a:gd name="connsiteY3" fmla="*/ 5499 h 2130272"/>
                    <a:gd name="connsiteX4" fmla="*/ 1418624 w 2483760"/>
                    <a:gd name="connsiteY4" fmla="*/ 0 h 2130272"/>
                    <a:gd name="connsiteX5" fmla="*/ 2483760 w 2483760"/>
                    <a:gd name="connsiteY5" fmla="*/ 1065136 h 2130272"/>
                    <a:gd name="connsiteX6" fmla="*/ 1418624 w 2483760"/>
                    <a:gd name="connsiteY6" fmla="*/ 2130272 h 2130272"/>
                    <a:gd name="connsiteX7" fmla="*/ 1309720 w 2483760"/>
                    <a:gd name="connsiteY7" fmla="*/ 2124773 h 2130272"/>
                    <a:gd name="connsiteX8" fmla="*/ 1241880 w 2483760"/>
                    <a:gd name="connsiteY8" fmla="*/ 2114419 h 2130272"/>
                    <a:gd name="connsiteX9" fmla="*/ 1174040 w 2483760"/>
                    <a:gd name="connsiteY9" fmla="*/ 2124773 h 2130272"/>
                    <a:gd name="connsiteX10" fmla="*/ 1065136 w 2483760"/>
                    <a:gd name="connsiteY10" fmla="*/ 2130272 h 2130272"/>
                    <a:gd name="connsiteX11" fmla="*/ 0 w 2483760"/>
                    <a:gd name="connsiteY11" fmla="*/ 1065136 h 2130272"/>
                    <a:gd name="connsiteX12" fmla="*/ 1065136 w 2483760"/>
                    <a:gd name="connsiteY12" fmla="*/ 0 h 213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83760" h="2130272">
                      <a:moveTo>
                        <a:pt x="1065136" y="0"/>
                      </a:moveTo>
                      <a:cubicBezTo>
                        <a:pt x="1101902" y="0"/>
                        <a:pt x="1138233" y="1863"/>
                        <a:pt x="1174040" y="5499"/>
                      </a:cubicBezTo>
                      <a:lnTo>
                        <a:pt x="1241880" y="15853"/>
                      </a:lnTo>
                      <a:lnTo>
                        <a:pt x="1309720" y="5499"/>
                      </a:lnTo>
                      <a:cubicBezTo>
                        <a:pt x="1345527" y="1863"/>
                        <a:pt x="1381858" y="0"/>
                        <a:pt x="1418624" y="0"/>
                      </a:cubicBezTo>
                      <a:cubicBezTo>
                        <a:pt x="2006882" y="0"/>
                        <a:pt x="2483760" y="476878"/>
                        <a:pt x="2483760" y="1065136"/>
                      </a:cubicBezTo>
                      <a:cubicBezTo>
                        <a:pt x="2483760" y="1653394"/>
                        <a:pt x="2006882" y="2130272"/>
                        <a:pt x="1418624" y="2130272"/>
                      </a:cubicBezTo>
                      <a:cubicBezTo>
                        <a:pt x="1381858" y="2130272"/>
                        <a:pt x="1345527" y="2128409"/>
                        <a:pt x="1309720" y="2124773"/>
                      </a:cubicBezTo>
                      <a:lnTo>
                        <a:pt x="1241880" y="2114419"/>
                      </a:lnTo>
                      <a:lnTo>
                        <a:pt x="1174040" y="2124773"/>
                      </a:lnTo>
                      <a:cubicBezTo>
                        <a:pt x="1138233" y="2128409"/>
                        <a:pt x="1101902" y="2130272"/>
                        <a:pt x="1065136" y="2130272"/>
                      </a:cubicBez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D12D332-060D-49EE-927F-DFD47FFE1688}"/>
                    </a:ext>
                  </a:extLst>
                </p:cNvPr>
                <p:cNvSpPr/>
                <p:nvPr/>
              </p:nvSpPr>
              <p:spPr bwMode="auto">
                <a:xfrm rot="20700000">
                  <a:off x="4965767" y="10640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4225A0D6-476E-42C1-A74B-4BA9810D77A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399489" y="10640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8531EEE2-2118-4484-9D0A-6B30D96F25B9}"/>
                    </a:ext>
                  </a:extLst>
                </p:cNvPr>
                <p:cNvSpPr/>
                <p:nvPr/>
              </p:nvSpPr>
              <p:spPr bwMode="auto">
                <a:xfrm>
                  <a:off x="5078486" y="-606674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C00DFADE-BED0-4A9E-A490-D70683925E70}"/>
                    </a:ext>
                  </a:extLst>
                </p:cNvPr>
                <p:cNvSpPr/>
                <p:nvPr/>
              </p:nvSpPr>
              <p:spPr bwMode="auto">
                <a:xfrm flipH="1">
                  <a:off x="5038247" y="-688339"/>
                  <a:ext cx="1638383" cy="922659"/>
                </a:xfrm>
                <a:custGeom>
                  <a:avLst/>
                  <a:gdLst>
                    <a:gd name="connsiteX0" fmla="*/ 1149242 w 2416175"/>
                    <a:gd name="connsiteY0" fmla="*/ 0 h 1360675"/>
                    <a:gd name="connsiteX1" fmla="*/ 837925 w 2416175"/>
                    <a:gd name="connsiteY1" fmla="*/ 44199 h 1360675"/>
                    <a:gd name="connsiteX2" fmla="*/ 93310 w 2416175"/>
                    <a:gd name="connsiteY2" fmla="*/ 628321 h 1360675"/>
                    <a:gd name="connsiteX3" fmla="*/ 62063 w 2416175"/>
                    <a:gd name="connsiteY3" fmla="*/ 718728 h 1360675"/>
                    <a:gd name="connsiteX4" fmla="*/ 41269 w 2416175"/>
                    <a:gd name="connsiteY4" fmla="*/ 758980 h 1360675"/>
                    <a:gd name="connsiteX5" fmla="*/ 0 w 2416175"/>
                    <a:gd name="connsiteY5" fmla="*/ 974753 h 1360675"/>
                    <a:gd name="connsiteX6" fmla="*/ 241643 w 2416175"/>
                    <a:gd name="connsiteY6" fmla="*/ 1360675 h 1360675"/>
                    <a:gd name="connsiteX7" fmla="*/ 241643 w 2416175"/>
                    <a:gd name="connsiteY7" fmla="*/ 1360674 h 1360675"/>
                    <a:gd name="connsiteX8" fmla="*/ 202328 w 2416175"/>
                    <a:gd name="connsiteY8" fmla="*/ 1171119 h 1360675"/>
                    <a:gd name="connsiteX9" fmla="*/ 193974 w 2416175"/>
                    <a:gd name="connsiteY9" fmla="*/ 1045938 h 1360675"/>
                    <a:gd name="connsiteX10" fmla="*/ 211787 w 2416175"/>
                    <a:gd name="connsiteY10" fmla="*/ 1098350 h 1360675"/>
                    <a:gd name="connsiteX11" fmla="*/ 412161 w 2416175"/>
                    <a:gd name="connsiteY11" fmla="*/ 1268500 h 1360675"/>
                    <a:gd name="connsiteX12" fmla="*/ 412161 w 2416175"/>
                    <a:gd name="connsiteY12" fmla="*/ 1268499 h 1360675"/>
                    <a:gd name="connsiteX13" fmla="*/ 372846 w 2416175"/>
                    <a:gd name="connsiteY13" fmla="*/ 1078943 h 1360675"/>
                    <a:gd name="connsiteX14" fmla="*/ 364492 w 2416175"/>
                    <a:gd name="connsiteY14" fmla="*/ 953762 h 1360675"/>
                    <a:gd name="connsiteX15" fmla="*/ 382305 w 2416175"/>
                    <a:gd name="connsiteY15" fmla="*/ 1006174 h 1360675"/>
                    <a:gd name="connsiteX16" fmla="*/ 582679 w 2416175"/>
                    <a:gd name="connsiteY16" fmla="*/ 1176324 h 1360675"/>
                    <a:gd name="connsiteX17" fmla="*/ 582679 w 2416175"/>
                    <a:gd name="connsiteY17" fmla="*/ 1176323 h 1360675"/>
                    <a:gd name="connsiteX18" fmla="*/ 543364 w 2416175"/>
                    <a:gd name="connsiteY18" fmla="*/ 986767 h 1360675"/>
                    <a:gd name="connsiteX19" fmla="*/ 535010 w 2416175"/>
                    <a:gd name="connsiteY19" fmla="*/ 861586 h 1360675"/>
                    <a:gd name="connsiteX20" fmla="*/ 552823 w 2416175"/>
                    <a:gd name="connsiteY20" fmla="*/ 913998 h 1360675"/>
                    <a:gd name="connsiteX21" fmla="*/ 753197 w 2416175"/>
                    <a:gd name="connsiteY21" fmla="*/ 1084147 h 1360675"/>
                    <a:gd name="connsiteX22" fmla="*/ 753197 w 2416175"/>
                    <a:gd name="connsiteY22" fmla="*/ 1084147 h 1360675"/>
                    <a:gd name="connsiteX23" fmla="*/ 713882 w 2416175"/>
                    <a:gd name="connsiteY23" fmla="*/ 894591 h 1360675"/>
                    <a:gd name="connsiteX24" fmla="*/ 705528 w 2416175"/>
                    <a:gd name="connsiteY24" fmla="*/ 769409 h 1360675"/>
                    <a:gd name="connsiteX25" fmla="*/ 723341 w 2416175"/>
                    <a:gd name="connsiteY25" fmla="*/ 821822 h 1360675"/>
                    <a:gd name="connsiteX26" fmla="*/ 923715 w 2416175"/>
                    <a:gd name="connsiteY26" fmla="*/ 991971 h 1360675"/>
                    <a:gd name="connsiteX27" fmla="*/ 923715 w 2416175"/>
                    <a:gd name="connsiteY27" fmla="*/ 991970 h 1360675"/>
                    <a:gd name="connsiteX28" fmla="*/ 884400 w 2416175"/>
                    <a:gd name="connsiteY28" fmla="*/ 802415 h 1360675"/>
                    <a:gd name="connsiteX29" fmla="*/ 876047 w 2416175"/>
                    <a:gd name="connsiteY29" fmla="*/ 677240 h 1360675"/>
                    <a:gd name="connsiteX30" fmla="*/ 893857 w 2416175"/>
                    <a:gd name="connsiteY30" fmla="*/ 729646 h 1360675"/>
                    <a:gd name="connsiteX31" fmla="*/ 1094231 w 2416175"/>
                    <a:gd name="connsiteY31" fmla="*/ 899795 h 1360675"/>
                    <a:gd name="connsiteX32" fmla="*/ 1094231 w 2416175"/>
                    <a:gd name="connsiteY32" fmla="*/ 899794 h 1360675"/>
                    <a:gd name="connsiteX33" fmla="*/ 1054916 w 2416175"/>
                    <a:gd name="connsiteY33" fmla="*/ 710239 h 1360675"/>
                    <a:gd name="connsiteX34" fmla="*/ 1045771 w 2416175"/>
                    <a:gd name="connsiteY34" fmla="*/ 573200 h 1360675"/>
                    <a:gd name="connsiteX35" fmla="*/ 1118331 w 2416175"/>
                    <a:gd name="connsiteY35" fmla="*/ 556196 h 1360675"/>
                    <a:gd name="connsiteX36" fmla="*/ 1241750 w 2416175"/>
                    <a:gd name="connsiteY36" fmla="*/ 535417 h 1360675"/>
                    <a:gd name="connsiteX37" fmla="*/ 1303744 w 2416175"/>
                    <a:gd name="connsiteY37" fmla="*/ 545642 h 1360675"/>
                    <a:gd name="connsiteX38" fmla="*/ 1371194 w 2416175"/>
                    <a:gd name="connsiteY38" fmla="*/ 561371 h 1360675"/>
                    <a:gd name="connsiteX39" fmla="*/ 1361259 w 2416175"/>
                    <a:gd name="connsiteY39" fmla="*/ 710239 h 1360675"/>
                    <a:gd name="connsiteX40" fmla="*/ 1321944 w 2416175"/>
                    <a:gd name="connsiteY40" fmla="*/ 899794 h 1360675"/>
                    <a:gd name="connsiteX41" fmla="*/ 1321944 w 2416175"/>
                    <a:gd name="connsiteY41" fmla="*/ 899795 h 1360675"/>
                    <a:gd name="connsiteX42" fmla="*/ 1522318 w 2416175"/>
                    <a:gd name="connsiteY42" fmla="*/ 729646 h 1360675"/>
                    <a:gd name="connsiteX43" fmla="*/ 1540128 w 2416175"/>
                    <a:gd name="connsiteY43" fmla="*/ 677240 h 1360675"/>
                    <a:gd name="connsiteX44" fmla="*/ 1531775 w 2416175"/>
                    <a:gd name="connsiteY44" fmla="*/ 802415 h 1360675"/>
                    <a:gd name="connsiteX45" fmla="*/ 1492460 w 2416175"/>
                    <a:gd name="connsiteY45" fmla="*/ 991970 h 1360675"/>
                    <a:gd name="connsiteX46" fmla="*/ 1492460 w 2416175"/>
                    <a:gd name="connsiteY46" fmla="*/ 991971 h 1360675"/>
                    <a:gd name="connsiteX47" fmla="*/ 1692834 w 2416175"/>
                    <a:gd name="connsiteY47" fmla="*/ 821822 h 1360675"/>
                    <a:gd name="connsiteX48" fmla="*/ 1710647 w 2416175"/>
                    <a:gd name="connsiteY48" fmla="*/ 769409 h 1360675"/>
                    <a:gd name="connsiteX49" fmla="*/ 1702293 w 2416175"/>
                    <a:gd name="connsiteY49" fmla="*/ 894591 h 1360675"/>
                    <a:gd name="connsiteX50" fmla="*/ 1662978 w 2416175"/>
                    <a:gd name="connsiteY50" fmla="*/ 1084147 h 1360675"/>
                    <a:gd name="connsiteX51" fmla="*/ 1662978 w 2416175"/>
                    <a:gd name="connsiteY51" fmla="*/ 1084147 h 1360675"/>
                    <a:gd name="connsiteX52" fmla="*/ 1863352 w 2416175"/>
                    <a:gd name="connsiteY52" fmla="*/ 913998 h 1360675"/>
                    <a:gd name="connsiteX53" fmla="*/ 1881165 w 2416175"/>
                    <a:gd name="connsiteY53" fmla="*/ 861586 h 1360675"/>
                    <a:gd name="connsiteX54" fmla="*/ 1872811 w 2416175"/>
                    <a:gd name="connsiteY54" fmla="*/ 986767 h 1360675"/>
                    <a:gd name="connsiteX55" fmla="*/ 1833496 w 2416175"/>
                    <a:gd name="connsiteY55" fmla="*/ 1176323 h 1360675"/>
                    <a:gd name="connsiteX56" fmla="*/ 1833496 w 2416175"/>
                    <a:gd name="connsiteY56" fmla="*/ 1176324 h 1360675"/>
                    <a:gd name="connsiteX57" fmla="*/ 2033870 w 2416175"/>
                    <a:gd name="connsiteY57" fmla="*/ 1006174 h 1360675"/>
                    <a:gd name="connsiteX58" fmla="*/ 2051683 w 2416175"/>
                    <a:gd name="connsiteY58" fmla="*/ 953762 h 1360675"/>
                    <a:gd name="connsiteX59" fmla="*/ 2043329 w 2416175"/>
                    <a:gd name="connsiteY59" fmla="*/ 1078943 h 1360675"/>
                    <a:gd name="connsiteX60" fmla="*/ 2004014 w 2416175"/>
                    <a:gd name="connsiteY60" fmla="*/ 1268499 h 1360675"/>
                    <a:gd name="connsiteX61" fmla="*/ 2004014 w 2416175"/>
                    <a:gd name="connsiteY61" fmla="*/ 1268500 h 1360675"/>
                    <a:gd name="connsiteX62" fmla="*/ 2204388 w 2416175"/>
                    <a:gd name="connsiteY62" fmla="*/ 1098350 h 1360675"/>
                    <a:gd name="connsiteX63" fmla="*/ 2222201 w 2416175"/>
                    <a:gd name="connsiteY63" fmla="*/ 1045938 h 1360675"/>
                    <a:gd name="connsiteX64" fmla="*/ 2213847 w 2416175"/>
                    <a:gd name="connsiteY64" fmla="*/ 1171119 h 1360675"/>
                    <a:gd name="connsiteX65" fmla="*/ 2174532 w 2416175"/>
                    <a:gd name="connsiteY65" fmla="*/ 1360674 h 1360675"/>
                    <a:gd name="connsiteX66" fmla="*/ 2174532 w 2416175"/>
                    <a:gd name="connsiteY66" fmla="*/ 1360675 h 1360675"/>
                    <a:gd name="connsiteX67" fmla="*/ 2416175 w 2416175"/>
                    <a:gd name="connsiteY67" fmla="*/ 974753 h 1360675"/>
                    <a:gd name="connsiteX68" fmla="*/ 2374906 w 2416175"/>
                    <a:gd name="connsiteY68" fmla="*/ 758980 h 1360675"/>
                    <a:gd name="connsiteX69" fmla="*/ 2365165 w 2416175"/>
                    <a:gd name="connsiteY69" fmla="*/ 740123 h 1360675"/>
                    <a:gd name="connsiteX70" fmla="*/ 2326525 w 2416175"/>
                    <a:gd name="connsiteY70" fmla="*/ 628322 h 1360675"/>
                    <a:gd name="connsiteX71" fmla="*/ 1581909 w 2416175"/>
                    <a:gd name="connsiteY71" fmla="*/ 44200 h 1360675"/>
                    <a:gd name="connsiteX72" fmla="*/ 1270593 w 2416175"/>
                    <a:gd name="connsiteY72" fmla="*/ 1 h 1360675"/>
                    <a:gd name="connsiteX73" fmla="*/ 1224717 w 2416175"/>
                    <a:gd name="connsiteY73" fmla="*/ 1809 h 136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2416175" h="1360675">
                      <a:moveTo>
                        <a:pt x="1149242" y="0"/>
                      </a:moveTo>
                      <a:cubicBezTo>
                        <a:pt x="1047622" y="1741"/>
                        <a:pt x="942921" y="16066"/>
                        <a:pt x="837925" y="44199"/>
                      </a:cubicBezTo>
                      <a:cubicBezTo>
                        <a:pt x="487939" y="137978"/>
                        <a:pt x="217510" y="363000"/>
                        <a:pt x="93310" y="628321"/>
                      </a:cubicBezTo>
                      <a:lnTo>
                        <a:pt x="62063" y="718728"/>
                      </a:lnTo>
                      <a:lnTo>
                        <a:pt x="41269" y="758980"/>
                      </a:lnTo>
                      <a:cubicBezTo>
                        <a:pt x="15214" y="820573"/>
                        <a:pt x="0" y="894825"/>
                        <a:pt x="0" y="974753"/>
                      </a:cubicBezTo>
                      <a:cubicBezTo>
                        <a:pt x="0" y="1187892"/>
                        <a:pt x="108187" y="1360675"/>
                        <a:pt x="241643" y="1360675"/>
                      </a:cubicBezTo>
                      <a:lnTo>
                        <a:pt x="241643" y="1360674"/>
                      </a:lnTo>
                      <a:cubicBezTo>
                        <a:pt x="224170" y="1299381"/>
                        <a:pt x="211065" y="1235818"/>
                        <a:pt x="202328" y="1171119"/>
                      </a:cubicBezTo>
                      <a:lnTo>
                        <a:pt x="193974" y="1045938"/>
                      </a:lnTo>
                      <a:lnTo>
                        <a:pt x="211787" y="1098350"/>
                      </a:lnTo>
                      <a:cubicBezTo>
                        <a:pt x="255212" y="1201006"/>
                        <a:pt x="328751" y="1268500"/>
                        <a:pt x="412161" y="1268500"/>
                      </a:cubicBezTo>
                      <a:lnTo>
                        <a:pt x="412161" y="1268499"/>
                      </a:lnTo>
                      <a:cubicBezTo>
                        <a:pt x="394688" y="1207205"/>
                        <a:pt x="381583" y="1143642"/>
                        <a:pt x="372846" y="1078943"/>
                      </a:cubicBezTo>
                      <a:lnTo>
                        <a:pt x="364492" y="953762"/>
                      </a:lnTo>
                      <a:lnTo>
                        <a:pt x="382305" y="1006174"/>
                      </a:lnTo>
                      <a:cubicBezTo>
                        <a:pt x="425730" y="1108830"/>
                        <a:pt x="499269" y="1176324"/>
                        <a:pt x="582679" y="1176324"/>
                      </a:cubicBezTo>
                      <a:lnTo>
                        <a:pt x="582679" y="1176323"/>
                      </a:lnTo>
                      <a:cubicBezTo>
                        <a:pt x="565206" y="1115029"/>
                        <a:pt x="552101" y="1051466"/>
                        <a:pt x="543364" y="986767"/>
                      </a:cubicBezTo>
                      <a:lnTo>
                        <a:pt x="535010" y="861586"/>
                      </a:lnTo>
                      <a:lnTo>
                        <a:pt x="552823" y="913998"/>
                      </a:lnTo>
                      <a:cubicBezTo>
                        <a:pt x="596248" y="1016654"/>
                        <a:pt x="669787" y="1084147"/>
                        <a:pt x="753197" y="1084147"/>
                      </a:cubicBezTo>
                      <a:lnTo>
                        <a:pt x="753197" y="1084147"/>
                      </a:lnTo>
                      <a:cubicBezTo>
                        <a:pt x="735724" y="1022853"/>
                        <a:pt x="722619" y="959290"/>
                        <a:pt x="713882" y="894591"/>
                      </a:cubicBezTo>
                      <a:lnTo>
                        <a:pt x="705528" y="769409"/>
                      </a:lnTo>
                      <a:lnTo>
                        <a:pt x="723341" y="821822"/>
                      </a:lnTo>
                      <a:cubicBezTo>
                        <a:pt x="766766" y="924478"/>
                        <a:pt x="840305" y="991971"/>
                        <a:pt x="923715" y="991971"/>
                      </a:cubicBezTo>
                      <a:lnTo>
                        <a:pt x="923715" y="991970"/>
                      </a:lnTo>
                      <a:cubicBezTo>
                        <a:pt x="906242" y="930677"/>
                        <a:pt x="893137" y="867114"/>
                        <a:pt x="884400" y="802415"/>
                      </a:cubicBezTo>
                      <a:lnTo>
                        <a:pt x="876047" y="677240"/>
                      </a:lnTo>
                      <a:lnTo>
                        <a:pt x="893857" y="729646"/>
                      </a:lnTo>
                      <a:cubicBezTo>
                        <a:pt x="937282" y="832302"/>
                        <a:pt x="1010821" y="899795"/>
                        <a:pt x="1094231" y="899795"/>
                      </a:cubicBezTo>
                      <a:lnTo>
                        <a:pt x="1094231" y="899794"/>
                      </a:lnTo>
                      <a:cubicBezTo>
                        <a:pt x="1076758" y="838501"/>
                        <a:pt x="1063653" y="774937"/>
                        <a:pt x="1054916" y="710239"/>
                      </a:cubicBezTo>
                      <a:lnTo>
                        <a:pt x="1045771" y="573200"/>
                      </a:lnTo>
                      <a:lnTo>
                        <a:pt x="1118331" y="556196"/>
                      </a:lnTo>
                      <a:lnTo>
                        <a:pt x="1241750" y="535417"/>
                      </a:lnTo>
                      <a:lnTo>
                        <a:pt x="1303744" y="545642"/>
                      </a:lnTo>
                      <a:lnTo>
                        <a:pt x="1371194" y="561371"/>
                      </a:lnTo>
                      <a:lnTo>
                        <a:pt x="1361259" y="710239"/>
                      </a:lnTo>
                      <a:cubicBezTo>
                        <a:pt x="1352522" y="774937"/>
                        <a:pt x="1339417" y="838501"/>
                        <a:pt x="1321944" y="899794"/>
                      </a:cubicBezTo>
                      <a:lnTo>
                        <a:pt x="1321944" y="899795"/>
                      </a:lnTo>
                      <a:cubicBezTo>
                        <a:pt x="1405354" y="899795"/>
                        <a:pt x="1478893" y="832302"/>
                        <a:pt x="1522318" y="729646"/>
                      </a:cubicBezTo>
                      <a:lnTo>
                        <a:pt x="1540128" y="677240"/>
                      </a:lnTo>
                      <a:lnTo>
                        <a:pt x="1531775" y="802415"/>
                      </a:lnTo>
                      <a:cubicBezTo>
                        <a:pt x="1523038" y="867114"/>
                        <a:pt x="1509933" y="930677"/>
                        <a:pt x="1492460" y="991970"/>
                      </a:cubicBezTo>
                      <a:lnTo>
                        <a:pt x="1492460" y="991971"/>
                      </a:lnTo>
                      <a:cubicBezTo>
                        <a:pt x="1575870" y="991971"/>
                        <a:pt x="1649409" y="924478"/>
                        <a:pt x="1692834" y="821822"/>
                      </a:cubicBezTo>
                      <a:lnTo>
                        <a:pt x="1710647" y="769409"/>
                      </a:lnTo>
                      <a:lnTo>
                        <a:pt x="1702293" y="894591"/>
                      </a:lnTo>
                      <a:cubicBezTo>
                        <a:pt x="1693556" y="959290"/>
                        <a:pt x="1680451" y="1022853"/>
                        <a:pt x="1662978" y="1084147"/>
                      </a:cubicBezTo>
                      <a:lnTo>
                        <a:pt x="1662978" y="1084147"/>
                      </a:lnTo>
                      <a:cubicBezTo>
                        <a:pt x="1746388" y="1084147"/>
                        <a:pt x="1819927" y="1016654"/>
                        <a:pt x="1863352" y="913998"/>
                      </a:cubicBezTo>
                      <a:lnTo>
                        <a:pt x="1881165" y="861586"/>
                      </a:lnTo>
                      <a:lnTo>
                        <a:pt x="1872811" y="986767"/>
                      </a:lnTo>
                      <a:cubicBezTo>
                        <a:pt x="1864074" y="1051466"/>
                        <a:pt x="1850969" y="1115029"/>
                        <a:pt x="1833496" y="1176323"/>
                      </a:cubicBezTo>
                      <a:lnTo>
                        <a:pt x="1833496" y="1176324"/>
                      </a:lnTo>
                      <a:cubicBezTo>
                        <a:pt x="1916906" y="1176324"/>
                        <a:pt x="1990445" y="1108830"/>
                        <a:pt x="2033870" y="1006174"/>
                      </a:cubicBezTo>
                      <a:lnTo>
                        <a:pt x="2051683" y="953762"/>
                      </a:lnTo>
                      <a:lnTo>
                        <a:pt x="2043329" y="1078943"/>
                      </a:lnTo>
                      <a:cubicBezTo>
                        <a:pt x="2034592" y="1143642"/>
                        <a:pt x="2021487" y="1207205"/>
                        <a:pt x="2004014" y="1268499"/>
                      </a:cubicBezTo>
                      <a:lnTo>
                        <a:pt x="2004014" y="1268500"/>
                      </a:lnTo>
                      <a:cubicBezTo>
                        <a:pt x="2087424" y="1268500"/>
                        <a:pt x="2160963" y="1201006"/>
                        <a:pt x="2204388" y="1098350"/>
                      </a:cubicBezTo>
                      <a:lnTo>
                        <a:pt x="2222201" y="1045938"/>
                      </a:lnTo>
                      <a:lnTo>
                        <a:pt x="2213847" y="1171119"/>
                      </a:lnTo>
                      <a:cubicBezTo>
                        <a:pt x="2205110" y="1235818"/>
                        <a:pt x="2192005" y="1299381"/>
                        <a:pt x="2174532" y="1360674"/>
                      </a:cubicBezTo>
                      <a:lnTo>
                        <a:pt x="2174532" y="1360675"/>
                      </a:lnTo>
                      <a:cubicBezTo>
                        <a:pt x="2307988" y="1360675"/>
                        <a:pt x="2416175" y="1187892"/>
                        <a:pt x="2416175" y="974753"/>
                      </a:cubicBezTo>
                      <a:cubicBezTo>
                        <a:pt x="2416175" y="894825"/>
                        <a:pt x="2400961" y="820573"/>
                        <a:pt x="2374906" y="758980"/>
                      </a:cubicBezTo>
                      <a:lnTo>
                        <a:pt x="2365165" y="740123"/>
                      </a:lnTo>
                      <a:lnTo>
                        <a:pt x="2326525" y="628322"/>
                      </a:lnTo>
                      <a:cubicBezTo>
                        <a:pt x="2202325" y="363001"/>
                        <a:pt x="1931895" y="137979"/>
                        <a:pt x="1581909" y="44200"/>
                      </a:cubicBezTo>
                      <a:cubicBezTo>
                        <a:pt x="1476913" y="16067"/>
                        <a:pt x="1372212" y="1742"/>
                        <a:pt x="1270593" y="1"/>
                      </a:cubicBezTo>
                      <a:lnTo>
                        <a:pt x="1224717" y="18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84ADB23C-2870-4536-B54A-9745C382EC52}"/>
                    </a:ext>
                  </a:extLst>
                </p:cNvPr>
                <p:cNvSpPr/>
                <p:nvPr/>
              </p:nvSpPr>
              <p:spPr bwMode="auto">
                <a:xfrm>
                  <a:off x="5376035" y="170264"/>
                  <a:ext cx="160768" cy="24755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45050186-D7F3-499B-B454-5A1E0775DD6A}"/>
                    </a:ext>
                  </a:extLst>
                </p:cNvPr>
                <p:cNvSpPr/>
                <p:nvPr/>
              </p:nvSpPr>
              <p:spPr bwMode="auto">
                <a:xfrm>
                  <a:off x="6164009" y="170264"/>
                  <a:ext cx="160768" cy="24755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BD52467A-F6FE-4F56-AD16-01010AC424CD}"/>
                    </a:ext>
                  </a:extLst>
                </p:cNvPr>
                <p:cNvSpPr/>
                <p:nvPr/>
              </p:nvSpPr>
              <p:spPr bwMode="auto">
                <a:xfrm>
                  <a:off x="5778174" y="511340"/>
                  <a:ext cx="154501" cy="61096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70974255-8370-409E-BFF6-6CB8ED1226BA}"/>
                    </a:ext>
                  </a:extLst>
                </p:cNvPr>
                <p:cNvSpPr/>
                <p:nvPr/>
              </p:nvSpPr>
              <p:spPr bwMode="auto">
                <a:xfrm>
                  <a:off x="5259472" y="21095"/>
                  <a:ext cx="393893" cy="56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46EF52DA-C3A9-4005-84A8-F7A112104123}"/>
                    </a:ext>
                  </a:extLst>
                </p:cNvPr>
                <p:cNvSpPr/>
                <p:nvPr/>
              </p:nvSpPr>
              <p:spPr bwMode="auto">
                <a:xfrm>
                  <a:off x="6050872" y="21095"/>
                  <a:ext cx="393893" cy="56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3EDAD02A-F82A-41EB-A687-2982121EBAFA}"/>
                    </a:ext>
                  </a:extLst>
                </p:cNvPr>
                <p:cNvSpPr/>
                <p:nvPr/>
              </p:nvSpPr>
              <p:spPr bwMode="auto">
                <a:xfrm>
                  <a:off x="6200815" y="172197"/>
                  <a:ext cx="87292" cy="13441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D584D1DA-53DA-429F-BF42-99F4A26B3DF0}"/>
                    </a:ext>
                  </a:extLst>
                </p:cNvPr>
                <p:cNvSpPr/>
                <p:nvPr/>
              </p:nvSpPr>
              <p:spPr bwMode="auto">
                <a:xfrm>
                  <a:off x="5412841" y="172197"/>
                  <a:ext cx="87292" cy="13441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28445B8D-E0DA-4E0F-9E68-83063AE820C8}"/>
                    </a:ext>
                  </a:extLst>
                </p:cNvPr>
                <p:cNvSpPr/>
                <p:nvPr/>
              </p:nvSpPr>
              <p:spPr bwMode="auto">
                <a:xfrm rot="16200000">
                  <a:off x="5819563" y="621092"/>
                  <a:ext cx="82414" cy="2149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4DCDF528-B591-46C0-B6AD-DDD867F3815F}"/>
                  </a:ext>
                </a:extLst>
              </p:cNvPr>
              <p:cNvGrpSpPr/>
              <p:nvPr/>
            </p:nvGrpSpPr>
            <p:grpSpPr>
              <a:xfrm>
                <a:off x="6894539" y="3250062"/>
                <a:ext cx="1050925" cy="1624539"/>
                <a:chOff x="6850459" y="1493784"/>
                <a:chExt cx="1950642" cy="3015335"/>
              </a:xfrm>
            </p:grpSpPr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6827DC6E-4D61-4E0D-9358-BB18E8B5F978}"/>
                    </a:ext>
                  </a:extLst>
                </p:cNvPr>
                <p:cNvSpPr/>
                <p:nvPr/>
              </p:nvSpPr>
              <p:spPr bwMode="auto">
                <a:xfrm>
                  <a:off x="6850459" y="2884338"/>
                  <a:ext cx="1950642" cy="1624781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4CD0D497-3DA0-421A-B717-80DDF4581055}"/>
                    </a:ext>
                  </a:extLst>
                </p:cNvPr>
                <p:cNvSpPr/>
                <p:nvPr/>
              </p:nvSpPr>
              <p:spPr bwMode="auto">
                <a:xfrm>
                  <a:off x="7060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862432 w 1530170"/>
                    <a:gd name="connsiteY2" fmla="*/ 205226 h 1480564"/>
                    <a:gd name="connsiteX3" fmla="*/ 1026520 w 1530170"/>
                    <a:gd name="connsiteY3" fmla="*/ 41138 h 1480564"/>
                    <a:gd name="connsiteX4" fmla="*/ 1026520 w 1530170"/>
                    <a:gd name="connsiteY4" fmla="*/ 0 h 1480564"/>
                    <a:gd name="connsiteX5" fmla="*/ 1091583 w 1530170"/>
                    <a:gd name="connsiteY5" fmla="*/ 6559 h 1480564"/>
                    <a:gd name="connsiteX6" fmla="*/ 1530170 w 1530170"/>
                    <a:gd name="connsiteY6" fmla="*/ 544687 h 1480564"/>
                    <a:gd name="connsiteX7" fmla="*/ 1530170 w 1530170"/>
                    <a:gd name="connsiteY7" fmla="*/ 1480564 h 1480564"/>
                    <a:gd name="connsiteX8" fmla="*/ 0 w 1530170"/>
                    <a:gd name="connsiteY8" fmla="*/ 1480564 h 1480564"/>
                    <a:gd name="connsiteX9" fmla="*/ 0 w 1530170"/>
                    <a:gd name="connsiteY9" fmla="*/ 544687 h 1480564"/>
                    <a:gd name="connsiteX10" fmla="*/ 438588 w 1530170"/>
                    <a:gd name="connsiteY10" fmla="*/ 6559 h 1480564"/>
                    <a:gd name="connsiteX11" fmla="*/ 503650 w 1530170"/>
                    <a:gd name="connsiteY11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41138 h 1480564"/>
                    <a:gd name="connsiteX3" fmla="*/ 1026520 w 1530170"/>
                    <a:gd name="connsiteY3" fmla="*/ 0 h 1480564"/>
                    <a:gd name="connsiteX4" fmla="*/ 1091583 w 1530170"/>
                    <a:gd name="connsiteY4" fmla="*/ 6559 h 1480564"/>
                    <a:gd name="connsiteX5" fmla="*/ 1530170 w 1530170"/>
                    <a:gd name="connsiteY5" fmla="*/ 544687 h 1480564"/>
                    <a:gd name="connsiteX6" fmla="*/ 1530170 w 1530170"/>
                    <a:gd name="connsiteY6" fmla="*/ 1480564 h 1480564"/>
                    <a:gd name="connsiteX7" fmla="*/ 0 w 1530170"/>
                    <a:gd name="connsiteY7" fmla="*/ 1480564 h 1480564"/>
                    <a:gd name="connsiteX8" fmla="*/ 0 w 1530170"/>
                    <a:gd name="connsiteY8" fmla="*/ 544687 h 1480564"/>
                    <a:gd name="connsiteX9" fmla="*/ 438588 w 1530170"/>
                    <a:gd name="connsiteY9" fmla="*/ 6559 h 1480564"/>
                    <a:gd name="connsiteX10" fmla="*/ 503650 w 1530170"/>
                    <a:gd name="connsiteY10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0 h 1480564"/>
                    <a:gd name="connsiteX3" fmla="*/ 1091583 w 1530170"/>
                    <a:gd name="connsiteY3" fmla="*/ 6559 h 1480564"/>
                    <a:gd name="connsiteX4" fmla="*/ 1530170 w 1530170"/>
                    <a:gd name="connsiteY4" fmla="*/ 544687 h 1480564"/>
                    <a:gd name="connsiteX5" fmla="*/ 1530170 w 1530170"/>
                    <a:gd name="connsiteY5" fmla="*/ 1480564 h 1480564"/>
                    <a:gd name="connsiteX6" fmla="*/ 0 w 1530170"/>
                    <a:gd name="connsiteY6" fmla="*/ 1480564 h 1480564"/>
                    <a:gd name="connsiteX7" fmla="*/ 0 w 1530170"/>
                    <a:gd name="connsiteY7" fmla="*/ 544687 h 1480564"/>
                    <a:gd name="connsiteX8" fmla="*/ 438588 w 1530170"/>
                    <a:gd name="connsiteY8" fmla="*/ 6559 h 1480564"/>
                    <a:gd name="connsiteX9" fmla="*/ 503650 w 1530170"/>
                    <a:gd name="connsiteY9" fmla="*/ 0 h 1480564"/>
                    <a:gd name="connsiteX0" fmla="*/ 503650 w 1530170"/>
                    <a:gd name="connsiteY0" fmla="*/ 0 h 1480564"/>
                    <a:gd name="connsiteX1" fmla="*/ 1026520 w 1530170"/>
                    <a:gd name="connsiteY1" fmla="*/ 0 h 1480564"/>
                    <a:gd name="connsiteX2" fmla="*/ 1091583 w 1530170"/>
                    <a:gd name="connsiteY2" fmla="*/ 6559 h 1480564"/>
                    <a:gd name="connsiteX3" fmla="*/ 1530170 w 1530170"/>
                    <a:gd name="connsiteY3" fmla="*/ 544687 h 1480564"/>
                    <a:gd name="connsiteX4" fmla="*/ 1530170 w 1530170"/>
                    <a:gd name="connsiteY4" fmla="*/ 1480564 h 1480564"/>
                    <a:gd name="connsiteX5" fmla="*/ 0 w 1530170"/>
                    <a:gd name="connsiteY5" fmla="*/ 1480564 h 1480564"/>
                    <a:gd name="connsiteX6" fmla="*/ 0 w 1530170"/>
                    <a:gd name="connsiteY6" fmla="*/ 544687 h 1480564"/>
                    <a:gd name="connsiteX7" fmla="*/ 438588 w 1530170"/>
                    <a:gd name="connsiteY7" fmla="*/ 6559 h 1480564"/>
                    <a:gd name="connsiteX8" fmla="*/ 503650 w 1530170"/>
                    <a:gd name="connsiteY8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39466FC4-C5A8-40D5-A4B0-E3A3025B521E}"/>
                    </a:ext>
                  </a:extLst>
                </p:cNvPr>
                <p:cNvGrpSpPr/>
                <p:nvPr/>
              </p:nvGrpSpPr>
              <p:grpSpPr>
                <a:xfrm>
                  <a:off x="7459189" y="1493784"/>
                  <a:ext cx="742362" cy="223679"/>
                  <a:chOff x="7460063" y="1489773"/>
                  <a:chExt cx="742362" cy="312845"/>
                </a:xfrm>
                <a:solidFill>
                  <a:srgbClr val="FFCC66"/>
                </a:solidFill>
              </p:grpSpPr>
              <p:sp>
                <p:nvSpPr>
                  <p:cNvPr id="104" name="二等辺三角形 103">
                    <a:extLst>
                      <a:ext uri="{FF2B5EF4-FFF2-40B4-BE49-F238E27FC236}">
                        <a16:creationId xmlns:a16="http://schemas.microsoft.com/office/drawing/2014/main" id="{44B2A071-5B06-463C-9C2C-2C37D52B22D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460063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二等辺三角形 104">
                    <a:extLst>
                      <a:ext uri="{FF2B5EF4-FFF2-40B4-BE49-F238E27FC236}">
                        <a16:creationId xmlns:a16="http://schemas.microsoft.com/office/drawing/2014/main" id="{1351799F-81ED-41DB-9B1A-748672BB56E0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7831392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AF5C5657-D96B-4163-8E09-332FD93C9F25}"/>
                    </a:ext>
                  </a:extLst>
                </p:cNvPr>
                <p:cNvSpPr/>
                <p:nvPr/>
              </p:nvSpPr>
              <p:spPr bwMode="auto">
                <a:xfrm>
                  <a:off x="6979047" y="1802618"/>
                  <a:ext cx="1693466" cy="2587438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FFCC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75D07B4D-1F1D-4DAA-9E79-20F80DF816BF}"/>
                    </a:ext>
                  </a:extLst>
                </p:cNvPr>
                <p:cNvSpPr/>
                <p:nvPr/>
              </p:nvSpPr>
              <p:spPr bwMode="auto">
                <a:xfrm>
                  <a:off x="7335870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08AE415F-DC6C-4D92-9977-DEDCC9375E7A}"/>
                    </a:ext>
                  </a:extLst>
                </p:cNvPr>
                <p:cNvSpPr/>
                <p:nvPr/>
              </p:nvSpPr>
              <p:spPr bwMode="auto">
                <a:xfrm>
                  <a:off x="7358156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B2872C2B-138E-4653-997B-56A627D6EFB4}"/>
                    </a:ext>
                  </a:extLst>
                </p:cNvPr>
                <p:cNvSpPr/>
                <p:nvPr/>
              </p:nvSpPr>
              <p:spPr bwMode="auto">
                <a:xfrm>
                  <a:off x="8228839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DB64BF7D-BFAF-444A-BC25-213CE915B9E6}"/>
                    </a:ext>
                  </a:extLst>
                </p:cNvPr>
                <p:cNvSpPr/>
                <p:nvPr/>
              </p:nvSpPr>
              <p:spPr bwMode="auto">
                <a:xfrm>
                  <a:off x="8251125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FA3A548C-845B-4482-9BFE-107791BFB7C7}"/>
                  </a:ext>
                </a:extLst>
              </p:cNvPr>
              <p:cNvGrpSpPr/>
              <p:nvPr/>
            </p:nvGrpSpPr>
            <p:grpSpPr>
              <a:xfrm>
                <a:off x="6446939" y="1786161"/>
                <a:ext cx="1953579" cy="387422"/>
                <a:chOff x="6462892" y="2272681"/>
                <a:chExt cx="1422965" cy="387422"/>
              </a:xfrm>
            </p:grpSpPr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246631C3-668B-4EE9-BC72-D7F692FE0DF4}"/>
                    </a:ext>
                  </a:extLst>
                </p:cNvPr>
                <p:cNvSpPr/>
                <p:nvPr/>
              </p:nvSpPr>
              <p:spPr bwMode="auto">
                <a:xfrm>
                  <a:off x="6529023" y="2272681"/>
                  <a:ext cx="1288363" cy="326228"/>
                </a:xfrm>
                <a:prstGeom prst="trapezoid">
                  <a:avLst>
                    <a:gd name="adj" fmla="val 4333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0B3200A6-6D81-4A30-9847-957018CA2D1C}"/>
                    </a:ext>
                  </a:extLst>
                </p:cNvPr>
                <p:cNvSpPr/>
                <p:nvPr/>
              </p:nvSpPr>
              <p:spPr bwMode="auto">
                <a:xfrm rot="5400000">
                  <a:off x="7069414" y="1843660"/>
                  <a:ext cx="209921" cy="1422965"/>
                </a:xfrm>
                <a:prstGeom prst="moon">
                  <a:avLst>
                    <a:gd name="adj" fmla="val 67144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B31D0CD-1CA0-42D2-8B9C-230FC5C9F243}"/>
                </a:ext>
              </a:extLst>
            </p:cNvPr>
            <p:cNvGrpSpPr/>
            <p:nvPr/>
          </p:nvGrpSpPr>
          <p:grpSpPr>
            <a:xfrm>
              <a:off x="6884585" y="3467525"/>
              <a:ext cx="1082827" cy="998550"/>
              <a:chOff x="715560" y="3467525"/>
              <a:chExt cx="1082827" cy="998550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9BF2698D-6B48-4126-BBDA-78BC760FDA5E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3B531EE3-FFC3-4133-AA2D-31D15FA59EDD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6E300855-5FF8-4740-AA58-4DC7B222B978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B50990E9-B2E4-4E9A-99CC-6EEE5E12AF91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F7F15B3-1EB8-48F9-8296-B278B5F8A37C}"/>
                  </a:ext>
                </a:extLst>
              </p:cNvPr>
              <p:cNvGrpSpPr/>
              <p:nvPr/>
            </p:nvGrpSpPr>
            <p:grpSpPr>
              <a:xfrm>
                <a:off x="715560" y="3467526"/>
                <a:ext cx="620725" cy="998549"/>
                <a:chOff x="715560" y="3482139"/>
                <a:chExt cx="620725" cy="998549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365A922-DD6F-435A-8D64-B00B5ED92829}"/>
                    </a:ext>
                  </a:extLst>
                </p:cNvPr>
                <p:cNvSpPr/>
                <p:nvPr/>
              </p:nvSpPr>
              <p:spPr bwMode="auto">
                <a:xfrm rot="20710227">
                  <a:off x="970844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D2849BD5-64A8-42FE-9EC1-E5E3A4060F2D}"/>
                    </a:ext>
                  </a:extLst>
                </p:cNvPr>
                <p:cNvGrpSpPr/>
                <p:nvPr/>
              </p:nvGrpSpPr>
              <p:grpSpPr>
                <a:xfrm rot="19271972">
                  <a:off x="715560" y="3482139"/>
                  <a:ext cx="424927" cy="613136"/>
                  <a:chOff x="530734" y="3448790"/>
                  <a:chExt cx="424927" cy="613136"/>
                </a:xfrm>
              </p:grpSpPr>
              <p:sp>
                <p:nvSpPr>
                  <p:cNvPr id="84" name="台形 334">
                    <a:extLst>
                      <a:ext uri="{FF2B5EF4-FFF2-40B4-BE49-F238E27FC236}">
                        <a16:creationId xmlns:a16="http://schemas.microsoft.com/office/drawing/2014/main" id="{E8273FEF-5736-4622-A1D2-EC1151764D29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79570" y="3448790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38856 w 276091"/>
                      <a:gd name="connsiteY2" fmla="*/ 165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0296 w 276091"/>
                      <a:gd name="connsiteY5" fmla="*/ 91605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5" fmla="*/ 94407 w 276091"/>
                      <a:gd name="connsiteY5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0" fmla="*/ 186905 w 281312"/>
                      <a:gd name="connsiteY0" fmla="*/ 0 h 557677"/>
                      <a:gd name="connsiteX1" fmla="*/ 281312 w 281312"/>
                      <a:gd name="connsiteY1" fmla="*/ 557677 h 557677"/>
                      <a:gd name="connsiteX2" fmla="*/ 5221 w 281312"/>
                      <a:gd name="connsiteY2" fmla="*/ 557677 h 557677"/>
                      <a:gd name="connsiteX3" fmla="*/ 102384 w 281312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7163 w 276091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1043 w 276091"/>
                      <a:gd name="connsiteY3" fmla="*/ 22227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1043" y="22227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008BDA56-BCB8-4A69-92A9-B0AA3A4BF261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30734" y="3962415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B89DED66-B422-4655-AB3E-50175F287E74}"/>
                  </a:ext>
                </a:extLst>
              </p:cNvPr>
              <p:cNvGrpSpPr/>
              <p:nvPr/>
            </p:nvGrpSpPr>
            <p:grpSpPr>
              <a:xfrm flipH="1">
                <a:off x="1177662" y="3467525"/>
                <a:ext cx="620725" cy="998550"/>
                <a:chOff x="695267" y="3482138"/>
                <a:chExt cx="620725" cy="998550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4456E7DA-322A-4487-8785-1E0B15541D69}"/>
                    </a:ext>
                  </a:extLst>
                </p:cNvPr>
                <p:cNvSpPr/>
                <p:nvPr/>
              </p:nvSpPr>
              <p:spPr bwMode="auto">
                <a:xfrm rot="20710227">
                  <a:off x="950551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36A399A7-B59D-470F-9EEF-D586A64FBD9A}"/>
                    </a:ext>
                  </a:extLst>
                </p:cNvPr>
                <p:cNvGrpSpPr/>
                <p:nvPr/>
              </p:nvGrpSpPr>
              <p:grpSpPr>
                <a:xfrm rot="19271972">
                  <a:off x="695267" y="3482138"/>
                  <a:ext cx="424924" cy="613139"/>
                  <a:chOff x="514920" y="3436071"/>
                  <a:chExt cx="424924" cy="613139"/>
                </a:xfrm>
              </p:grpSpPr>
              <p:sp>
                <p:nvSpPr>
                  <p:cNvPr id="80" name="台形 330">
                    <a:extLst>
                      <a:ext uri="{FF2B5EF4-FFF2-40B4-BE49-F238E27FC236}">
                        <a16:creationId xmlns:a16="http://schemas.microsoft.com/office/drawing/2014/main" id="{5CC748A8-AE11-4946-925D-F302E2A285B6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63753" y="3436071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41299 w 276091"/>
                      <a:gd name="connsiteY2" fmla="*/ 808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2739 w 276091"/>
                      <a:gd name="connsiteY5" fmla="*/ 92248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6287 w 276091"/>
                      <a:gd name="connsiteY3" fmla="*/ 20361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6287" y="20361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台形 80">
                    <a:extLst>
                      <a:ext uri="{FF2B5EF4-FFF2-40B4-BE49-F238E27FC236}">
                        <a16:creationId xmlns:a16="http://schemas.microsoft.com/office/drawing/2014/main" id="{F61AE9B3-1AFC-4EAD-BF40-85D31ABD8865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14920" y="3949699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E0F7806E-B329-45AD-ADFA-750441B839A5}"/>
              </a:ext>
            </a:extLst>
          </p:cNvPr>
          <p:cNvGrpSpPr/>
          <p:nvPr/>
        </p:nvGrpSpPr>
        <p:grpSpPr>
          <a:xfrm>
            <a:off x="4482170" y="422258"/>
            <a:ext cx="919701" cy="2000073"/>
            <a:chOff x="4458531" y="1336271"/>
            <a:chExt cx="1779314" cy="3869471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3D6A846-ECB4-4AD8-81E0-5DB8B8066BE8}"/>
                </a:ext>
              </a:extLst>
            </p:cNvPr>
            <p:cNvGrpSpPr/>
            <p:nvPr/>
          </p:nvGrpSpPr>
          <p:grpSpPr>
            <a:xfrm>
              <a:off x="4458531" y="1336271"/>
              <a:ext cx="1779314" cy="3869471"/>
              <a:chOff x="4458531" y="1336271"/>
              <a:chExt cx="1779314" cy="3869471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86121E10-041B-4BAD-B624-2D650A948C7A}"/>
                  </a:ext>
                </a:extLst>
              </p:cNvPr>
              <p:cNvSpPr/>
              <p:nvPr/>
            </p:nvSpPr>
            <p:spPr bwMode="auto">
              <a:xfrm>
                <a:off x="4471902" y="1419100"/>
                <a:ext cx="1752572" cy="2341684"/>
              </a:xfrm>
              <a:custGeom>
                <a:avLst/>
                <a:gdLst>
                  <a:gd name="connsiteX0" fmla="*/ 1292287 w 2584574"/>
                  <a:gd name="connsiteY0" fmla="*/ 0 h 3453356"/>
                  <a:gd name="connsiteX1" fmla="*/ 2584574 w 2584574"/>
                  <a:gd name="connsiteY1" fmla="*/ 1292287 h 3453356"/>
                  <a:gd name="connsiteX2" fmla="*/ 2558319 w 2584574"/>
                  <a:gd name="connsiteY2" fmla="*/ 1552728 h 3453356"/>
                  <a:gd name="connsiteX3" fmla="*/ 2552557 w 2584574"/>
                  <a:gd name="connsiteY3" fmla="*/ 1575139 h 3453356"/>
                  <a:gd name="connsiteX4" fmla="*/ 2558319 w 2584574"/>
                  <a:gd name="connsiteY4" fmla="*/ 1601862 h 3453356"/>
                  <a:gd name="connsiteX5" fmla="*/ 2584574 w 2584574"/>
                  <a:gd name="connsiteY5" fmla="*/ 1912415 h 3453356"/>
                  <a:gd name="connsiteX6" fmla="*/ 1292287 w 2584574"/>
                  <a:gd name="connsiteY6" fmla="*/ 3453356 h 3453356"/>
                  <a:gd name="connsiteX7" fmla="*/ 0 w 2584574"/>
                  <a:gd name="connsiteY7" fmla="*/ 1912415 h 3453356"/>
                  <a:gd name="connsiteX8" fmla="*/ 26255 w 2584574"/>
                  <a:gd name="connsiteY8" fmla="*/ 1601862 h 3453356"/>
                  <a:gd name="connsiteX9" fmla="*/ 32017 w 2584574"/>
                  <a:gd name="connsiteY9" fmla="*/ 1575139 h 3453356"/>
                  <a:gd name="connsiteX10" fmla="*/ 26255 w 2584574"/>
                  <a:gd name="connsiteY10" fmla="*/ 1552728 h 3453356"/>
                  <a:gd name="connsiteX11" fmla="*/ 0 w 2584574"/>
                  <a:gd name="connsiteY11" fmla="*/ 1292287 h 3453356"/>
                  <a:gd name="connsiteX12" fmla="*/ 1292287 w 2584574"/>
                  <a:gd name="connsiteY12" fmla="*/ 0 h 345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84574" h="3453356">
                    <a:moveTo>
                      <a:pt x="1292287" y="0"/>
                    </a:moveTo>
                    <a:cubicBezTo>
                      <a:pt x="2005997" y="0"/>
                      <a:pt x="2584574" y="578577"/>
                      <a:pt x="2584574" y="1292287"/>
                    </a:cubicBezTo>
                    <a:cubicBezTo>
                      <a:pt x="2584574" y="1381501"/>
                      <a:pt x="2575534" y="1468603"/>
                      <a:pt x="2558319" y="1552728"/>
                    </a:cubicBezTo>
                    <a:lnTo>
                      <a:pt x="2552557" y="1575139"/>
                    </a:lnTo>
                    <a:lnTo>
                      <a:pt x="2558319" y="1601862"/>
                    </a:lnTo>
                    <a:cubicBezTo>
                      <a:pt x="2575534" y="1702173"/>
                      <a:pt x="2584574" y="1806035"/>
                      <a:pt x="2584574" y="1912415"/>
                    </a:cubicBezTo>
                    <a:cubicBezTo>
                      <a:pt x="2584574" y="2763453"/>
                      <a:pt x="2050469" y="3147704"/>
                      <a:pt x="1292287" y="3453356"/>
                    </a:cubicBezTo>
                    <a:cubicBezTo>
                      <a:pt x="612760" y="3137162"/>
                      <a:pt x="0" y="2763453"/>
                      <a:pt x="0" y="1912415"/>
                    </a:cubicBezTo>
                    <a:cubicBezTo>
                      <a:pt x="0" y="1806035"/>
                      <a:pt x="9041" y="1702173"/>
                      <a:pt x="26255" y="1601862"/>
                    </a:cubicBezTo>
                    <a:lnTo>
                      <a:pt x="32017" y="1575139"/>
                    </a:lnTo>
                    <a:lnTo>
                      <a:pt x="26255" y="1552728"/>
                    </a:lnTo>
                    <a:cubicBezTo>
                      <a:pt x="9041" y="1468603"/>
                      <a:pt x="0" y="1381501"/>
                      <a:pt x="0" y="1292287"/>
                    </a:cubicBezTo>
                    <a:cubicBezTo>
                      <a:pt x="0" y="578577"/>
                      <a:pt x="578577" y="0"/>
                      <a:pt x="12922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3F4C97F-037B-4FAD-954D-E832BC48008B}"/>
                  </a:ext>
                </a:extLst>
              </p:cNvPr>
              <p:cNvSpPr/>
              <p:nvPr/>
            </p:nvSpPr>
            <p:spPr bwMode="auto">
              <a:xfrm>
                <a:off x="5181956" y="3002916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0518E84D-71FC-49B2-BEB9-87C0A24A6E56}"/>
                  </a:ext>
                </a:extLst>
              </p:cNvPr>
              <p:cNvGrpSpPr/>
              <p:nvPr/>
            </p:nvGrpSpPr>
            <p:grpSpPr>
              <a:xfrm>
                <a:off x="4933267" y="4664313"/>
                <a:ext cx="790874" cy="541429"/>
                <a:chOff x="5471930" y="1961634"/>
                <a:chExt cx="790874" cy="541429"/>
              </a:xfrm>
            </p:grpSpPr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A6BD6BE3-EBA2-45D7-940C-F4B5E39E1D6C}"/>
                    </a:ext>
                  </a:extLst>
                </p:cNvPr>
                <p:cNvSpPr/>
                <p:nvPr/>
              </p:nvSpPr>
              <p:spPr bwMode="auto">
                <a:xfrm flipH="1">
                  <a:off x="5934644" y="1961634"/>
                  <a:ext cx="122196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9D59C2FC-4FAD-49E6-8361-A7D573BA5EA7}"/>
                    </a:ext>
                  </a:extLst>
                </p:cNvPr>
                <p:cNvSpPr/>
                <p:nvPr/>
              </p:nvSpPr>
              <p:spPr bwMode="auto">
                <a:xfrm flipH="1">
                  <a:off x="5928334" y="2380993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EAFD67F8-F1B8-4F51-B5AB-986E9B93E36D}"/>
                    </a:ext>
                  </a:extLst>
                </p:cNvPr>
                <p:cNvSpPr/>
                <p:nvPr/>
              </p:nvSpPr>
              <p:spPr bwMode="auto">
                <a:xfrm>
                  <a:off x="5677894" y="1961634"/>
                  <a:ext cx="122197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3764777B-81F0-4405-AD2B-B9F645C7F105}"/>
                    </a:ext>
                  </a:extLst>
                </p:cNvPr>
                <p:cNvSpPr/>
                <p:nvPr/>
              </p:nvSpPr>
              <p:spPr bwMode="auto">
                <a:xfrm>
                  <a:off x="5471930" y="2380993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8526E2C5-BBD2-4F07-BE90-BEE9E6A57DCB}"/>
                  </a:ext>
                </a:extLst>
              </p:cNvPr>
              <p:cNvGrpSpPr/>
              <p:nvPr/>
            </p:nvGrpSpPr>
            <p:grpSpPr>
              <a:xfrm>
                <a:off x="4873434" y="3237948"/>
                <a:ext cx="914080" cy="1452333"/>
                <a:chOff x="4056460" y="1493784"/>
                <a:chExt cx="1696640" cy="2695702"/>
              </a:xfrm>
            </p:grpSpPr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3F2054D5-53FF-48F6-A1EA-AE179ACB5558}"/>
                    </a:ext>
                  </a:extLst>
                </p:cNvPr>
                <p:cNvSpPr/>
                <p:nvPr/>
              </p:nvSpPr>
              <p:spPr bwMode="auto">
                <a:xfrm>
                  <a:off x="4056460" y="4045778"/>
                  <a:ext cx="1696640" cy="143708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4F71C193-3638-4C0A-9EA4-D286E6CB421E}"/>
                    </a:ext>
                  </a:extLst>
                </p:cNvPr>
                <p:cNvSpPr/>
                <p:nvPr/>
              </p:nvSpPr>
              <p:spPr bwMode="auto">
                <a:xfrm>
                  <a:off x="4056460" y="2884339"/>
                  <a:ext cx="1696640" cy="1237099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8E1FAF4D-97AD-4F35-9A96-839F5200B7F6}"/>
                    </a:ext>
                  </a:extLst>
                </p:cNvPr>
                <p:cNvSpPr/>
                <p:nvPr/>
              </p:nvSpPr>
              <p:spPr bwMode="auto">
                <a:xfrm>
                  <a:off x="4139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3904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390470" y="1480564"/>
                      </a:lnTo>
                      <a:lnTo>
                        <a:pt x="114300" y="1474214"/>
                      </a:lnTo>
                      <a:cubicBezTo>
                        <a:pt x="114300" y="1162255"/>
                        <a:pt x="0" y="856646"/>
                        <a:pt x="0" y="544687"/>
                      </a:cubicBez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1DBD313-6C07-4CAE-861C-451EDE2580E4}"/>
                    </a:ext>
                  </a:extLst>
                </p:cNvPr>
                <p:cNvSpPr/>
                <p:nvPr/>
              </p:nvSpPr>
              <p:spPr bwMode="auto">
                <a:xfrm>
                  <a:off x="4544920" y="1493784"/>
                  <a:ext cx="719720" cy="319127"/>
                </a:xfrm>
                <a:custGeom>
                  <a:avLst/>
                  <a:gdLst>
                    <a:gd name="connsiteX0" fmla="*/ 632855 w 737656"/>
                    <a:gd name="connsiteY0" fmla="*/ 0 h 312443"/>
                    <a:gd name="connsiteX1" fmla="*/ 682563 w 737656"/>
                    <a:gd name="connsiteY1" fmla="*/ 29528 h 312443"/>
                    <a:gd name="connsiteX2" fmla="*/ 737656 w 737656"/>
                    <a:gd name="connsiteY2" fmla="*/ 146715 h 312443"/>
                    <a:gd name="connsiteX3" fmla="*/ 549556 w 737656"/>
                    <a:gd name="connsiteY3" fmla="*/ 312443 h 312443"/>
                    <a:gd name="connsiteX4" fmla="*/ 376237 w 737656"/>
                    <a:gd name="connsiteY4" fmla="*/ 211224 h 312443"/>
                    <a:gd name="connsiteX5" fmla="*/ 372475 w 737656"/>
                    <a:gd name="connsiteY5" fmla="*/ 194806 h 312443"/>
                    <a:gd name="connsiteX6" fmla="*/ 425995 w 737656"/>
                    <a:gd name="connsiteY6" fmla="*/ 189014 h 312443"/>
                    <a:gd name="connsiteX7" fmla="*/ 630197 w 737656"/>
                    <a:gd name="connsiteY7" fmla="*/ 9194 h 312443"/>
                    <a:gd name="connsiteX8" fmla="*/ 104801 w 737656"/>
                    <a:gd name="connsiteY8" fmla="*/ 0 h 312443"/>
                    <a:gd name="connsiteX9" fmla="*/ 107460 w 737656"/>
                    <a:gd name="connsiteY9" fmla="*/ 9194 h 312443"/>
                    <a:gd name="connsiteX10" fmla="*/ 311661 w 737656"/>
                    <a:gd name="connsiteY10" fmla="*/ 189014 h 312443"/>
                    <a:gd name="connsiteX11" fmla="*/ 365181 w 737656"/>
                    <a:gd name="connsiteY11" fmla="*/ 194806 h 312443"/>
                    <a:gd name="connsiteX12" fmla="*/ 361419 w 737656"/>
                    <a:gd name="connsiteY12" fmla="*/ 211224 h 312443"/>
                    <a:gd name="connsiteX13" fmla="*/ 188100 w 737656"/>
                    <a:gd name="connsiteY13" fmla="*/ 312443 h 312443"/>
                    <a:gd name="connsiteX14" fmla="*/ 0 w 737656"/>
                    <a:gd name="connsiteY14" fmla="*/ 146715 h 312443"/>
                    <a:gd name="connsiteX15" fmla="*/ 55094 w 737656"/>
                    <a:gd name="connsiteY15" fmla="*/ 29528 h 312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7656" h="312443">
                      <a:moveTo>
                        <a:pt x="632855" y="0"/>
                      </a:moveTo>
                      <a:lnTo>
                        <a:pt x="682563" y="29528"/>
                      </a:lnTo>
                      <a:cubicBezTo>
                        <a:pt x="716602" y="59519"/>
                        <a:pt x="737656" y="100951"/>
                        <a:pt x="737656" y="146715"/>
                      </a:cubicBezTo>
                      <a:cubicBezTo>
                        <a:pt x="737656" y="238244"/>
                        <a:pt x="653440" y="312443"/>
                        <a:pt x="549556" y="312443"/>
                      </a:cubicBezTo>
                      <a:cubicBezTo>
                        <a:pt x="471643" y="312443"/>
                        <a:pt x="404793" y="270706"/>
                        <a:pt x="376237" y="211224"/>
                      </a:cubicBezTo>
                      <a:lnTo>
                        <a:pt x="372475" y="194806"/>
                      </a:lnTo>
                      <a:lnTo>
                        <a:pt x="425995" y="189014"/>
                      </a:lnTo>
                      <a:cubicBezTo>
                        <a:pt x="518323" y="168729"/>
                        <a:pt x="594312" y="100284"/>
                        <a:pt x="630197" y="9194"/>
                      </a:cubicBezTo>
                      <a:close/>
                      <a:moveTo>
                        <a:pt x="104801" y="0"/>
                      </a:moveTo>
                      <a:lnTo>
                        <a:pt x="107460" y="9194"/>
                      </a:lnTo>
                      <a:cubicBezTo>
                        <a:pt x="143345" y="100284"/>
                        <a:pt x="219333" y="168729"/>
                        <a:pt x="311661" y="189014"/>
                      </a:cubicBezTo>
                      <a:lnTo>
                        <a:pt x="365181" y="194806"/>
                      </a:lnTo>
                      <a:lnTo>
                        <a:pt x="361419" y="211224"/>
                      </a:lnTo>
                      <a:cubicBezTo>
                        <a:pt x="332864" y="270706"/>
                        <a:pt x="266013" y="312443"/>
                        <a:pt x="188100" y="312443"/>
                      </a:cubicBezTo>
                      <a:cubicBezTo>
                        <a:pt x="84216" y="312443"/>
                        <a:pt x="0" y="238244"/>
                        <a:pt x="0" y="146715"/>
                      </a:cubicBezTo>
                      <a:cubicBezTo>
                        <a:pt x="0" y="100951"/>
                        <a:pt x="21054" y="59519"/>
                        <a:pt x="55094" y="295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D6A43C09-E92B-438B-A4FA-C9FD176F48E2}"/>
                    </a:ext>
                  </a:extLst>
                </p:cNvPr>
                <p:cNvSpPr/>
                <p:nvPr/>
              </p:nvSpPr>
              <p:spPr bwMode="auto">
                <a:xfrm>
                  <a:off x="4850036" y="1802618"/>
                  <a:ext cx="109486" cy="10948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3F5DE644-2587-4ECB-965D-4BCB32DA699B}"/>
                    </a:ext>
                  </a:extLst>
                </p:cNvPr>
                <p:cNvSpPr/>
                <p:nvPr/>
              </p:nvSpPr>
              <p:spPr bwMode="auto">
                <a:xfrm rot="10800000">
                  <a:off x="4258602" y="2867382"/>
                  <a:ext cx="1292356" cy="1022019"/>
                </a:xfrm>
                <a:prstGeom prst="round2SameRect">
                  <a:avLst>
                    <a:gd name="adj1" fmla="val 20177"/>
                    <a:gd name="adj2" fmla="val 0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C79CE4C2-79AD-43F7-9BCF-6A6ECA862DD8}"/>
                    </a:ext>
                  </a:extLst>
                </p:cNvPr>
                <p:cNvSpPr/>
                <p:nvPr/>
              </p:nvSpPr>
              <p:spPr bwMode="auto">
                <a:xfrm rot="10800000">
                  <a:off x="4322923" y="2867378"/>
                  <a:ext cx="1163707" cy="949957"/>
                </a:xfrm>
                <a:prstGeom prst="round2SameRect">
                  <a:avLst>
                    <a:gd name="adj1" fmla="val 15965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>
                  <a:extLst>
                    <a:ext uri="{FF2B5EF4-FFF2-40B4-BE49-F238E27FC236}">
                      <a16:creationId xmlns:a16="http://schemas.microsoft.com/office/drawing/2014/main" id="{8CAFDFEE-F72B-48E8-A706-8744AC07DC5F}"/>
                    </a:ext>
                  </a:extLst>
                </p:cNvPr>
                <p:cNvSpPr/>
                <p:nvPr/>
              </p:nvSpPr>
              <p:spPr bwMode="auto">
                <a:xfrm>
                  <a:off x="4236405" y="2779999"/>
                  <a:ext cx="1326195" cy="270011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3F293325-23FA-4E34-9B20-230941B10A2B}"/>
                  </a:ext>
                </a:extLst>
              </p:cNvPr>
              <p:cNvGrpSpPr/>
              <p:nvPr/>
            </p:nvGrpSpPr>
            <p:grpSpPr>
              <a:xfrm>
                <a:off x="4458531" y="1336271"/>
                <a:ext cx="1779314" cy="1821459"/>
                <a:chOff x="7323105" y="-887000"/>
                <a:chExt cx="1779314" cy="1821459"/>
              </a:xfrm>
            </p:grpSpPr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2F37B144-53D9-49BA-9578-CB9F5CE8E1B7}"/>
                    </a:ext>
                  </a:extLst>
                </p:cNvPr>
                <p:cNvSpPr/>
                <p:nvPr/>
              </p:nvSpPr>
              <p:spPr bwMode="auto">
                <a:xfrm rot="20700000">
                  <a:off x="7323105" y="93660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4CCABAA4-3769-43E4-90E9-366FF645BE8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756827" y="93659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3BE7F87D-5E1F-4807-B2DB-E5752F250E39}"/>
                    </a:ext>
                  </a:extLst>
                </p:cNvPr>
                <p:cNvSpPr/>
                <p:nvPr/>
              </p:nvSpPr>
              <p:spPr bwMode="auto">
                <a:xfrm>
                  <a:off x="7435824" y="-619417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9B0CFE22-68A9-49D2-9CE0-C45104148FB5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965" y="-550117"/>
                  <a:ext cx="1221195" cy="547430"/>
                </a:xfrm>
                <a:custGeom>
                  <a:avLst/>
                  <a:gdLst>
                    <a:gd name="connsiteX0" fmla="*/ 913929 w 1827859"/>
                    <a:gd name="connsiteY0" fmla="*/ 0 h 1231279"/>
                    <a:gd name="connsiteX1" fmla="*/ 1825703 w 1827859"/>
                    <a:gd name="connsiteY1" fmla="*/ 604155 h 1231279"/>
                    <a:gd name="connsiteX2" fmla="*/ 1827859 w 1827859"/>
                    <a:gd name="connsiteY2" fmla="*/ 615640 h 1231279"/>
                    <a:gd name="connsiteX3" fmla="*/ 1825703 w 1827859"/>
                    <a:gd name="connsiteY3" fmla="*/ 627124 h 1231279"/>
                    <a:gd name="connsiteX4" fmla="*/ 913929 w 1827859"/>
                    <a:gd name="connsiteY4" fmla="*/ 1231279 h 1231279"/>
                    <a:gd name="connsiteX5" fmla="*/ 2155 w 1827859"/>
                    <a:gd name="connsiteY5" fmla="*/ 627124 h 1231279"/>
                    <a:gd name="connsiteX6" fmla="*/ 0 w 1827859"/>
                    <a:gd name="connsiteY6" fmla="*/ 615640 h 1231279"/>
                    <a:gd name="connsiteX7" fmla="*/ 2155 w 1827859"/>
                    <a:gd name="connsiteY7" fmla="*/ 604155 h 1231279"/>
                    <a:gd name="connsiteX8" fmla="*/ 913929 w 1827859"/>
                    <a:gd name="connsiteY8" fmla="*/ 0 h 123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7859" h="1231279">
                      <a:moveTo>
                        <a:pt x="913929" y="0"/>
                      </a:moveTo>
                      <a:cubicBezTo>
                        <a:pt x="1363680" y="0"/>
                        <a:pt x="1738920" y="259365"/>
                        <a:pt x="1825703" y="604155"/>
                      </a:cubicBezTo>
                      <a:lnTo>
                        <a:pt x="1827859" y="615640"/>
                      </a:lnTo>
                      <a:lnTo>
                        <a:pt x="1825703" y="627124"/>
                      </a:lnTo>
                      <a:cubicBezTo>
                        <a:pt x="1738920" y="971914"/>
                        <a:pt x="1363680" y="1231279"/>
                        <a:pt x="913929" y="1231279"/>
                      </a:cubicBezTo>
                      <a:cubicBezTo>
                        <a:pt x="464178" y="1231279"/>
                        <a:pt x="88938" y="971914"/>
                        <a:pt x="2155" y="627124"/>
                      </a:cubicBezTo>
                      <a:lnTo>
                        <a:pt x="0" y="615640"/>
                      </a:lnTo>
                      <a:lnTo>
                        <a:pt x="2155" y="604155"/>
                      </a:lnTo>
                      <a:cubicBezTo>
                        <a:pt x="88938" y="259365"/>
                        <a:pt x="464178" y="0"/>
                        <a:pt x="9139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12C8173E-0FFD-40DE-B8DA-C7A56E507F6A}"/>
                    </a:ext>
                  </a:extLst>
                </p:cNvPr>
                <p:cNvSpPr/>
                <p:nvPr/>
              </p:nvSpPr>
              <p:spPr bwMode="auto">
                <a:xfrm rot="2576229">
                  <a:off x="7616398" y="-875064"/>
                  <a:ext cx="370681" cy="965919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325B8629-60BA-478F-B202-DB370AA2A4BF}"/>
                    </a:ext>
                  </a:extLst>
                </p:cNvPr>
                <p:cNvSpPr/>
                <p:nvPr/>
              </p:nvSpPr>
              <p:spPr bwMode="auto">
                <a:xfrm rot="5400000">
                  <a:off x="7747666" y="-231223"/>
                  <a:ext cx="86074" cy="554171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月 161">
                  <a:extLst>
                    <a:ext uri="{FF2B5EF4-FFF2-40B4-BE49-F238E27FC236}">
                      <a16:creationId xmlns:a16="http://schemas.microsoft.com/office/drawing/2014/main" id="{8CAE3F86-8D14-4C36-8222-59C3BF3C5DB9}"/>
                    </a:ext>
                  </a:extLst>
                </p:cNvPr>
                <p:cNvSpPr/>
                <p:nvPr/>
              </p:nvSpPr>
              <p:spPr bwMode="auto">
                <a:xfrm rot="5400000">
                  <a:off x="8579561" y="-231223"/>
                  <a:ext cx="86075" cy="554171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4E40B57C-896B-49D6-9A65-069F131F55CA}"/>
                    </a:ext>
                  </a:extLst>
                </p:cNvPr>
                <p:cNvGrpSpPr/>
                <p:nvPr/>
              </p:nvGrpSpPr>
              <p:grpSpPr>
                <a:xfrm>
                  <a:off x="7531253" y="101587"/>
                  <a:ext cx="468004" cy="201214"/>
                  <a:chOff x="6128823" y="2418951"/>
                  <a:chExt cx="690181" cy="296736"/>
                </a:xfrm>
              </p:grpSpPr>
              <p:sp>
                <p:nvSpPr>
                  <p:cNvPr id="179" name="月 178">
                    <a:extLst>
                      <a:ext uri="{FF2B5EF4-FFF2-40B4-BE49-F238E27FC236}">
                        <a16:creationId xmlns:a16="http://schemas.microsoft.com/office/drawing/2014/main" id="{56E3FE97-A899-4F25-BA3C-2C00C26698BF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50747" y="23961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月 179">
                    <a:extLst>
                      <a:ext uri="{FF2B5EF4-FFF2-40B4-BE49-F238E27FC236}">
                        <a16:creationId xmlns:a16="http://schemas.microsoft.com/office/drawing/2014/main" id="{C5AA4138-D014-440B-BBE6-6DD2A5C79596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18997" y="24215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EB747887-3184-47C8-AB12-A45844D12F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5138" y="2453222"/>
                    <a:ext cx="593866" cy="262465"/>
                  </a:xfrm>
                  <a:custGeom>
                    <a:avLst/>
                    <a:gdLst>
                      <a:gd name="connsiteX0" fmla="*/ 296933 w 593866"/>
                      <a:gd name="connsiteY0" fmla="*/ 0 h 262465"/>
                      <a:gd name="connsiteX1" fmla="*/ 593866 w 593866"/>
                      <a:gd name="connsiteY1" fmla="*/ 149752 h 262465"/>
                      <a:gd name="connsiteX2" fmla="*/ 506897 w 593866"/>
                      <a:gd name="connsiteY2" fmla="*/ 255643 h 262465"/>
                      <a:gd name="connsiteX3" fmla="*/ 486834 w 593866"/>
                      <a:gd name="connsiteY3" fmla="*/ 262465 h 262465"/>
                      <a:gd name="connsiteX4" fmla="*/ 412513 w 593866"/>
                      <a:gd name="connsiteY4" fmla="*/ 237193 h 262465"/>
                      <a:gd name="connsiteX5" fmla="*/ 296933 w 593866"/>
                      <a:gd name="connsiteY5" fmla="*/ 225425 h 262465"/>
                      <a:gd name="connsiteX6" fmla="*/ 181353 w 593866"/>
                      <a:gd name="connsiteY6" fmla="*/ 237193 h 262465"/>
                      <a:gd name="connsiteX7" fmla="*/ 107032 w 593866"/>
                      <a:gd name="connsiteY7" fmla="*/ 262465 h 262465"/>
                      <a:gd name="connsiteX8" fmla="*/ 86970 w 593866"/>
                      <a:gd name="connsiteY8" fmla="*/ 255643 h 262465"/>
                      <a:gd name="connsiteX9" fmla="*/ 0 w 593866"/>
                      <a:gd name="connsiteY9" fmla="*/ 149752 h 262465"/>
                      <a:gd name="connsiteX10" fmla="*/ 296933 w 593866"/>
                      <a:gd name="connsiteY10" fmla="*/ 0 h 262465"/>
                      <a:gd name="connsiteX0" fmla="*/ 296933 w 593866"/>
                      <a:gd name="connsiteY0" fmla="*/ 225425 h 316865"/>
                      <a:gd name="connsiteX1" fmla="*/ 181353 w 593866"/>
                      <a:gd name="connsiteY1" fmla="*/ 237193 h 316865"/>
                      <a:gd name="connsiteX2" fmla="*/ 107032 w 593866"/>
                      <a:gd name="connsiteY2" fmla="*/ 262465 h 316865"/>
                      <a:gd name="connsiteX3" fmla="*/ 86970 w 593866"/>
                      <a:gd name="connsiteY3" fmla="*/ 255643 h 316865"/>
                      <a:gd name="connsiteX4" fmla="*/ 0 w 593866"/>
                      <a:gd name="connsiteY4" fmla="*/ 149752 h 316865"/>
                      <a:gd name="connsiteX5" fmla="*/ 296933 w 593866"/>
                      <a:gd name="connsiteY5" fmla="*/ 0 h 316865"/>
                      <a:gd name="connsiteX6" fmla="*/ 593866 w 593866"/>
                      <a:gd name="connsiteY6" fmla="*/ 149752 h 316865"/>
                      <a:gd name="connsiteX7" fmla="*/ 506897 w 593866"/>
                      <a:gd name="connsiteY7" fmla="*/ 255643 h 316865"/>
                      <a:gd name="connsiteX8" fmla="*/ 486834 w 593866"/>
                      <a:gd name="connsiteY8" fmla="*/ 262465 h 316865"/>
                      <a:gd name="connsiteX9" fmla="*/ 412513 w 593866"/>
                      <a:gd name="connsiteY9" fmla="*/ 237193 h 316865"/>
                      <a:gd name="connsiteX10" fmla="*/ 388373 w 593866"/>
                      <a:gd name="connsiteY10" fmla="*/ 316865 h 316865"/>
                      <a:gd name="connsiteX0" fmla="*/ 181353 w 593866"/>
                      <a:gd name="connsiteY0" fmla="*/ 237193 h 316865"/>
                      <a:gd name="connsiteX1" fmla="*/ 107032 w 593866"/>
                      <a:gd name="connsiteY1" fmla="*/ 262465 h 316865"/>
                      <a:gd name="connsiteX2" fmla="*/ 86970 w 593866"/>
                      <a:gd name="connsiteY2" fmla="*/ 255643 h 316865"/>
                      <a:gd name="connsiteX3" fmla="*/ 0 w 593866"/>
                      <a:gd name="connsiteY3" fmla="*/ 149752 h 316865"/>
                      <a:gd name="connsiteX4" fmla="*/ 296933 w 593866"/>
                      <a:gd name="connsiteY4" fmla="*/ 0 h 316865"/>
                      <a:gd name="connsiteX5" fmla="*/ 593866 w 593866"/>
                      <a:gd name="connsiteY5" fmla="*/ 149752 h 316865"/>
                      <a:gd name="connsiteX6" fmla="*/ 506897 w 593866"/>
                      <a:gd name="connsiteY6" fmla="*/ 255643 h 316865"/>
                      <a:gd name="connsiteX7" fmla="*/ 486834 w 593866"/>
                      <a:gd name="connsiteY7" fmla="*/ 262465 h 316865"/>
                      <a:gd name="connsiteX8" fmla="*/ 412513 w 593866"/>
                      <a:gd name="connsiteY8" fmla="*/ 237193 h 316865"/>
                      <a:gd name="connsiteX9" fmla="*/ 388373 w 593866"/>
                      <a:gd name="connsiteY9" fmla="*/ 316865 h 316865"/>
                      <a:gd name="connsiteX0" fmla="*/ 107032 w 593866"/>
                      <a:gd name="connsiteY0" fmla="*/ 262465 h 316865"/>
                      <a:gd name="connsiteX1" fmla="*/ 86970 w 593866"/>
                      <a:gd name="connsiteY1" fmla="*/ 255643 h 316865"/>
                      <a:gd name="connsiteX2" fmla="*/ 0 w 593866"/>
                      <a:gd name="connsiteY2" fmla="*/ 149752 h 316865"/>
                      <a:gd name="connsiteX3" fmla="*/ 296933 w 593866"/>
                      <a:gd name="connsiteY3" fmla="*/ 0 h 316865"/>
                      <a:gd name="connsiteX4" fmla="*/ 593866 w 593866"/>
                      <a:gd name="connsiteY4" fmla="*/ 149752 h 316865"/>
                      <a:gd name="connsiteX5" fmla="*/ 506897 w 593866"/>
                      <a:gd name="connsiteY5" fmla="*/ 255643 h 316865"/>
                      <a:gd name="connsiteX6" fmla="*/ 486834 w 593866"/>
                      <a:gd name="connsiteY6" fmla="*/ 262465 h 316865"/>
                      <a:gd name="connsiteX7" fmla="*/ 412513 w 593866"/>
                      <a:gd name="connsiteY7" fmla="*/ 237193 h 316865"/>
                      <a:gd name="connsiteX8" fmla="*/ 388373 w 593866"/>
                      <a:gd name="connsiteY8" fmla="*/ 316865 h 3168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  <a:gd name="connsiteX7" fmla="*/ 412513 w 593866"/>
                      <a:gd name="connsiteY7" fmla="*/ 237193 h 2624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3866" h="262465">
                        <a:moveTo>
                          <a:pt x="107032" y="262465"/>
                        </a:moveTo>
                        <a:lnTo>
                          <a:pt x="86970" y="255643"/>
                        </a:lnTo>
                        <a:cubicBezTo>
                          <a:pt x="33236" y="228543"/>
                          <a:pt x="0" y="191105"/>
                          <a:pt x="0" y="149752"/>
                        </a:cubicBezTo>
                        <a:cubicBezTo>
                          <a:pt x="0" y="67046"/>
                          <a:pt x="132941" y="0"/>
                          <a:pt x="296933" y="0"/>
                        </a:cubicBezTo>
                        <a:cubicBezTo>
                          <a:pt x="460925" y="0"/>
                          <a:pt x="593866" y="67046"/>
                          <a:pt x="593866" y="149752"/>
                        </a:cubicBezTo>
                        <a:cubicBezTo>
                          <a:pt x="593866" y="191105"/>
                          <a:pt x="560631" y="228543"/>
                          <a:pt x="506897" y="255643"/>
                        </a:cubicBezTo>
                        <a:lnTo>
                          <a:pt x="486834" y="262465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月 181">
                    <a:extLst>
                      <a:ext uri="{FF2B5EF4-FFF2-40B4-BE49-F238E27FC236}">
                        <a16:creationId xmlns:a16="http://schemas.microsoft.com/office/drawing/2014/main" id="{73DF9CF4-FB90-4487-A844-23A5E4B7AE5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444594" y="2204953"/>
                    <a:ext cx="154957" cy="582954"/>
                  </a:xfrm>
                  <a:prstGeom prst="moon">
                    <a:avLst>
                      <a:gd name="adj" fmla="val 4021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5A601800-55CD-479C-A174-12585E395049}"/>
                    </a:ext>
                  </a:extLst>
                </p:cNvPr>
                <p:cNvGrpSpPr/>
                <p:nvPr/>
              </p:nvGrpSpPr>
              <p:grpSpPr>
                <a:xfrm>
                  <a:off x="7712218" y="130074"/>
                  <a:ext cx="160266" cy="160266"/>
                  <a:chOff x="6395697" y="2460961"/>
                  <a:chExt cx="236349" cy="236349"/>
                </a:xfrm>
              </p:grpSpPr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CD28F4B0-2CAD-4384-9326-E901021B68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5697" y="2460961"/>
                    <a:ext cx="236349" cy="23634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D4556D26-3F70-4887-B8B0-B85D0813B21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78462" y="2490827"/>
                    <a:ext cx="142158" cy="14215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DC401015-BD1B-4625-BA38-34D63BD23BD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41772" y="2616415"/>
                    <a:ext cx="58673" cy="586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6A561DEA-566F-416A-A9F2-D1BEA93A2D2B}"/>
                    </a:ext>
                  </a:extLst>
                </p:cNvPr>
                <p:cNvGrpSpPr/>
                <p:nvPr/>
              </p:nvGrpSpPr>
              <p:grpSpPr>
                <a:xfrm flipH="1">
                  <a:off x="8423755" y="101587"/>
                  <a:ext cx="468004" cy="201214"/>
                  <a:chOff x="6128823" y="2418951"/>
                  <a:chExt cx="690181" cy="296736"/>
                </a:xfrm>
              </p:grpSpPr>
              <p:sp>
                <p:nvSpPr>
                  <p:cNvPr id="172" name="月 171">
                    <a:extLst>
                      <a:ext uri="{FF2B5EF4-FFF2-40B4-BE49-F238E27FC236}">
                        <a16:creationId xmlns:a16="http://schemas.microsoft.com/office/drawing/2014/main" id="{7EE7D3C3-70F3-454E-8E59-C3C84BD1C72B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50747" y="23961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9611AF19-4706-499A-9F65-3239B7686116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18997" y="24215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1C12F46A-40A1-4A95-A489-C00E539D19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5138" y="2453222"/>
                    <a:ext cx="593866" cy="262465"/>
                  </a:xfrm>
                  <a:custGeom>
                    <a:avLst/>
                    <a:gdLst>
                      <a:gd name="connsiteX0" fmla="*/ 296933 w 593866"/>
                      <a:gd name="connsiteY0" fmla="*/ 0 h 262465"/>
                      <a:gd name="connsiteX1" fmla="*/ 593866 w 593866"/>
                      <a:gd name="connsiteY1" fmla="*/ 149752 h 262465"/>
                      <a:gd name="connsiteX2" fmla="*/ 506897 w 593866"/>
                      <a:gd name="connsiteY2" fmla="*/ 255643 h 262465"/>
                      <a:gd name="connsiteX3" fmla="*/ 486834 w 593866"/>
                      <a:gd name="connsiteY3" fmla="*/ 262465 h 262465"/>
                      <a:gd name="connsiteX4" fmla="*/ 412513 w 593866"/>
                      <a:gd name="connsiteY4" fmla="*/ 237193 h 262465"/>
                      <a:gd name="connsiteX5" fmla="*/ 296933 w 593866"/>
                      <a:gd name="connsiteY5" fmla="*/ 225425 h 262465"/>
                      <a:gd name="connsiteX6" fmla="*/ 181353 w 593866"/>
                      <a:gd name="connsiteY6" fmla="*/ 237193 h 262465"/>
                      <a:gd name="connsiteX7" fmla="*/ 107032 w 593866"/>
                      <a:gd name="connsiteY7" fmla="*/ 262465 h 262465"/>
                      <a:gd name="connsiteX8" fmla="*/ 86970 w 593866"/>
                      <a:gd name="connsiteY8" fmla="*/ 255643 h 262465"/>
                      <a:gd name="connsiteX9" fmla="*/ 0 w 593866"/>
                      <a:gd name="connsiteY9" fmla="*/ 149752 h 262465"/>
                      <a:gd name="connsiteX10" fmla="*/ 296933 w 593866"/>
                      <a:gd name="connsiteY10" fmla="*/ 0 h 262465"/>
                      <a:gd name="connsiteX0" fmla="*/ 296933 w 593866"/>
                      <a:gd name="connsiteY0" fmla="*/ 225425 h 316865"/>
                      <a:gd name="connsiteX1" fmla="*/ 181353 w 593866"/>
                      <a:gd name="connsiteY1" fmla="*/ 237193 h 316865"/>
                      <a:gd name="connsiteX2" fmla="*/ 107032 w 593866"/>
                      <a:gd name="connsiteY2" fmla="*/ 262465 h 316865"/>
                      <a:gd name="connsiteX3" fmla="*/ 86970 w 593866"/>
                      <a:gd name="connsiteY3" fmla="*/ 255643 h 316865"/>
                      <a:gd name="connsiteX4" fmla="*/ 0 w 593866"/>
                      <a:gd name="connsiteY4" fmla="*/ 149752 h 316865"/>
                      <a:gd name="connsiteX5" fmla="*/ 296933 w 593866"/>
                      <a:gd name="connsiteY5" fmla="*/ 0 h 316865"/>
                      <a:gd name="connsiteX6" fmla="*/ 593866 w 593866"/>
                      <a:gd name="connsiteY6" fmla="*/ 149752 h 316865"/>
                      <a:gd name="connsiteX7" fmla="*/ 506897 w 593866"/>
                      <a:gd name="connsiteY7" fmla="*/ 255643 h 316865"/>
                      <a:gd name="connsiteX8" fmla="*/ 486834 w 593866"/>
                      <a:gd name="connsiteY8" fmla="*/ 262465 h 316865"/>
                      <a:gd name="connsiteX9" fmla="*/ 412513 w 593866"/>
                      <a:gd name="connsiteY9" fmla="*/ 237193 h 316865"/>
                      <a:gd name="connsiteX10" fmla="*/ 388373 w 593866"/>
                      <a:gd name="connsiteY10" fmla="*/ 316865 h 316865"/>
                      <a:gd name="connsiteX0" fmla="*/ 181353 w 593866"/>
                      <a:gd name="connsiteY0" fmla="*/ 237193 h 316865"/>
                      <a:gd name="connsiteX1" fmla="*/ 107032 w 593866"/>
                      <a:gd name="connsiteY1" fmla="*/ 262465 h 316865"/>
                      <a:gd name="connsiteX2" fmla="*/ 86970 w 593866"/>
                      <a:gd name="connsiteY2" fmla="*/ 255643 h 316865"/>
                      <a:gd name="connsiteX3" fmla="*/ 0 w 593866"/>
                      <a:gd name="connsiteY3" fmla="*/ 149752 h 316865"/>
                      <a:gd name="connsiteX4" fmla="*/ 296933 w 593866"/>
                      <a:gd name="connsiteY4" fmla="*/ 0 h 316865"/>
                      <a:gd name="connsiteX5" fmla="*/ 593866 w 593866"/>
                      <a:gd name="connsiteY5" fmla="*/ 149752 h 316865"/>
                      <a:gd name="connsiteX6" fmla="*/ 506897 w 593866"/>
                      <a:gd name="connsiteY6" fmla="*/ 255643 h 316865"/>
                      <a:gd name="connsiteX7" fmla="*/ 486834 w 593866"/>
                      <a:gd name="connsiteY7" fmla="*/ 262465 h 316865"/>
                      <a:gd name="connsiteX8" fmla="*/ 412513 w 593866"/>
                      <a:gd name="connsiteY8" fmla="*/ 237193 h 316865"/>
                      <a:gd name="connsiteX9" fmla="*/ 388373 w 593866"/>
                      <a:gd name="connsiteY9" fmla="*/ 316865 h 316865"/>
                      <a:gd name="connsiteX0" fmla="*/ 107032 w 593866"/>
                      <a:gd name="connsiteY0" fmla="*/ 262465 h 316865"/>
                      <a:gd name="connsiteX1" fmla="*/ 86970 w 593866"/>
                      <a:gd name="connsiteY1" fmla="*/ 255643 h 316865"/>
                      <a:gd name="connsiteX2" fmla="*/ 0 w 593866"/>
                      <a:gd name="connsiteY2" fmla="*/ 149752 h 316865"/>
                      <a:gd name="connsiteX3" fmla="*/ 296933 w 593866"/>
                      <a:gd name="connsiteY3" fmla="*/ 0 h 316865"/>
                      <a:gd name="connsiteX4" fmla="*/ 593866 w 593866"/>
                      <a:gd name="connsiteY4" fmla="*/ 149752 h 316865"/>
                      <a:gd name="connsiteX5" fmla="*/ 506897 w 593866"/>
                      <a:gd name="connsiteY5" fmla="*/ 255643 h 316865"/>
                      <a:gd name="connsiteX6" fmla="*/ 486834 w 593866"/>
                      <a:gd name="connsiteY6" fmla="*/ 262465 h 316865"/>
                      <a:gd name="connsiteX7" fmla="*/ 412513 w 593866"/>
                      <a:gd name="connsiteY7" fmla="*/ 237193 h 316865"/>
                      <a:gd name="connsiteX8" fmla="*/ 388373 w 593866"/>
                      <a:gd name="connsiteY8" fmla="*/ 316865 h 3168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  <a:gd name="connsiteX7" fmla="*/ 412513 w 593866"/>
                      <a:gd name="connsiteY7" fmla="*/ 237193 h 2624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3866" h="262465">
                        <a:moveTo>
                          <a:pt x="107032" y="262465"/>
                        </a:moveTo>
                        <a:lnTo>
                          <a:pt x="86970" y="255643"/>
                        </a:lnTo>
                        <a:cubicBezTo>
                          <a:pt x="33236" y="228543"/>
                          <a:pt x="0" y="191105"/>
                          <a:pt x="0" y="149752"/>
                        </a:cubicBezTo>
                        <a:cubicBezTo>
                          <a:pt x="0" y="67046"/>
                          <a:pt x="132941" y="0"/>
                          <a:pt x="296933" y="0"/>
                        </a:cubicBezTo>
                        <a:cubicBezTo>
                          <a:pt x="460925" y="0"/>
                          <a:pt x="593866" y="67046"/>
                          <a:pt x="593866" y="149752"/>
                        </a:cubicBezTo>
                        <a:cubicBezTo>
                          <a:pt x="593866" y="191105"/>
                          <a:pt x="560631" y="228543"/>
                          <a:pt x="506897" y="255643"/>
                        </a:cubicBezTo>
                        <a:lnTo>
                          <a:pt x="486834" y="262465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665D4B6E-E74C-4C6B-84F2-E1F453673CE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444594" y="2204953"/>
                    <a:ext cx="154957" cy="582954"/>
                  </a:xfrm>
                  <a:prstGeom prst="moon">
                    <a:avLst>
                      <a:gd name="adj" fmla="val 4021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495BE32F-1163-49A6-B143-C2FC70467623}"/>
                    </a:ext>
                  </a:extLst>
                </p:cNvPr>
                <p:cNvGrpSpPr/>
                <p:nvPr/>
              </p:nvGrpSpPr>
              <p:grpSpPr>
                <a:xfrm flipH="1">
                  <a:off x="8550529" y="130074"/>
                  <a:ext cx="160266" cy="160266"/>
                  <a:chOff x="6395697" y="2460961"/>
                  <a:chExt cx="236349" cy="236349"/>
                </a:xfrm>
              </p:grpSpPr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45CEC6AF-2E06-48EC-8158-0A46071D47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5697" y="2460961"/>
                    <a:ext cx="236349" cy="23634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7EB10C7A-E412-44EC-8183-5E0BEBCD779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78462" y="2490827"/>
                    <a:ext cx="142158" cy="14215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44C2121D-0067-412E-B3FC-4366C30B4BF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41772" y="2616415"/>
                    <a:ext cx="58673" cy="586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92792774-1A3F-4B1A-BC8A-77F8BB47C9BA}"/>
                    </a:ext>
                  </a:extLst>
                </p:cNvPr>
                <p:cNvSpPr/>
                <p:nvPr/>
              </p:nvSpPr>
              <p:spPr bwMode="auto">
                <a:xfrm rot="16200000">
                  <a:off x="8184699" y="485470"/>
                  <a:ext cx="55930" cy="14600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B15D0516-049D-4212-B19D-4EE00D2E9FF1}"/>
                    </a:ext>
                  </a:extLst>
                </p:cNvPr>
                <p:cNvSpPr/>
                <p:nvPr/>
              </p:nvSpPr>
              <p:spPr bwMode="auto">
                <a:xfrm rot="16200000">
                  <a:off x="8165865" y="596072"/>
                  <a:ext cx="93601" cy="229002"/>
                </a:xfrm>
                <a:prstGeom prst="moon">
                  <a:avLst>
                    <a:gd name="adj" fmla="val 76301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3C5BE71-DD2D-4E48-A498-DEECC4FEEDAD}"/>
                  </a:ext>
                </a:extLst>
              </p:cNvPr>
              <p:cNvGrpSpPr/>
              <p:nvPr/>
            </p:nvGrpSpPr>
            <p:grpSpPr>
              <a:xfrm>
                <a:off x="4677665" y="1351871"/>
                <a:ext cx="1295422" cy="584544"/>
                <a:chOff x="548631" y="1266020"/>
                <a:chExt cx="1404616" cy="584544"/>
              </a:xfrm>
            </p:grpSpPr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340B939A-5C30-4705-9A85-9A96410B5702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3E74DE81-E112-4F61-88E3-2ECE96507B9C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4577A660-158F-4673-9A00-2AC14ED06492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A70196F6-55AE-498C-905E-AEA6BA0B246E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12745DA-C957-4168-9F95-C5A5730D899E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88FAFA17-ED45-4960-A897-9D3244976772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929BB8F8-80C0-46FE-AD6E-2050F435A7B4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AA3CA7DB-A1CF-47DD-9A9C-563717C763BD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FBE2B2D0-BE67-418A-B6AD-E3220F4C4C8B}"/>
                </a:ext>
              </a:extLst>
            </p:cNvPr>
            <p:cNvGrpSpPr/>
            <p:nvPr/>
          </p:nvGrpSpPr>
          <p:grpSpPr>
            <a:xfrm>
              <a:off x="4769790" y="3467525"/>
              <a:ext cx="1126524" cy="998550"/>
              <a:chOff x="683565" y="3467525"/>
              <a:chExt cx="1126524" cy="99855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96C94E2D-F87D-458D-ACD4-9C31C8066EEF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BC18961E-784E-45B5-8921-17FD68B6E00F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8EC4B92E-C4A8-494C-BF0D-8662DD04F4A4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A06355ED-4FB9-4998-B793-6C46F9A79F80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702FCD0-0531-49A3-9175-0DF60B4D8081}"/>
                  </a:ext>
                </a:extLst>
              </p:cNvPr>
              <p:cNvGrpSpPr/>
              <p:nvPr/>
            </p:nvGrpSpPr>
            <p:grpSpPr>
              <a:xfrm>
                <a:off x="683565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F1484E0-3379-4049-AA99-FDCD1F31D9C0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55DB93DF-EFDC-468E-9466-FADBB39ABE75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D2A74B17-4A14-46B8-93BF-B9F5EE97C215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台形 137">
                    <a:extLst>
                      <a:ext uri="{FF2B5EF4-FFF2-40B4-BE49-F238E27FC236}">
                        <a16:creationId xmlns:a16="http://schemas.microsoft.com/office/drawing/2014/main" id="{D483DC20-E49F-477D-8E28-4D224327D9A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5F0335A-8D48-4DAC-ADE2-68AD8B73CF4A}"/>
                  </a:ext>
                </a:extLst>
              </p:cNvPr>
              <p:cNvGrpSpPr/>
              <p:nvPr/>
            </p:nvGrpSpPr>
            <p:grpSpPr>
              <a:xfrm flipH="1">
                <a:off x="1189364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7F611C70-EFCC-4244-855C-53AD5D393870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C6A966AE-FB58-4759-9F83-EA19E03C94A6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33" name="台形 132">
                    <a:extLst>
                      <a:ext uri="{FF2B5EF4-FFF2-40B4-BE49-F238E27FC236}">
                        <a16:creationId xmlns:a16="http://schemas.microsoft.com/office/drawing/2014/main" id="{0069C369-AA0D-4BEA-B3AE-2A1D63ED763F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933BC1E9-9956-4412-8A97-FE2E0767FD7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82C1C6E8-061D-4668-8D35-D678E5CCAE5D}"/>
                </a:ext>
              </a:extLst>
            </p:cNvPr>
            <p:cNvSpPr/>
            <p:nvPr/>
          </p:nvSpPr>
          <p:spPr bwMode="auto">
            <a:xfrm>
              <a:off x="4739841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8AEE9812-F3B1-4B89-A814-67AB1A5B24EB}"/>
                </a:ext>
              </a:extLst>
            </p:cNvPr>
            <p:cNvSpPr/>
            <p:nvPr/>
          </p:nvSpPr>
          <p:spPr bwMode="auto">
            <a:xfrm>
              <a:off x="5506172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992BDE61-90AD-41C6-AFC3-106E7ABB59A8}"/>
              </a:ext>
            </a:extLst>
          </p:cNvPr>
          <p:cNvGrpSpPr/>
          <p:nvPr/>
        </p:nvGrpSpPr>
        <p:grpSpPr>
          <a:xfrm>
            <a:off x="2555292" y="430202"/>
            <a:ext cx="907236" cy="1991880"/>
            <a:chOff x="2427851" y="1351871"/>
            <a:chExt cx="1755198" cy="3853622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B54A1C86-3CB8-49C1-BCA8-E4B2B7BA6995}"/>
                </a:ext>
              </a:extLst>
            </p:cNvPr>
            <p:cNvGrpSpPr/>
            <p:nvPr/>
          </p:nvGrpSpPr>
          <p:grpSpPr>
            <a:xfrm>
              <a:off x="2427851" y="1351871"/>
              <a:ext cx="1755198" cy="3853622"/>
              <a:chOff x="2427851" y="1351871"/>
              <a:chExt cx="1755198" cy="3853622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DF8D66F0-78AF-4FFB-A11D-822F4EC94498}"/>
                  </a:ext>
                </a:extLst>
              </p:cNvPr>
              <p:cNvGrpSpPr/>
              <p:nvPr/>
            </p:nvGrpSpPr>
            <p:grpSpPr>
              <a:xfrm>
                <a:off x="2894271" y="4664064"/>
                <a:ext cx="790873" cy="541429"/>
                <a:chOff x="3129880" y="1907652"/>
                <a:chExt cx="790873" cy="541429"/>
              </a:xfrm>
            </p:grpSpPr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AEC00471-3AFD-4BB1-8874-021A60285D1D}"/>
                    </a:ext>
                  </a:extLst>
                </p:cNvPr>
                <p:cNvSpPr/>
                <p:nvPr/>
              </p:nvSpPr>
              <p:spPr bwMode="auto">
                <a:xfrm flipH="1">
                  <a:off x="3592594" y="1907652"/>
                  <a:ext cx="122196" cy="39186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8E4D1A10-6381-4C07-B60B-0DAB9263D182}"/>
                    </a:ext>
                  </a:extLst>
                </p:cNvPr>
                <p:cNvSpPr/>
                <p:nvPr/>
              </p:nvSpPr>
              <p:spPr bwMode="auto">
                <a:xfrm>
                  <a:off x="3335844" y="1907652"/>
                  <a:ext cx="122197" cy="39186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2A3E35C5-3BBA-4B36-BBCF-E2EBC64D5CE8}"/>
                    </a:ext>
                  </a:extLst>
                </p:cNvPr>
                <p:cNvSpPr/>
                <p:nvPr/>
              </p:nvSpPr>
              <p:spPr bwMode="auto">
                <a:xfrm flipH="1">
                  <a:off x="3592592" y="2166916"/>
                  <a:ext cx="122196" cy="16166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869B0C84-1DA0-4980-9508-EC986E7612CE}"/>
                    </a:ext>
                  </a:extLst>
                </p:cNvPr>
                <p:cNvSpPr/>
                <p:nvPr/>
              </p:nvSpPr>
              <p:spPr bwMode="auto">
                <a:xfrm>
                  <a:off x="3335844" y="2166916"/>
                  <a:ext cx="122197" cy="16166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54B22D03-F527-42C1-9659-86A15D043E85}"/>
                    </a:ext>
                  </a:extLst>
                </p:cNvPr>
                <p:cNvSpPr/>
                <p:nvPr/>
              </p:nvSpPr>
              <p:spPr bwMode="auto">
                <a:xfrm flipH="1">
                  <a:off x="3586283" y="2327011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EF588EE-1C7F-4C6C-BB62-9C8F7771827B}"/>
                    </a:ext>
                  </a:extLst>
                </p:cNvPr>
                <p:cNvSpPr/>
                <p:nvPr/>
              </p:nvSpPr>
              <p:spPr bwMode="auto">
                <a:xfrm>
                  <a:off x="3129880" y="2327011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50DBB59-A838-4BA9-8211-1662F7954A84}"/>
                  </a:ext>
                </a:extLst>
              </p:cNvPr>
              <p:cNvSpPr/>
              <p:nvPr/>
            </p:nvSpPr>
            <p:spPr bwMode="auto">
              <a:xfrm>
                <a:off x="3146781" y="3002916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DB42DC7D-CF4D-4BC8-AFEC-73E87EE29C6C}"/>
                  </a:ext>
                </a:extLst>
              </p:cNvPr>
              <p:cNvGrpSpPr/>
              <p:nvPr/>
            </p:nvGrpSpPr>
            <p:grpSpPr>
              <a:xfrm>
                <a:off x="2427851" y="1410820"/>
                <a:ext cx="1755198" cy="1814465"/>
                <a:chOff x="2634462" y="-872312"/>
                <a:chExt cx="1755198" cy="1814465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09EFF3B-2C9C-4F89-B02C-574A42E5FBDF}"/>
                    </a:ext>
                  </a:extLst>
                </p:cNvPr>
                <p:cNvSpPr/>
                <p:nvPr/>
              </p:nvSpPr>
              <p:spPr bwMode="auto">
                <a:xfrm>
                  <a:off x="2634462" y="-872312"/>
                  <a:ext cx="1755198" cy="1733132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E486AF17-0B24-438D-AA44-D2C00251463A}"/>
                    </a:ext>
                  </a:extLst>
                </p:cNvPr>
                <p:cNvSpPr/>
                <p:nvPr/>
              </p:nvSpPr>
              <p:spPr bwMode="auto">
                <a:xfrm>
                  <a:off x="2736436" y="-660657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B7F8CB63-7A12-4DC8-B569-876D92D280D2}"/>
                    </a:ext>
                  </a:extLst>
                </p:cNvPr>
                <p:cNvSpPr/>
                <p:nvPr/>
              </p:nvSpPr>
              <p:spPr bwMode="auto">
                <a:xfrm>
                  <a:off x="2675025" y="-754200"/>
                  <a:ext cx="1674071" cy="1696353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1BFBFF28-81A8-4EBE-86AE-8B74C787A045}"/>
                    </a:ext>
                  </a:extLst>
                </p:cNvPr>
                <p:cNvSpPr/>
                <p:nvPr/>
              </p:nvSpPr>
              <p:spPr bwMode="auto">
                <a:xfrm>
                  <a:off x="3324042" y="-683556"/>
                  <a:ext cx="393419" cy="571875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12E89E6F-F0B9-4E71-912B-006EC6C3FD8F}"/>
                    </a:ext>
                  </a:extLst>
                </p:cNvPr>
                <p:cNvSpPr/>
                <p:nvPr/>
              </p:nvSpPr>
              <p:spPr bwMode="auto">
                <a:xfrm>
                  <a:off x="2920817" y="-709592"/>
                  <a:ext cx="690469" cy="597910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9BAA489D-7009-428B-8BBE-265DF77D8E2E}"/>
                    </a:ext>
                  </a:extLst>
                </p:cNvPr>
                <p:cNvSpPr/>
                <p:nvPr/>
              </p:nvSpPr>
              <p:spPr bwMode="auto">
                <a:xfrm flipH="1">
                  <a:off x="3433638" y="-709592"/>
                  <a:ext cx="690469" cy="597910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CCF7E12-E06B-4076-922F-E1AC6DCBEEDD}"/>
                    </a:ext>
                  </a:extLst>
                </p:cNvPr>
                <p:cNvSpPr/>
                <p:nvPr/>
              </p:nvSpPr>
              <p:spPr bwMode="auto">
                <a:xfrm>
                  <a:off x="2920817" y="-10329"/>
                  <a:ext cx="470508" cy="30089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93EFA248-BEEE-4537-9D3D-6E7226F7AB43}"/>
                    </a:ext>
                  </a:extLst>
                </p:cNvPr>
                <p:cNvSpPr/>
                <p:nvPr/>
              </p:nvSpPr>
              <p:spPr bwMode="auto">
                <a:xfrm>
                  <a:off x="3022441" y="-10329"/>
                  <a:ext cx="259444" cy="300891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DB281B77-9D07-4F66-91BE-D8D2D7EA0BE3}"/>
                    </a:ext>
                  </a:extLst>
                </p:cNvPr>
                <p:cNvSpPr/>
                <p:nvPr/>
              </p:nvSpPr>
              <p:spPr bwMode="auto">
                <a:xfrm>
                  <a:off x="3601144" y="-10329"/>
                  <a:ext cx="470508" cy="30089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D8FBC244-40C9-42F7-8458-AF9B0C8F166E}"/>
                    </a:ext>
                  </a:extLst>
                </p:cNvPr>
                <p:cNvSpPr/>
                <p:nvPr/>
              </p:nvSpPr>
              <p:spPr bwMode="auto">
                <a:xfrm>
                  <a:off x="3702768" y="-10329"/>
                  <a:ext cx="259444" cy="300891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二等辺三角形 244">
                  <a:extLst>
                    <a:ext uri="{FF2B5EF4-FFF2-40B4-BE49-F238E27FC236}">
                      <a16:creationId xmlns:a16="http://schemas.microsoft.com/office/drawing/2014/main" id="{EEC9776A-F725-4F5B-BBEB-108F0B3C8AE3}"/>
                    </a:ext>
                  </a:extLst>
                </p:cNvPr>
                <p:cNvSpPr/>
                <p:nvPr/>
              </p:nvSpPr>
              <p:spPr bwMode="auto">
                <a:xfrm>
                  <a:off x="3431833" y="434921"/>
                  <a:ext cx="160455" cy="73278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1AB58D97-5E55-459B-BE97-F8DAD473E134}"/>
                    </a:ext>
                  </a:extLst>
                </p:cNvPr>
                <p:cNvSpPr/>
                <p:nvPr/>
              </p:nvSpPr>
              <p:spPr bwMode="auto">
                <a:xfrm>
                  <a:off x="3363110" y="637014"/>
                  <a:ext cx="297902" cy="45720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80C61733-8B9D-4903-BEFD-7A16D1CB2EBF}"/>
                    </a:ext>
                  </a:extLst>
                </p:cNvPr>
                <p:cNvSpPr/>
                <p:nvPr/>
              </p:nvSpPr>
              <p:spPr bwMode="auto">
                <a:xfrm>
                  <a:off x="3000731" y="-136530"/>
                  <a:ext cx="338058" cy="31178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BE5E5EB-DC1F-4671-BF1D-061310409467}"/>
                    </a:ext>
                  </a:extLst>
                </p:cNvPr>
                <p:cNvSpPr/>
                <p:nvPr/>
              </p:nvSpPr>
              <p:spPr bwMode="auto">
                <a:xfrm>
                  <a:off x="3676753" y="-136530"/>
                  <a:ext cx="338058" cy="31178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14842D68-3574-42C5-A082-B5D8638EF658}"/>
                  </a:ext>
                </a:extLst>
              </p:cNvPr>
              <p:cNvGrpSpPr/>
              <p:nvPr/>
            </p:nvGrpSpPr>
            <p:grpSpPr>
              <a:xfrm>
                <a:off x="2832672" y="3237947"/>
                <a:ext cx="914081" cy="1452333"/>
                <a:chOff x="4056460" y="1493784"/>
                <a:chExt cx="1696640" cy="2695702"/>
              </a:xfrm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391375D7-979A-47DA-B3D4-6279454D84CB}"/>
                    </a:ext>
                  </a:extLst>
                </p:cNvPr>
                <p:cNvSpPr/>
                <p:nvPr/>
              </p:nvSpPr>
              <p:spPr bwMode="auto">
                <a:xfrm>
                  <a:off x="4056460" y="4045778"/>
                  <a:ext cx="1696640" cy="143708"/>
                </a:xfrm>
                <a:prstGeom prst="trapezoid">
                  <a:avLst>
                    <a:gd name="adj" fmla="val 1653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台形 227">
                  <a:extLst>
                    <a:ext uri="{FF2B5EF4-FFF2-40B4-BE49-F238E27FC236}">
                      <a16:creationId xmlns:a16="http://schemas.microsoft.com/office/drawing/2014/main" id="{8006B2E9-9A83-48BD-ABD9-FEBF62FC7696}"/>
                    </a:ext>
                  </a:extLst>
                </p:cNvPr>
                <p:cNvSpPr/>
                <p:nvPr/>
              </p:nvSpPr>
              <p:spPr bwMode="auto">
                <a:xfrm>
                  <a:off x="4056460" y="2884339"/>
                  <a:ext cx="1696640" cy="1237099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858C483-250A-443C-A913-FBCB718620D4}"/>
                    </a:ext>
                  </a:extLst>
                </p:cNvPr>
                <p:cNvSpPr/>
                <p:nvPr/>
              </p:nvSpPr>
              <p:spPr bwMode="auto">
                <a:xfrm>
                  <a:off x="4139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3904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390470" y="1480564"/>
                      </a:lnTo>
                      <a:lnTo>
                        <a:pt x="114300" y="1474214"/>
                      </a:lnTo>
                      <a:cubicBezTo>
                        <a:pt x="114300" y="1162255"/>
                        <a:pt x="0" y="856646"/>
                        <a:pt x="0" y="544687"/>
                      </a:cubicBez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3632DD59-BB07-4178-972D-EC3770BBB537}"/>
                    </a:ext>
                  </a:extLst>
                </p:cNvPr>
                <p:cNvSpPr/>
                <p:nvPr/>
              </p:nvSpPr>
              <p:spPr bwMode="auto">
                <a:xfrm>
                  <a:off x="4544920" y="1493784"/>
                  <a:ext cx="719720" cy="319127"/>
                </a:xfrm>
                <a:custGeom>
                  <a:avLst/>
                  <a:gdLst>
                    <a:gd name="connsiteX0" fmla="*/ 632855 w 737656"/>
                    <a:gd name="connsiteY0" fmla="*/ 0 h 312443"/>
                    <a:gd name="connsiteX1" fmla="*/ 682563 w 737656"/>
                    <a:gd name="connsiteY1" fmla="*/ 29528 h 312443"/>
                    <a:gd name="connsiteX2" fmla="*/ 737656 w 737656"/>
                    <a:gd name="connsiteY2" fmla="*/ 146715 h 312443"/>
                    <a:gd name="connsiteX3" fmla="*/ 549556 w 737656"/>
                    <a:gd name="connsiteY3" fmla="*/ 312443 h 312443"/>
                    <a:gd name="connsiteX4" fmla="*/ 376237 w 737656"/>
                    <a:gd name="connsiteY4" fmla="*/ 211224 h 312443"/>
                    <a:gd name="connsiteX5" fmla="*/ 372475 w 737656"/>
                    <a:gd name="connsiteY5" fmla="*/ 194806 h 312443"/>
                    <a:gd name="connsiteX6" fmla="*/ 425995 w 737656"/>
                    <a:gd name="connsiteY6" fmla="*/ 189014 h 312443"/>
                    <a:gd name="connsiteX7" fmla="*/ 630197 w 737656"/>
                    <a:gd name="connsiteY7" fmla="*/ 9194 h 312443"/>
                    <a:gd name="connsiteX8" fmla="*/ 104801 w 737656"/>
                    <a:gd name="connsiteY8" fmla="*/ 0 h 312443"/>
                    <a:gd name="connsiteX9" fmla="*/ 107460 w 737656"/>
                    <a:gd name="connsiteY9" fmla="*/ 9194 h 312443"/>
                    <a:gd name="connsiteX10" fmla="*/ 311661 w 737656"/>
                    <a:gd name="connsiteY10" fmla="*/ 189014 h 312443"/>
                    <a:gd name="connsiteX11" fmla="*/ 365181 w 737656"/>
                    <a:gd name="connsiteY11" fmla="*/ 194806 h 312443"/>
                    <a:gd name="connsiteX12" fmla="*/ 361419 w 737656"/>
                    <a:gd name="connsiteY12" fmla="*/ 211224 h 312443"/>
                    <a:gd name="connsiteX13" fmla="*/ 188100 w 737656"/>
                    <a:gd name="connsiteY13" fmla="*/ 312443 h 312443"/>
                    <a:gd name="connsiteX14" fmla="*/ 0 w 737656"/>
                    <a:gd name="connsiteY14" fmla="*/ 146715 h 312443"/>
                    <a:gd name="connsiteX15" fmla="*/ 55094 w 737656"/>
                    <a:gd name="connsiteY15" fmla="*/ 29528 h 312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7656" h="312443">
                      <a:moveTo>
                        <a:pt x="632855" y="0"/>
                      </a:moveTo>
                      <a:lnTo>
                        <a:pt x="682563" y="29528"/>
                      </a:lnTo>
                      <a:cubicBezTo>
                        <a:pt x="716602" y="59519"/>
                        <a:pt x="737656" y="100951"/>
                        <a:pt x="737656" y="146715"/>
                      </a:cubicBezTo>
                      <a:cubicBezTo>
                        <a:pt x="737656" y="238244"/>
                        <a:pt x="653440" y="312443"/>
                        <a:pt x="549556" y="312443"/>
                      </a:cubicBezTo>
                      <a:cubicBezTo>
                        <a:pt x="471643" y="312443"/>
                        <a:pt x="404793" y="270706"/>
                        <a:pt x="376237" y="211224"/>
                      </a:cubicBezTo>
                      <a:lnTo>
                        <a:pt x="372475" y="194806"/>
                      </a:lnTo>
                      <a:lnTo>
                        <a:pt x="425995" y="189014"/>
                      </a:lnTo>
                      <a:cubicBezTo>
                        <a:pt x="518323" y="168729"/>
                        <a:pt x="594312" y="100284"/>
                        <a:pt x="630197" y="9194"/>
                      </a:cubicBezTo>
                      <a:close/>
                      <a:moveTo>
                        <a:pt x="104801" y="0"/>
                      </a:moveTo>
                      <a:lnTo>
                        <a:pt x="107460" y="9194"/>
                      </a:lnTo>
                      <a:cubicBezTo>
                        <a:pt x="143345" y="100284"/>
                        <a:pt x="219333" y="168729"/>
                        <a:pt x="311661" y="189014"/>
                      </a:cubicBezTo>
                      <a:lnTo>
                        <a:pt x="365181" y="194806"/>
                      </a:lnTo>
                      <a:lnTo>
                        <a:pt x="361419" y="211224"/>
                      </a:lnTo>
                      <a:cubicBezTo>
                        <a:pt x="332864" y="270706"/>
                        <a:pt x="266013" y="312443"/>
                        <a:pt x="188100" y="312443"/>
                      </a:cubicBezTo>
                      <a:cubicBezTo>
                        <a:pt x="84216" y="312443"/>
                        <a:pt x="0" y="238244"/>
                        <a:pt x="0" y="146715"/>
                      </a:cubicBezTo>
                      <a:cubicBezTo>
                        <a:pt x="0" y="100951"/>
                        <a:pt x="21054" y="59519"/>
                        <a:pt x="55094" y="295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8BE72953-77C3-452F-BBF4-2CBA7E9AE998}"/>
                    </a:ext>
                  </a:extLst>
                </p:cNvPr>
                <p:cNvSpPr/>
                <p:nvPr/>
              </p:nvSpPr>
              <p:spPr bwMode="auto">
                <a:xfrm>
                  <a:off x="4850036" y="1802618"/>
                  <a:ext cx="109486" cy="10948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2A9FBD83-78CB-4978-9887-E6624A53F857}"/>
                    </a:ext>
                  </a:extLst>
                </p:cNvPr>
                <p:cNvSpPr/>
                <p:nvPr/>
              </p:nvSpPr>
              <p:spPr bwMode="auto">
                <a:xfrm rot="10800000">
                  <a:off x="4258602" y="2867382"/>
                  <a:ext cx="1292356" cy="1022019"/>
                </a:xfrm>
                <a:prstGeom prst="round2SameRect">
                  <a:avLst>
                    <a:gd name="adj1" fmla="val 20177"/>
                    <a:gd name="adj2" fmla="val 0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CE94C6B7-982C-4AA0-8C49-A4F19DCAD060}"/>
                    </a:ext>
                  </a:extLst>
                </p:cNvPr>
                <p:cNvSpPr/>
                <p:nvPr/>
              </p:nvSpPr>
              <p:spPr bwMode="auto">
                <a:xfrm rot="10800000">
                  <a:off x="4322923" y="2867378"/>
                  <a:ext cx="1163707" cy="949957"/>
                </a:xfrm>
                <a:prstGeom prst="round2SameRect">
                  <a:avLst>
                    <a:gd name="adj1" fmla="val 15965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74EE8DE7-8BFF-4786-BB3B-840254BE9737}"/>
                    </a:ext>
                  </a:extLst>
                </p:cNvPr>
                <p:cNvSpPr/>
                <p:nvPr/>
              </p:nvSpPr>
              <p:spPr bwMode="auto">
                <a:xfrm>
                  <a:off x="4236405" y="2779999"/>
                  <a:ext cx="1326195" cy="270011"/>
                </a:xfrm>
                <a:prstGeom prst="rect">
                  <a:avLst/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7636BAF4-4396-474D-8423-A4B21A8AE7C6}"/>
                  </a:ext>
                </a:extLst>
              </p:cNvPr>
              <p:cNvGrpSpPr/>
              <p:nvPr/>
            </p:nvGrpSpPr>
            <p:grpSpPr>
              <a:xfrm>
                <a:off x="2651232" y="1351871"/>
                <a:ext cx="1295422" cy="584544"/>
                <a:chOff x="548631" y="1266020"/>
                <a:chExt cx="1404616" cy="584544"/>
              </a:xfrm>
            </p:grpSpPr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C11E08CF-D31A-4B8E-9CE2-4959A600F465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D6AE54A9-9DB9-459B-A454-E3AB8612378F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F4B4B372-BFCA-4AD7-8993-AD407DF0EE2F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DC66210B-A8C1-4DCD-AA2F-5EFBBB60BACF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4652D343-4398-4198-BD57-ED333311629A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C90FFC2D-921E-4DFE-BBD2-139DF19E0008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3B8551E9-65BE-4FBB-87DF-B15CBB43EBE0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月 225">
                  <a:extLst>
                    <a:ext uri="{FF2B5EF4-FFF2-40B4-BE49-F238E27FC236}">
                      <a16:creationId xmlns:a16="http://schemas.microsoft.com/office/drawing/2014/main" id="{5781D497-B6C4-4E24-9464-6D70B5DB9CAF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5A54B32-7E0F-4286-9753-A1B815E3B3BB}"/>
                </a:ext>
              </a:extLst>
            </p:cNvPr>
            <p:cNvGrpSpPr/>
            <p:nvPr/>
          </p:nvGrpSpPr>
          <p:grpSpPr>
            <a:xfrm>
              <a:off x="2725090" y="3467525"/>
              <a:ext cx="1126524" cy="998550"/>
              <a:chOff x="683565" y="3467525"/>
              <a:chExt cx="1126524" cy="998550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44AB8319-5BD6-4171-BA5F-A930827F3D56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1366F4CF-B118-4871-824D-021C31ADD6C5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24C9D553-BBC8-4E0C-B713-6599C9DFB664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91EAE8CB-3574-4B8D-B1BD-2CC2408FED22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E58C7582-7F5B-4D7E-9968-B6F9FEFD72E3}"/>
                  </a:ext>
                </a:extLst>
              </p:cNvPr>
              <p:cNvGrpSpPr/>
              <p:nvPr/>
            </p:nvGrpSpPr>
            <p:grpSpPr>
              <a:xfrm>
                <a:off x="683565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9ED50371-5DEA-4208-9280-487BC3F5590B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B34E12D1-CEBB-4453-B61A-CF41C5F0F5D6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B3912601-1036-495B-B8D3-EA20D11A18C9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" name="台形 209">
                    <a:extLst>
                      <a:ext uri="{FF2B5EF4-FFF2-40B4-BE49-F238E27FC236}">
                        <a16:creationId xmlns:a16="http://schemas.microsoft.com/office/drawing/2014/main" id="{7B62B120-8F24-4A5C-8660-6BCF76B5DEC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1ADE1AD6-38B3-40B5-A8FB-912B15D1C754}"/>
                  </a:ext>
                </a:extLst>
              </p:cNvPr>
              <p:cNvGrpSpPr/>
              <p:nvPr/>
            </p:nvGrpSpPr>
            <p:grpSpPr>
              <a:xfrm flipH="1">
                <a:off x="1189364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C5154269-B33A-4689-BEBC-1D4D2FEDB4E6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508F8441-25F8-4010-924D-2332703FC426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205" name="台形 204">
                    <a:extLst>
                      <a:ext uri="{FF2B5EF4-FFF2-40B4-BE49-F238E27FC236}">
                        <a16:creationId xmlns:a16="http://schemas.microsoft.com/office/drawing/2014/main" id="{A251019A-333B-40C8-B77F-6A0298BA9D10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台形 205">
                    <a:extLst>
                      <a:ext uri="{FF2B5EF4-FFF2-40B4-BE49-F238E27FC236}">
                        <a16:creationId xmlns:a16="http://schemas.microsoft.com/office/drawing/2014/main" id="{9BD3A9B1-DC0E-4B92-95D0-EAEF6ED6A9AC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3F214106-0374-4D76-9340-53433EF44951}"/>
                </a:ext>
              </a:extLst>
            </p:cNvPr>
            <p:cNvSpPr/>
            <p:nvPr/>
          </p:nvSpPr>
          <p:spPr bwMode="auto">
            <a:xfrm>
              <a:off x="2699078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27E7B89-134B-4E9C-B9CD-3AFAD1178928}"/>
                </a:ext>
              </a:extLst>
            </p:cNvPr>
            <p:cNvSpPr/>
            <p:nvPr/>
          </p:nvSpPr>
          <p:spPr bwMode="auto">
            <a:xfrm>
              <a:off x="3465409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A4628769-0612-4718-8C75-71076D5B272E}"/>
              </a:ext>
            </a:extLst>
          </p:cNvPr>
          <p:cNvGrpSpPr/>
          <p:nvPr/>
        </p:nvGrpSpPr>
        <p:grpSpPr>
          <a:xfrm>
            <a:off x="8260488" y="503675"/>
            <a:ext cx="921758" cy="1918656"/>
            <a:chOff x="8583390" y="1493785"/>
            <a:chExt cx="1783294" cy="3711957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D8730C5E-F17A-42AD-AC7F-E50BBF08055B}"/>
                </a:ext>
              </a:extLst>
            </p:cNvPr>
            <p:cNvGrpSpPr/>
            <p:nvPr/>
          </p:nvGrpSpPr>
          <p:grpSpPr>
            <a:xfrm>
              <a:off x="8583390" y="1493785"/>
              <a:ext cx="1783294" cy="3711957"/>
              <a:chOff x="8583390" y="1493785"/>
              <a:chExt cx="1783294" cy="3711957"/>
            </a:xfrm>
          </p:grpSpPr>
          <p:sp>
            <p:nvSpPr>
              <p:cNvPr id="272" name="フローチャート: 論理積ゲート 271">
                <a:extLst>
                  <a:ext uri="{FF2B5EF4-FFF2-40B4-BE49-F238E27FC236}">
                    <a16:creationId xmlns:a16="http://schemas.microsoft.com/office/drawing/2014/main" id="{438ECB59-099A-46A8-9ADC-7318340D2882}"/>
                  </a:ext>
                </a:extLst>
              </p:cNvPr>
              <p:cNvSpPr/>
              <p:nvPr/>
            </p:nvSpPr>
            <p:spPr bwMode="auto">
              <a:xfrm rot="16200000">
                <a:off x="8626430" y="1493785"/>
                <a:ext cx="1708623" cy="1708623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13701DA7-CD87-433E-87D4-51581ADC4FC0}"/>
                  </a:ext>
                </a:extLst>
              </p:cNvPr>
              <p:cNvGrpSpPr/>
              <p:nvPr/>
            </p:nvGrpSpPr>
            <p:grpSpPr>
              <a:xfrm>
                <a:off x="9077963" y="4664313"/>
                <a:ext cx="790874" cy="541429"/>
                <a:chOff x="5471930" y="1961634"/>
                <a:chExt cx="790874" cy="541429"/>
              </a:xfrm>
            </p:grpSpPr>
            <p:sp>
              <p:nvSpPr>
                <p:cNvPr id="304" name="四角形: 角を丸くする 303">
                  <a:extLst>
                    <a:ext uri="{FF2B5EF4-FFF2-40B4-BE49-F238E27FC236}">
                      <a16:creationId xmlns:a16="http://schemas.microsoft.com/office/drawing/2014/main" id="{4BBE6039-DF76-4C70-B087-1C462CF268FD}"/>
                    </a:ext>
                  </a:extLst>
                </p:cNvPr>
                <p:cNvSpPr/>
                <p:nvPr/>
              </p:nvSpPr>
              <p:spPr bwMode="auto">
                <a:xfrm flipH="1">
                  <a:off x="5934644" y="1961634"/>
                  <a:ext cx="122196" cy="41911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31687810-4D2D-4823-8455-91CAD1966396}"/>
                    </a:ext>
                  </a:extLst>
                </p:cNvPr>
                <p:cNvSpPr/>
                <p:nvPr/>
              </p:nvSpPr>
              <p:spPr bwMode="auto">
                <a:xfrm flipH="1">
                  <a:off x="5928334" y="2380993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6CE36AB9-FAB1-497C-AFFF-5F99545D9484}"/>
                    </a:ext>
                  </a:extLst>
                </p:cNvPr>
                <p:cNvSpPr/>
                <p:nvPr/>
              </p:nvSpPr>
              <p:spPr bwMode="auto">
                <a:xfrm>
                  <a:off x="5677894" y="1961634"/>
                  <a:ext cx="122197" cy="41911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471205CB-FF7C-4C72-8115-93ED22C30FEA}"/>
                    </a:ext>
                  </a:extLst>
                </p:cNvPr>
                <p:cNvSpPr/>
                <p:nvPr/>
              </p:nvSpPr>
              <p:spPr bwMode="auto">
                <a:xfrm>
                  <a:off x="5471930" y="2380993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1117695B-3B12-49C6-9790-E159A2D8449B}"/>
                  </a:ext>
                </a:extLst>
              </p:cNvPr>
              <p:cNvSpPr/>
              <p:nvPr/>
            </p:nvSpPr>
            <p:spPr bwMode="auto">
              <a:xfrm>
                <a:off x="9324669" y="3013542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9180E769-AE2F-4F8F-BEC8-A694D94244B9}"/>
                  </a:ext>
                </a:extLst>
              </p:cNvPr>
              <p:cNvGrpSpPr/>
              <p:nvPr/>
            </p:nvGrpSpPr>
            <p:grpSpPr>
              <a:xfrm>
                <a:off x="8587370" y="1538105"/>
                <a:ext cx="1779314" cy="1622836"/>
                <a:chOff x="9680442" y="-802155"/>
                <a:chExt cx="1779314" cy="1622836"/>
              </a:xfrm>
            </p:grpSpPr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9CAA37EF-245C-4031-B4E2-C2199A3F2D9B}"/>
                    </a:ext>
                  </a:extLst>
                </p:cNvPr>
                <p:cNvSpPr/>
                <p:nvPr/>
              </p:nvSpPr>
              <p:spPr bwMode="auto">
                <a:xfrm rot="20700000">
                  <a:off x="9680442" y="-20119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A8332746-4D7C-45BA-824A-7615DCA50AF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114164" y="-20119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6780B814-883A-4531-9527-A6FB2C472D94}"/>
                    </a:ext>
                  </a:extLst>
                </p:cNvPr>
                <p:cNvSpPr/>
                <p:nvPr/>
              </p:nvSpPr>
              <p:spPr bwMode="auto">
                <a:xfrm>
                  <a:off x="9793161" y="-733195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85B2C21F-A0EC-4212-B216-AC406241EF4D}"/>
                    </a:ext>
                  </a:extLst>
                </p:cNvPr>
                <p:cNvSpPr/>
                <p:nvPr/>
              </p:nvSpPr>
              <p:spPr bwMode="auto">
                <a:xfrm rot="16200000">
                  <a:off x="10276284" y="-1314549"/>
                  <a:ext cx="595061" cy="1619849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C2222DB0-DD10-4AD7-AA21-E764948E2D31}"/>
                    </a:ext>
                  </a:extLst>
                </p:cNvPr>
                <p:cNvSpPr/>
                <p:nvPr/>
              </p:nvSpPr>
              <p:spPr bwMode="auto">
                <a:xfrm>
                  <a:off x="9980172" y="-111622"/>
                  <a:ext cx="317266" cy="4245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90E96272-BBDB-4A4C-9BF1-1FEA7B06821C}"/>
                    </a:ext>
                  </a:extLst>
                </p:cNvPr>
                <p:cNvSpPr/>
                <p:nvPr/>
              </p:nvSpPr>
              <p:spPr bwMode="auto">
                <a:xfrm>
                  <a:off x="10842760" y="-111622"/>
                  <a:ext cx="317266" cy="4245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63395970-BEC5-4111-A838-CE2D5B51E5E6}"/>
                    </a:ext>
                  </a:extLst>
                </p:cNvPr>
                <p:cNvSpPr/>
                <p:nvPr/>
              </p:nvSpPr>
              <p:spPr bwMode="auto">
                <a:xfrm>
                  <a:off x="10071378" y="-2279"/>
                  <a:ext cx="214315" cy="21431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1DD076DE-71B0-4028-A954-92A6C77AE632}"/>
                    </a:ext>
                  </a:extLst>
                </p:cNvPr>
                <p:cNvSpPr/>
                <p:nvPr/>
              </p:nvSpPr>
              <p:spPr bwMode="auto">
                <a:xfrm>
                  <a:off x="10855722" y="-2279"/>
                  <a:ext cx="214315" cy="21431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96F90615-23C2-4133-8F60-ADD7207F0A61}"/>
                    </a:ext>
                  </a:extLst>
                </p:cNvPr>
                <p:cNvSpPr/>
                <p:nvPr/>
              </p:nvSpPr>
              <p:spPr bwMode="auto">
                <a:xfrm rot="16200000">
                  <a:off x="10539184" y="474378"/>
                  <a:ext cx="64824" cy="27584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月 298">
                  <a:extLst>
                    <a:ext uri="{FF2B5EF4-FFF2-40B4-BE49-F238E27FC236}">
                      <a16:creationId xmlns:a16="http://schemas.microsoft.com/office/drawing/2014/main" id="{F257A980-BBFC-4237-BD07-73280995F717}"/>
                    </a:ext>
                  </a:extLst>
                </p:cNvPr>
                <p:cNvSpPr/>
                <p:nvPr/>
              </p:nvSpPr>
              <p:spPr bwMode="auto">
                <a:xfrm rot="16200000">
                  <a:off x="10542036" y="371692"/>
                  <a:ext cx="55930" cy="14600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月 299">
                  <a:extLst>
                    <a:ext uri="{FF2B5EF4-FFF2-40B4-BE49-F238E27FC236}">
                      <a16:creationId xmlns:a16="http://schemas.microsoft.com/office/drawing/2014/main" id="{0DDCF810-3032-4D0E-ABF4-761956083F73}"/>
                    </a:ext>
                  </a:extLst>
                </p:cNvPr>
                <p:cNvSpPr/>
                <p:nvPr/>
              </p:nvSpPr>
              <p:spPr bwMode="auto">
                <a:xfrm rot="5400000">
                  <a:off x="10108137" y="-328167"/>
                  <a:ext cx="61334" cy="317265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C49D807C-385F-4AA1-AFF2-7EA306748F69}"/>
                    </a:ext>
                  </a:extLst>
                </p:cNvPr>
                <p:cNvSpPr/>
                <p:nvPr/>
              </p:nvSpPr>
              <p:spPr bwMode="auto">
                <a:xfrm rot="5400000">
                  <a:off x="10970727" y="-328167"/>
                  <a:ext cx="61334" cy="317265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BD01CB3C-3D92-40FD-8B8D-AB519CDD971A}"/>
                    </a:ext>
                  </a:extLst>
                </p:cNvPr>
                <p:cNvSpPr/>
                <p:nvPr/>
              </p:nvSpPr>
              <p:spPr bwMode="auto">
                <a:xfrm>
                  <a:off x="9925369" y="352336"/>
                  <a:ext cx="156451" cy="6439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957E4D70-15CC-4339-95B4-4F99DFE517C3}"/>
                    </a:ext>
                  </a:extLst>
                </p:cNvPr>
                <p:cNvSpPr/>
                <p:nvPr/>
              </p:nvSpPr>
              <p:spPr bwMode="auto">
                <a:xfrm>
                  <a:off x="11058182" y="352336"/>
                  <a:ext cx="156451" cy="6439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92D6D7CD-CDC6-4724-9907-98812F80F263}"/>
                  </a:ext>
                </a:extLst>
              </p:cNvPr>
              <p:cNvGrpSpPr/>
              <p:nvPr/>
            </p:nvGrpSpPr>
            <p:grpSpPr>
              <a:xfrm>
                <a:off x="8942648" y="3250062"/>
                <a:ext cx="1050925" cy="1624539"/>
                <a:chOff x="6850459" y="1493784"/>
                <a:chExt cx="1950642" cy="3015335"/>
              </a:xfrm>
            </p:grpSpPr>
            <p:sp>
              <p:nvSpPr>
                <p:cNvPr id="280" name="台形 279">
                  <a:extLst>
                    <a:ext uri="{FF2B5EF4-FFF2-40B4-BE49-F238E27FC236}">
                      <a16:creationId xmlns:a16="http://schemas.microsoft.com/office/drawing/2014/main" id="{80D91EEA-8EEE-46C3-A327-A2F8B5DF9276}"/>
                    </a:ext>
                  </a:extLst>
                </p:cNvPr>
                <p:cNvSpPr/>
                <p:nvPr/>
              </p:nvSpPr>
              <p:spPr bwMode="auto">
                <a:xfrm>
                  <a:off x="6850459" y="2884338"/>
                  <a:ext cx="1950642" cy="1624781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7B9D8F59-9114-4C40-802A-782DA0B277A5}"/>
                    </a:ext>
                  </a:extLst>
                </p:cNvPr>
                <p:cNvSpPr/>
                <p:nvPr/>
              </p:nvSpPr>
              <p:spPr bwMode="auto">
                <a:xfrm>
                  <a:off x="7060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862432 w 1530170"/>
                    <a:gd name="connsiteY2" fmla="*/ 205226 h 1480564"/>
                    <a:gd name="connsiteX3" fmla="*/ 1026520 w 1530170"/>
                    <a:gd name="connsiteY3" fmla="*/ 41138 h 1480564"/>
                    <a:gd name="connsiteX4" fmla="*/ 1026520 w 1530170"/>
                    <a:gd name="connsiteY4" fmla="*/ 0 h 1480564"/>
                    <a:gd name="connsiteX5" fmla="*/ 1091583 w 1530170"/>
                    <a:gd name="connsiteY5" fmla="*/ 6559 h 1480564"/>
                    <a:gd name="connsiteX6" fmla="*/ 1530170 w 1530170"/>
                    <a:gd name="connsiteY6" fmla="*/ 544687 h 1480564"/>
                    <a:gd name="connsiteX7" fmla="*/ 1530170 w 1530170"/>
                    <a:gd name="connsiteY7" fmla="*/ 1480564 h 1480564"/>
                    <a:gd name="connsiteX8" fmla="*/ 0 w 1530170"/>
                    <a:gd name="connsiteY8" fmla="*/ 1480564 h 1480564"/>
                    <a:gd name="connsiteX9" fmla="*/ 0 w 1530170"/>
                    <a:gd name="connsiteY9" fmla="*/ 544687 h 1480564"/>
                    <a:gd name="connsiteX10" fmla="*/ 438588 w 1530170"/>
                    <a:gd name="connsiteY10" fmla="*/ 6559 h 1480564"/>
                    <a:gd name="connsiteX11" fmla="*/ 503650 w 1530170"/>
                    <a:gd name="connsiteY11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41138 h 1480564"/>
                    <a:gd name="connsiteX3" fmla="*/ 1026520 w 1530170"/>
                    <a:gd name="connsiteY3" fmla="*/ 0 h 1480564"/>
                    <a:gd name="connsiteX4" fmla="*/ 1091583 w 1530170"/>
                    <a:gd name="connsiteY4" fmla="*/ 6559 h 1480564"/>
                    <a:gd name="connsiteX5" fmla="*/ 1530170 w 1530170"/>
                    <a:gd name="connsiteY5" fmla="*/ 544687 h 1480564"/>
                    <a:gd name="connsiteX6" fmla="*/ 1530170 w 1530170"/>
                    <a:gd name="connsiteY6" fmla="*/ 1480564 h 1480564"/>
                    <a:gd name="connsiteX7" fmla="*/ 0 w 1530170"/>
                    <a:gd name="connsiteY7" fmla="*/ 1480564 h 1480564"/>
                    <a:gd name="connsiteX8" fmla="*/ 0 w 1530170"/>
                    <a:gd name="connsiteY8" fmla="*/ 544687 h 1480564"/>
                    <a:gd name="connsiteX9" fmla="*/ 438588 w 1530170"/>
                    <a:gd name="connsiteY9" fmla="*/ 6559 h 1480564"/>
                    <a:gd name="connsiteX10" fmla="*/ 503650 w 1530170"/>
                    <a:gd name="connsiteY10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0 h 1480564"/>
                    <a:gd name="connsiteX3" fmla="*/ 1091583 w 1530170"/>
                    <a:gd name="connsiteY3" fmla="*/ 6559 h 1480564"/>
                    <a:gd name="connsiteX4" fmla="*/ 1530170 w 1530170"/>
                    <a:gd name="connsiteY4" fmla="*/ 544687 h 1480564"/>
                    <a:gd name="connsiteX5" fmla="*/ 1530170 w 1530170"/>
                    <a:gd name="connsiteY5" fmla="*/ 1480564 h 1480564"/>
                    <a:gd name="connsiteX6" fmla="*/ 0 w 1530170"/>
                    <a:gd name="connsiteY6" fmla="*/ 1480564 h 1480564"/>
                    <a:gd name="connsiteX7" fmla="*/ 0 w 1530170"/>
                    <a:gd name="connsiteY7" fmla="*/ 544687 h 1480564"/>
                    <a:gd name="connsiteX8" fmla="*/ 438588 w 1530170"/>
                    <a:gd name="connsiteY8" fmla="*/ 6559 h 1480564"/>
                    <a:gd name="connsiteX9" fmla="*/ 503650 w 1530170"/>
                    <a:gd name="connsiteY9" fmla="*/ 0 h 1480564"/>
                    <a:gd name="connsiteX0" fmla="*/ 503650 w 1530170"/>
                    <a:gd name="connsiteY0" fmla="*/ 0 h 1480564"/>
                    <a:gd name="connsiteX1" fmla="*/ 1026520 w 1530170"/>
                    <a:gd name="connsiteY1" fmla="*/ 0 h 1480564"/>
                    <a:gd name="connsiteX2" fmla="*/ 1091583 w 1530170"/>
                    <a:gd name="connsiteY2" fmla="*/ 6559 h 1480564"/>
                    <a:gd name="connsiteX3" fmla="*/ 1530170 w 1530170"/>
                    <a:gd name="connsiteY3" fmla="*/ 544687 h 1480564"/>
                    <a:gd name="connsiteX4" fmla="*/ 1530170 w 1530170"/>
                    <a:gd name="connsiteY4" fmla="*/ 1480564 h 1480564"/>
                    <a:gd name="connsiteX5" fmla="*/ 0 w 1530170"/>
                    <a:gd name="connsiteY5" fmla="*/ 1480564 h 1480564"/>
                    <a:gd name="connsiteX6" fmla="*/ 0 w 1530170"/>
                    <a:gd name="connsiteY6" fmla="*/ 544687 h 1480564"/>
                    <a:gd name="connsiteX7" fmla="*/ 438588 w 1530170"/>
                    <a:gd name="connsiteY7" fmla="*/ 6559 h 1480564"/>
                    <a:gd name="connsiteX8" fmla="*/ 503650 w 1530170"/>
                    <a:gd name="connsiteY8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CC6917CF-6032-4EAD-B425-FA18159D39BD}"/>
                    </a:ext>
                  </a:extLst>
                </p:cNvPr>
                <p:cNvGrpSpPr/>
                <p:nvPr/>
              </p:nvGrpSpPr>
              <p:grpSpPr>
                <a:xfrm>
                  <a:off x="7459189" y="1493784"/>
                  <a:ext cx="742362" cy="223679"/>
                  <a:chOff x="7460063" y="1489773"/>
                  <a:chExt cx="742362" cy="312845"/>
                </a:xfrm>
                <a:solidFill>
                  <a:srgbClr val="FFCC66"/>
                </a:solidFill>
              </p:grpSpPr>
              <p:sp>
                <p:nvSpPr>
                  <p:cNvPr id="288" name="二等辺三角形 287">
                    <a:extLst>
                      <a:ext uri="{FF2B5EF4-FFF2-40B4-BE49-F238E27FC236}">
                        <a16:creationId xmlns:a16="http://schemas.microsoft.com/office/drawing/2014/main" id="{4A1D8E05-7243-4A3D-8864-558B8A51463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460063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二等辺三角形 288">
                    <a:extLst>
                      <a:ext uri="{FF2B5EF4-FFF2-40B4-BE49-F238E27FC236}">
                        <a16:creationId xmlns:a16="http://schemas.microsoft.com/office/drawing/2014/main" id="{2C89BAEA-C5E6-454D-90AC-FF8586B65810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7831392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CB525E4B-C4BD-4506-A476-E14D882065B4}"/>
                    </a:ext>
                  </a:extLst>
                </p:cNvPr>
                <p:cNvSpPr/>
                <p:nvPr/>
              </p:nvSpPr>
              <p:spPr bwMode="auto">
                <a:xfrm>
                  <a:off x="6979047" y="1802618"/>
                  <a:ext cx="1693466" cy="2587438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A46D0C92-EB16-40A6-BB68-91DCAD3374AE}"/>
                    </a:ext>
                  </a:extLst>
                </p:cNvPr>
                <p:cNvSpPr/>
                <p:nvPr/>
              </p:nvSpPr>
              <p:spPr bwMode="auto">
                <a:xfrm>
                  <a:off x="7335870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DF0D0799-AF8C-4103-8297-E356C799E979}"/>
                    </a:ext>
                  </a:extLst>
                </p:cNvPr>
                <p:cNvSpPr/>
                <p:nvPr/>
              </p:nvSpPr>
              <p:spPr bwMode="auto">
                <a:xfrm>
                  <a:off x="7358156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277C6209-F840-4D23-B276-E6384CC440BC}"/>
                    </a:ext>
                  </a:extLst>
                </p:cNvPr>
                <p:cNvSpPr/>
                <p:nvPr/>
              </p:nvSpPr>
              <p:spPr bwMode="auto">
                <a:xfrm>
                  <a:off x="8228839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角を丸くする 286">
                  <a:extLst>
                    <a:ext uri="{FF2B5EF4-FFF2-40B4-BE49-F238E27FC236}">
                      <a16:creationId xmlns:a16="http://schemas.microsoft.com/office/drawing/2014/main" id="{A4B23EFC-3A87-47E6-8DDF-27D4F2502BA9}"/>
                    </a:ext>
                  </a:extLst>
                </p:cNvPr>
                <p:cNvSpPr/>
                <p:nvPr/>
              </p:nvSpPr>
              <p:spPr bwMode="auto">
                <a:xfrm>
                  <a:off x="8251125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3B6BFA20-D056-4FFE-96DB-7EBD96B89EA6}"/>
                  </a:ext>
                </a:extLst>
              </p:cNvPr>
              <p:cNvGrpSpPr/>
              <p:nvPr/>
            </p:nvGrpSpPr>
            <p:grpSpPr>
              <a:xfrm>
                <a:off x="8583390" y="1691586"/>
                <a:ext cx="1765568" cy="387422"/>
                <a:chOff x="6462892" y="2272681"/>
                <a:chExt cx="1422965" cy="387422"/>
              </a:xfrm>
              <a:solidFill>
                <a:srgbClr val="993300"/>
              </a:solidFill>
            </p:grpSpPr>
            <p:sp>
              <p:nvSpPr>
                <p:cNvPr id="278" name="台形 277">
                  <a:extLst>
                    <a:ext uri="{FF2B5EF4-FFF2-40B4-BE49-F238E27FC236}">
                      <a16:creationId xmlns:a16="http://schemas.microsoft.com/office/drawing/2014/main" id="{DC754471-63AF-478F-B085-BFA4DE973318}"/>
                    </a:ext>
                  </a:extLst>
                </p:cNvPr>
                <p:cNvSpPr/>
                <p:nvPr/>
              </p:nvSpPr>
              <p:spPr bwMode="auto">
                <a:xfrm>
                  <a:off x="6529023" y="2272681"/>
                  <a:ext cx="1288363" cy="326228"/>
                </a:xfrm>
                <a:prstGeom prst="trapezoid">
                  <a:avLst>
                    <a:gd name="adj" fmla="val 5643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C0F36252-2F30-401E-AA9C-612F96CBA820}"/>
                    </a:ext>
                  </a:extLst>
                </p:cNvPr>
                <p:cNvSpPr/>
                <p:nvPr/>
              </p:nvSpPr>
              <p:spPr bwMode="auto">
                <a:xfrm rot="5400000">
                  <a:off x="7069414" y="1843660"/>
                  <a:ext cx="209921" cy="1422965"/>
                </a:xfrm>
                <a:prstGeom prst="moon">
                  <a:avLst>
                    <a:gd name="adj" fmla="val 67144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6C7FAD8-8B68-4521-9FB1-2C53BA565677}"/>
                </a:ext>
              </a:extLst>
            </p:cNvPr>
            <p:cNvGrpSpPr/>
            <p:nvPr/>
          </p:nvGrpSpPr>
          <p:grpSpPr>
            <a:xfrm>
              <a:off x="8923937" y="3467525"/>
              <a:ext cx="1082827" cy="998550"/>
              <a:chOff x="715560" y="3467525"/>
              <a:chExt cx="1082827" cy="998550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E6BF11A7-61AF-4603-B13A-984CC0449FCF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E329E905-181D-4AAB-9DF1-89F62F58AACE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A2C67FE0-7F19-479C-8865-32244BE92873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478BC47E-D4E3-4BE9-8012-969CA5A03805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A876F483-16F7-4B13-BCB4-3C3CE1035A2D}"/>
                  </a:ext>
                </a:extLst>
              </p:cNvPr>
              <p:cNvGrpSpPr/>
              <p:nvPr/>
            </p:nvGrpSpPr>
            <p:grpSpPr>
              <a:xfrm>
                <a:off x="715560" y="3467526"/>
                <a:ext cx="620725" cy="998549"/>
                <a:chOff x="715560" y="3482139"/>
                <a:chExt cx="620725" cy="998549"/>
              </a:xfrm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0F31278-FF27-45B9-B2EA-C805E11083B8}"/>
                    </a:ext>
                  </a:extLst>
                </p:cNvPr>
                <p:cNvSpPr/>
                <p:nvPr/>
              </p:nvSpPr>
              <p:spPr bwMode="auto">
                <a:xfrm rot="20710227">
                  <a:off x="970844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411FD47F-AC04-4455-9FFE-3DA8F6AABA08}"/>
                    </a:ext>
                  </a:extLst>
                </p:cNvPr>
                <p:cNvGrpSpPr/>
                <p:nvPr/>
              </p:nvGrpSpPr>
              <p:grpSpPr>
                <a:xfrm rot="19271972">
                  <a:off x="715560" y="3482139"/>
                  <a:ext cx="424927" cy="613136"/>
                  <a:chOff x="530734" y="3448790"/>
                  <a:chExt cx="424927" cy="613136"/>
                </a:xfrm>
              </p:grpSpPr>
              <p:sp>
                <p:nvSpPr>
                  <p:cNvPr id="267" name="台形 334">
                    <a:extLst>
                      <a:ext uri="{FF2B5EF4-FFF2-40B4-BE49-F238E27FC236}">
                        <a16:creationId xmlns:a16="http://schemas.microsoft.com/office/drawing/2014/main" id="{B1D4E3FF-DBE9-476B-B94C-C867E58634F0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79570" y="3448790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38856 w 276091"/>
                      <a:gd name="connsiteY2" fmla="*/ 165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0296 w 276091"/>
                      <a:gd name="connsiteY5" fmla="*/ 91605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5" fmla="*/ 94407 w 276091"/>
                      <a:gd name="connsiteY5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0" fmla="*/ 186905 w 281312"/>
                      <a:gd name="connsiteY0" fmla="*/ 0 h 557677"/>
                      <a:gd name="connsiteX1" fmla="*/ 281312 w 281312"/>
                      <a:gd name="connsiteY1" fmla="*/ 557677 h 557677"/>
                      <a:gd name="connsiteX2" fmla="*/ 5221 w 281312"/>
                      <a:gd name="connsiteY2" fmla="*/ 557677 h 557677"/>
                      <a:gd name="connsiteX3" fmla="*/ 102384 w 281312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7163 w 276091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1043 w 276091"/>
                      <a:gd name="connsiteY3" fmla="*/ 22227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1043" y="22227"/>
                        </a:lnTo>
                      </a:path>
                    </a:pathLst>
                  </a:cu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8" name="台形 267">
                    <a:extLst>
                      <a:ext uri="{FF2B5EF4-FFF2-40B4-BE49-F238E27FC236}">
                        <a16:creationId xmlns:a16="http://schemas.microsoft.com/office/drawing/2014/main" id="{30E77ABD-9A13-416D-BBF3-5EB85EFA145D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30734" y="3962415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5A868F9D-E10A-43DE-86CC-77096CD6E377}"/>
                  </a:ext>
                </a:extLst>
              </p:cNvPr>
              <p:cNvGrpSpPr/>
              <p:nvPr/>
            </p:nvGrpSpPr>
            <p:grpSpPr>
              <a:xfrm flipH="1">
                <a:off x="1177662" y="3467525"/>
                <a:ext cx="620725" cy="998550"/>
                <a:chOff x="695267" y="3482138"/>
                <a:chExt cx="620725" cy="998550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AA38D7EC-538E-49B4-B69F-E2B119E4AEA7}"/>
                    </a:ext>
                  </a:extLst>
                </p:cNvPr>
                <p:cNvSpPr/>
                <p:nvPr/>
              </p:nvSpPr>
              <p:spPr bwMode="auto">
                <a:xfrm rot="20710227">
                  <a:off x="950551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657E2A8F-B678-4F6F-8B67-AF39E682BB78}"/>
                    </a:ext>
                  </a:extLst>
                </p:cNvPr>
                <p:cNvGrpSpPr/>
                <p:nvPr/>
              </p:nvGrpSpPr>
              <p:grpSpPr>
                <a:xfrm rot="19271972">
                  <a:off x="695267" y="3482138"/>
                  <a:ext cx="424924" cy="613139"/>
                  <a:chOff x="514920" y="3436071"/>
                  <a:chExt cx="424924" cy="613139"/>
                </a:xfrm>
              </p:grpSpPr>
              <p:sp>
                <p:nvSpPr>
                  <p:cNvPr id="263" name="台形 330">
                    <a:extLst>
                      <a:ext uri="{FF2B5EF4-FFF2-40B4-BE49-F238E27FC236}">
                        <a16:creationId xmlns:a16="http://schemas.microsoft.com/office/drawing/2014/main" id="{CFCFD431-6BC4-4675-BFD0-3A8DA67052A9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63753" y="3436071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41299 w 276091"/>
                      <a:gd name="connsiteY2" fmla="*/ 808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2739 w 276091"/>
                      <a:gd name="connsiteY5" fmla="*/ 92248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6287 w 276091"/>
                      <a:gd name="connsiteY3" fmla="*/ 20361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6287" y="20361"/>
                        </a:lnTo>
                      </a:path>
                    </a:pathLst>
                  </a:cu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台形 263">
                    <a:extLst>
                      <a:ext uri="{FF2B5EF4-FFF2-40B4-BE49-F238E27FC236}">
                        <a16:creationId xmlns:a16="http://schemas.microsoft.com/office/drawing/2014/main" id="{2C4E9F14-14DE-4DED-9910-E2FA6E54A95F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14920" y="3949699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ABAFF8C3-BD58-4160-B918-80B203A4879B}"/>
              </a:ext>
            </a:extLst>
          </p:cNvPr>
          <p:cNvGrpSpPr/>
          <p:nvPr/>
        </p:nvGrpSpPr>
        <p:grpSpPr>
          <a:xfrm>
            <a:off x="315133" y="2391850"/>
            <a:ext cx="1757547" cy="1991880"/>
            <a:chOff x="-917914" y="2862930"/>
            <a:chExt cx="3400265" cy="3853622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45C095A-DAB4-4E95-8F0B-3518C6353972}"/>
                </a:ext>
              </a:extLst>
            </p:cNvPr>
            <p:cNvSpPr/>
            <p:nvPr/>
          </p:nvSpPr>
          <p:spPr bwMode="auto">
            <a:xfrm>
              <a:off x="69201" y="3913332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2F8EAC74-88EA-49ED-8AED-F3ED0B6A9CFE}"/>
                </a:ext>
              </a:extLst>
            </p:cNvPr>
            <p:cNvGrpSpPr/>
            <p:nvPr/>
          </p:nvGrpSpPr>
          <p:grpSpPr>
            <a:xfrm>
              <a:off x="-917914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0DCDBD29-A29F-4E05-B66C-64EC202A5E7E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92109FF2-77AD-447B-BC92-1517758EE1E7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99467823-61F5-4E1B-A392-8BF0C3D7D220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34CCAFF-FA96-47E9-96F8-D909147AFA3B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883923DB-1D90-43D4-AF18-4C71A29E568B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B9D9BB5-2E97-4F05-8210-F29AA6AFA95D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F1314CD9-C52F-411B-AF58-24B8D131C832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CBD6B415-D6C0-443C-83BA-6A637DDE47EB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3EEBFFDC-693F-4921-9FD4-97F28E7DFD37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EB43FD63-7B58-45A0-B229-A543113AF8F5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381" name="台形 5">
                  <a:extLst>
                    <a:ext uri="{FF2B5EF4-FFF2-40B4-BE49-F238E27FC236}">
                      <a16:creationId xmlns:a16="http://schemas.microsoft.com/office/drawing/2014/main" id="{DC05472E-9E48-49D5-829F-584317DAB467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F56943D0-687B-415D-A3C8-71F2E06D79F9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387" name="台形 5">
                    <a:extLst>
                      <a:ext uri="{FF2B5EF4-FFF2-40B4-BE49-F238E27FC236}">
                        <a16:creationId xmlns:a16="http://schemas.microsoft.com/office/drawing/2014/main" id="{8A745F78-2F02-444C-815B-4CBF2B0475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円/楕円 20">
                    <a:extLst>
                      <a:ext uri="{FF2B5EF4-FFF2-40B4-BE49-F238E27FC236}">
                        <a16:creationId xmlns:a16="http://schemas.microsoft.com/office/drawing/2014/main" id="{ABC4CAD4-D906-4F64-9A13-1FDF37355A4F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円/楕円 22">
                  <a:extLst>
                    <a:ext uri="{FF2B5EF4-FFF2-40B4-BE49-F238E27FC236}">
                      <a16:creationId xmlns:a16="http://schemas.microsoft.com/office/drawing/2014/main" id="{AB0E8E1C-469E-422D-85CF-AE5E5944B862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角丸四角形 33">
                  <a:extLst>
                    <a:ext uri="{FF2B5EF4-FFF2-40B4-BE49-F238E27FC236}">
                      <a16:creationId xmlns:a16="http://schemas.microsoft.com/office/drawing/2014/main" id="{031D409F-2BBB-4FD3-9E28-91B74AF5CC41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角丸四角形 33">
                  <a:extLst>
                    <a:ext uri="{FF2B5EF4-FFF2-40B4-BE49-F238E27FC236}">
                      <a16:creationId xmlns:a16="http://schemas.microsoft.com/office/drawing/2014/main" id="{C4910CEF-7EEA-44B9-AF74-1BF2B8C07D0D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角丸四角形 33">
                  <a:extLst>
                    <a:ext uri="{FF2B5EF4-FFF2-40B4-BE49-F238E27FC236}">
                      <a16:creationId xmlns:a16="http://schemas.microsoft.com/office/drawing/2014/main" id="{B4FF8A25-8080-49E0-88E8-5B6A24922449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FBF7AC56-ED55-43F3-8C46-0BF615FDD81C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373" name="台形 5">
                  <a:extLst>
                    <a:ext uri="{FF2B5EF4-FFF2-40B4-BE49-F238E27FC236}">
                      <a16:creationId xmlns:a16="http://schemas.microsoft.com/office/drawing/2014/main" id="{35406649-D90A-46AE-B28B-47B62D37B1B5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FF7B3EF8-4E97-4119-A2DC-5B7669C232CF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379" name="台形 5">
                    <a:extLst>
                      <a:ext uri="{FF2B5EF4-FFF2-40B4-BE49-F238E27FC236}">
                        <a16:creationId xmlns:a16="http://schemas.microsoft.com/office/drawing/2014/main" id="{931948EB-506B-40B6-8B8D-7CE43648EA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円/楕円 20">
                    <a:extLst>
                      <a:ext uri="{FF2B5EF4-FFF2-40B4-BE49-F238E27FC236}">
                        <a16:creationId xmlns:a16="http://schemas.microsoft.com/office/drawing/2014/main" id="{E6DBD9AA-7C38-4353-A01A-C8AF7A6028FE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5" name="円/楕円 22">
                  <a:extLst>
                    <a:ext uri="{FF2B5EF4-FFF2-40B4-BE49-F238E27FC236}">
                      <a16:creationId xmlns:a16="http://schemas.microsoft.com/office/drawing/2014/main" id="{C7979197-9943-4C34-B047-14B1BF916AB4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角丸四角形 33">
                  <a:extLst>
                    <a:ext uri="{FF2B5EF4-FFF2-40B4-BE49-F238E27FC236}">
                      <a16:creationId xmlns:a16="http://schemas.microsoft.com/office/drawing/2014/main" id="{4FA1B1DB-6A5A-45A8-8C8A-AA74AF7E005C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角丸四角形 33">
                  <a:extLst>
                    <a:ext uri="{FF2B5EF4-FFF2-40B4-BE49-F238E27FC236}">
                      <a16:creationId xmlns:a16="http://schemas.microsoft.com/office/drawing/2014/main" id="{CB76BD34-A51E-4902-9BF8-79D2048A5400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角丸四角形 33">
                  <a:extLst>
                    <a:ext uri="{FF2B5EF4-FFF2-40B4-BE49-F238E27FC236}">
                      <a16:creationId xmlns:a16="http://schemas.microsoft.com/office/drawing/2014/main" id="{780EE43B-6B39-4843-990E-2BFAB489493B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4C369130-5DC7-4D2E-AE1C-8AA1808923CE}"/>
                </a:ext>
              </a:extLst>
            </p:cNvPr>
            <p:cNvGrpSpPr/>
            <p:nvPr/>
          </p:nvGrpSpPr>
          <p:grpSpPr>
            <a:xfrm rot="19800000">
              <a:off x="1401213" y="6014718"/>
              <a:ext cx="274202" cy="613335"/>
              <a:chOff x="1297948" y="6103217"/>
              <a:chExt cx="274202" cy="613335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F0F95F74-FE9C-4D13-A4C3-2A11B9CB1281}"/>
                  </a:ext>
                </a:extLst>
              </p:cNvPr>
              <p:cNvSpPr/>
              <p:nvPr/>
            </p:nvSpPr>
            <p:spPr bwMode="auto">
              <a:xfrm flipH="1">
                <a:off x="1297948" y="6616478"/>
                <a:ext cx="274202" cy="100074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5476C0F4-3A1A-4110-BEFD-47FD5EF49D9B}"/>
                  </a:ext>
                </a:extLst>
              </p:cNvPr>
              <p:cNvSpPr/>
              <p:nvPr/>
            </p:nvSpPr>
            <p:spPr bwMode="auto">
              <a:xfrm flipH="1">
                <a:off x="1303120" y="6103217"/>
                <a:ext cx="100177" cy="514551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B8BCFB98-EE5C-4860-953F-1F24EA350B3D}"/>
                </a:ext>
              </a:extLst>
            </p:cNvPr>
            <p:cNvSpPr/>
            <p:nvPr/>
          </p:nvSpPr>
          <p:spPr bwMode="auto">
            <a:xfrm>
              <a:off x="1102081" y="4555083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8F5E5572-E36A-47FB-9698-E88A062EF966}"/>
                </a:ext>
              </a:extLst>
            </p:cNvPr>
            <p:cNvSpPr/>
            <p:nvPr/>
          </p:nvSpPr>
          <p:spPr bwMode="auto">
            <a:xfrm rot="8394293" flipH="1">
              <a:off x="1717525" y="5454429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48D6A8A9-87FF-4020-86CF-B508FED52552}"/>
                </a:ext>
              </a:extLst>
            </p:cNvPr>
            <p:cNvGrpSpPr/>
            <p:nvPr/>
          </p:nvGrpSpPr>
          <p:grpSpPr>
            <a:xfrm>
              <a:off x="923784" y="6296437"/>
              <a:ext cx="274203" cy="420115"/>
              <a:chOff x="411032" y="2622674"/>
              <a:chExt cx="334472" cy="512455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040577C-7FAD-4237-9310-914F8E3824C5}"/>
                  </a:ext>
                </a:extLst>
              </p:cNvPr>
              <p:cNvSpPr/>
              <p:nvPr/>
            </p:nvSpPr>
            <p:spPr bwMode="auto">
              <a:xfrm>
                <a:off x="411032" y="3013059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5" name="四角形: 角を丸くする 364">
                <a:extLst>
                  <a:ext uri="{FF2B5EF4-FFF2-40B4-BE49-F238E27FC236}">
                    <a16:creationId xmlns:a16="http://schemas.microsoft.com/office/drawing/2014/main" id="{CECDA2F8-D52B-4666-B27E-339ABB19E0B2}"/>
                  </a:ext>
                </a:extLst>
              </p:cNvPr>
              <p:cNvSpPr/>
              <p:nvPr/>
            </p:nvSpPr>
            <p:spPr bwMode="auto">
              <a:xfrm>
                <a:off x="616996" y="2622674"/>
                <a:ext cx="122197" cy="391958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96E6A760-3374-41CB-9FDD-4EC4DA7BFFE3}"/>
                </a:ext>
              </a:extLst>
            </p:cNvPr>
            <p:cNvGrpSpPr/>
            <p:nvPr/>
          </p:nvGrpSpPr>
          <p:grpSpPr>
            <a:xfrm>
              <a:off x="748434" y="4789395"/>
              <a:ext cx="1131478" cy="1529756"/>
              <a:chOff x="1150077" y="1493784"/>
              <a:chExt cx="2100156" cy="2839408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B1427443-EB81-487E-995F-9C43E789AB34}"/>
                  </a:ext>
                </a:extLst>
              </p:cNvPr>
              <p:cNvGrpSpPr/>
              <p:nvPr/>
            </p:nvGrpSpPr>
            <p:grpSpPr>
              <a:xfrm rot="20156365" flipH="1">
                <a:off x="2656907" y="1766293"/>
                <a:ext cx="593326" cy="1188315"/>
                <a:chOff x="4539694" y="1898830"/>
                <a:chExt cx="781606" cy="1188315"/>
              </a:xfrm>
            </p:grpSpPr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B29B314C-02D9-43F4-A2D9-E14E9E54D063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0262D198-986B-4477-9F4F-A88C273B1759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741859E1-CF56-4B42-99E1-1938BF5950E1}"/>
                  </a:ext>
                </a:extLst>
              </p:cNvPr>
              <p:cNvSpPr/>
              <p:nvPr/>
            </p:nvSpPr>
            <p:spPr bwMode="auto">
              <a:xfrm>
                <a:off x="1150077" y="4045777"/>
                <a:ext cx="1845205" cy="287415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4089981E-8522-4632-9D51-C235831C6F63}"/>
                  </a:ext>
                </a:extLst>
              </p:cNvPr>
              <p:cNvSpPr/>
              <p:nvPr/>
            </p:nvSpPr>
            <p:spPr bwMode="auto">
              <a:xfrm>
                <a:off x="1150077" y="2884339"/>
                <a:ext cx="1845205" cy="1305146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3FFD975C-47C0-4689-A125-7B9D5E437B93}"/>
                  </a:ext>
                </a:extLst>
              </p:cNvPr>
              <p:cNvSpPr/>
              <p:nvPr/>
            </p:nvSpPr>
            <p:spPr bwMode="auto">
              <a:xfrm rot="10800000">
                <a:off x="1369920" y="2867382"/>
                <a:ext cx="1405520" cy="11953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224900E1-821E-4DD9-9AD9-20D8038CE901}"/>
                  </a:ext>
                </a:extLst>
              </p:cNvPr>
              <p:cNvSpPr/>
              <p:nvPr/>
            </p:nvSpPr>
            <p:spPr bwMode="auto">
              <a:xfrm rot="10800000">
                <a:off x="1427070" y="2867382"/>
                <a:ext cx="1291220" cy="11508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B6BF3BB-0EB4-4E13-8BC5-50F7017185A2}"/>
                  </a:ext>
                </a:extLst>
              </p:cNvPr>
              <p:cNvSpPr/>
              <p:nvPr/>
            </p:nvSpPr>
            <p:spPr bwMode="auto">
              <a:xfrm>
                <a:off x="13075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EF6FD44C-B16F-413B-BD66-65763AB8F533}"/>
                  </a:ext>
                </a:extLst>
              </p:cNvPr>
              <p:cNvSpPr/>
              <p:nvPr/>
            </p:nvSpPr>
            <p:spPr bwMode="auto">
              <a:xfrm>
                <a:off x="1307595" y="1580662"/>
                <a:ext cx="1530170" cy="1393688"/>
              </a:xfrm>
              <a:custGeom>
                <a:avLst/>
                <a:gdLst>
                  <a:gd name="connsiteX0" fmla="*/ 246475 w 1530170"/>
                  <a:gd name="connsiteY0" fmla="*/ 0 h 1393688"/>
                  <a:gd name="connsiteX1" fmla="*/ 246475 w 1530170"/>
                  <a:gd name="connsiteY1" fmla="*/ 423203 h 1393688"/>
                  <a:gd name="connsiteX2" fmla="*/ 765085 w 1530170"/>
                  <a:gd name="connsiteY2" fmla="*/ 941813 h 1393688"/>
                  <a:gd name="connsiteX3" fmla="*/ 1283695 w 1530170"/>
                  <a:gd name="connsiteY3" fmla="*/ 423203 h 1393688"/>
                  <a:gd name="connsiteX4" fmla="*/ 1283695 w 1530170"/>
                  <a:gd name="connsiteY4" fmla="*/ 0 h 1393688"/>
                  <a:gd name="connsiteX5" fmla="*/ 1287994 w 1530170"/>
                  <a:gd name="connsiteY5" fmla="*/ 2333 h 1393688"/>
                  <a:gd name="connsiteX6" fmla="*/ 1530170 w 1530170"/>
                  <a:gd name="connsiteY6" fmla="*/ 457811 h 1393688"/>
                  <a:gd name="connsiteX7" fmla="*/ 1530170 w 1530170"/>
                  <a:gd name="connsiteY7" fmla="*/ 1393688 h 1393688"/>
                  <a:gd name="connsiteX8" fmla="*/ 0 w 1530170"/>
                  <a:gd name="connsiteY8" fmla="*/ 1393688 h 1393688"/>
                  <a:gd name="connsiteX9" fmla="*/ 0 w 1530170"/>
                  <a:gd name="connsiteY9" fmla="*/ 457811 h 1393688"/>
                  <a:gd name="connsiteX10" fmla="*/ 242176 w 1530170"/>
                  <a:gd name="connsiteY10" fmla="*/ 2333 h 1393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0170" h="1393688">
                    <a:moveTo>
                      <a:pt x="246475" y="0"/>
                    </a:moveTo>
                    <a:lnTo>
                      <a:pt x="246475" y="423203"/>
                    </a:lnTo>
                    <a:cubicBezTo>
                      <a:pt x="246475" y="709623"/>
                      <a:pt x="478665" y="941813"/>
                      <a:pt x="765085" y="941813"/>
                    </a:cubicBezTo>
                    <a:cubicBezTo>
                      <a:pt x="1051505" y="941813"/>
                      <a:pt x="1283695" y="709623"/>
                      <a:pt x="1283695" y="423203"/>
                    </a:cubicBezTo>
                    <a:lnTo>
                      <a:pt x="1283695" y="0"/>
                    </a:lnTo>
                    <a:lnTo>
                      <a:pt x="1287994" y="2333"/>
                    </a:lnTo>
                    <a:cubicBezTo>
                      <a:pt x="1434106" y="101044"/>
                      <a:pt x="1530170" y="268209"/>
                      <a:pt x="1530170" y="457811"/>
                    </a:cubicBezTo>
                    <a:lnTo>
                      <a:pt x="1530170" y="1393688"/>
                    </a:lnTo>
                    <a:lnTo>
                      <a:pt x="0" y="1393688"/>
                    </a:lnTo>
                    <a:lnTo>
                      <a:pt x="0" y="457811"/>
                    </a:lnTo>
                    <a:cubicBezTo>
                      <a:pt x="0" y="268209"/>
                      <a:pt x="96065" y="101044"/>
                      <a:pt x="242176" y="23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CE4833B-9644-4EDC-B648-0A8BAE64D347}"/>
                  </a:ext>
                </a:extLst>
              </p:cNvPr>
              <p:cNvSpPr/>
              <p:nvPr/>
            </p:nvSpPr>
            <p:spPr bwMode="auto">
              <a:xfrm>
                <a:off x="17128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95773A9-408A-4CCB-B267-8B4D582B0F69}"/>
                  </a:ext>
                </a:extLst>
              </p:cNvPr>
              <p:cNvSpPr/>
              <p:nvPr/>
            </p:nvSpPr>
            <p:spPr bwMode="auto">
              <a:xfrm>
                <a:off x="20179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E7A7F4E6-E0D4-4050-B460-AA867A46B3CA}"/>
                </a:ext>
              </a:extLst>
            </p:cNvPr>
            <p:cNvGrpSpPr/>
            <p:nvPr/>
          </p:nvGrpSpPr>
          <p:grpSpPr>
            <a:xfrm>
              <a:off x="364575" y="3072649"/>
              <a:ext cx="1779313" cy="1693529"/>
              <a:chOff x="-95131" y="-853402"/>
              <a:chExt cx="1779313" cy="1693529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234CCA08-AA64-4CC0-A812-FF9ADC8C61F3}"/>
                  </a:ext>
                </a:extLst>
              </p:cNvPr>
              <p:cNvSpPr/>
              <p:nvPr/>
            </p:nvSpPr>
            <p:spPr bwMode="auto">
              <a:xfrm>
                <a:off x="-49780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7D0AFE33-6DC1-42FC-8595-4955F9288D97}"/>
                  </a:ext>
                </a:extLst>
              </p:cNvPr>
              <p:cNvSpPr/>
              <p:nvPr/>
            </p:nvSpPr>
            <p:spPr bwMode="auto">
              <a:xfrm>
                <a:off x="189916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5A286C9D-01DD-4967-B3C5-C78C58D16069}"/>
                  </a:ext>
                </a:extLst>
              </p:cNvPr>
              <p:cNvSpPr/>
              <p:nvPr/>
            </p:nvSpPr>
            <p:spPr bwMode="auto">
              <a:xfrm rot="20700000">
                <a:off x="-95131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0F99C03B-9878-416D-98BD-29C6F8628C00}"/>
                  </a:ext>
                </a:extLst>
              </p:cNvPr>
              <p:cNvSpPr/>
              <p:nvPr/>
            </p:nvSpPr>
            <p:spPr bwMode="auto">
              <a:xfrm rot="900000" flipH="1">
                <a:off x="1338590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E88B9123-8275-489E-8878-950FAA900992}"/>
                  </a:ext>
                </a:extLst>
              </p:cNvPr>
              <p:cNvSpPr/>
              <p:nvPr/>
            </p:nvSpPr>
            <p:spPr bwMode="auto">
              <a:xfrm>
                <a:off x="17588" y="-713748"/>
                <a:ext cx="1553876" cy="15538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0F2AF45-4E9A-4826-B953-141C70DFDDD6}"/>
                  </a:ext>
                </a:extLst>
              </p:cNvPr>
              <p:cNvSpPr/>
              <p:nvPr/>
            </p:nvSpPr>
            <p:spPr bwMode="auto">
              <a:xfrm>
                <a:off x="109791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467FB581-0F8D-4307-B092-48D074971952}"/>
                  </a:ext>
                </a:extLst>
              </p:cNvPr>
              <p:cNvSpPr/>
              <p:nvPr/>
            </p:nvSpPr>
            <p:spPr bwMode="auto">
              <a:xfrm rot="5400000">
                <a:off x="298502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5B372FE7-DCC9-4E7E-972E-9B19EE1429D1}"/>
                  </a:ext>
                </a:extLst>
              </p:cNvPr>
              <p:cNvGrpSpPr/>
              <p:nvPr/>
            </p:nvGrpSpPr>
            <p:grpSpPr>
              <a:xfrm>
                <a:off x="211098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513688F4-E4DD-4616-A617-3950A64C6110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DAA335D7-FA32-41FF-861D-7F96D5BEE2EB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AE49C544-0415-4011-B19B-BC62D3819AA4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CFEC3658-F409-4674-804C-9EF9C5FA34EE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2CEDFFD7-8E1E-43AE-87EE-17ACCC603E5F}"/>
                  </a:ext>
                </a:extLst>
              </p:cNvPr>
              <p:cNvSpPr/>
              <p:nvPr/>
            </p:nvSpPr>
            <p:spPr bwMode="auto">
              <a:xfrm rot="5400000">
                <a:off x="255086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9E954122-064D-4C7C-879E-4AAC1351A692}"/>
                  </a:ext>
                </a:extLst>
              </p:cNvPr>
              <p:cNvSpPr/>
              <p:nvPr/>
            </p:nvSpPr>
            <p:spPr bwMode="auto">
              <a:xfrm flipH="1">
                <a:off x="976965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A7764512-8EFA-435D-8AAC-09E1C6857D40}"/>
                  </a:ext>
                </a:extLst>
              </p:cNvPr>
              <p:cNvSpPr/>
              <p:nvPr/>
            </p:nvSpPr>
            <p:spPr bwMode="auto">
              <a:xfrm rot="16200000" flipH="1">
                <a:off x="1163791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28361078-81D7-4615-89B7-90AD6A7ABB83}"/>
                  </a:ext>
                </a:extLst>
              </p:cNvPr>
              <p:cNvGrpSpPr/>
              <p:nvPr/>
            </p:nvGrpSpPr>
            <p:grpSpPr>
              <a:xfrm flipH="1">
                <a:off x="1085114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A3402D83-E557-4716-86ED-3CC79265F047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3C1D0583-A36E-4998-96CC-302EC932B8F2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9389AA5B-FE3C-4E08-8ED0-649C46E1A748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3593C2FC-2AC2-493E-88B7-05BFD02E0500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BEB7840B-1FEC-4213-882D-7D369087476E}"/>
                  </a:ext>
                </a:extLst>
              </p:cNvPr>
              <p:cNvSpPr/>
              <p:nvPr/>
            </p:nvSpPr>
            <p:spPr bwMode="auto">
              <a:xfrm rot="16200000" flipH="1">
                <a:off x="1120374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F220888C-2248-4609-8862-650F842FC4E9}"/>
                  </a:ext>
                </a:extLst>
              </p:cNvPr>
              <p:cNvSpPr/>
              <p:nvPr/>
            </p:nvSpPr>
            <p:spPr bwMode="auto">
              <a:xfrm>
                <a:off x="510513" y="519483"/>
                <a:ext cx="551296" cy="180217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79F4ED0F-CC48-452F-AC9C-B9BFA2DCC7CB}"/>
                  </a:ext>
                </a:extLst>
              </p:cNvPr>
              <p:cNvSpPr/>
              <p:nvPr/>
            </p:nvSpPr>
            <p:spPr bwMode="auto">
              <a:xfrm>
                <a:off x="717276" y="404266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1" name="二等辺三角形 340">
                <a:extLst>
                  <a:ext uri="{FF2B5EF4-FFF2-40B4-BE49-F238E27FC236}">
                    <a16:creationId xmlns:a16="http://schemas.microsoft.com/office/drawing/2014/main" id="{131E6A53-2979-4896-8F2E-8448F45E138F}"/>
                  </a:ext>
                </a:extLst>
              </p:cNvPr>
              <p:cNvSpPr/>
              <p:nvPr/>
            </p:nvSpPr>
            <p:spPr bwMode="auto">
              <a:xfrm rot="18900000">
                <a:off x="72187" y="-123364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2" name="二等辺三角形 341">
                <a:extLst>
                  <a:ext uri="{FF2B5EF4-FFF2-40B4-BE49-F238E27FC236}">
                    <a16:creationId xmlns:a16="http://schemas.microsoft.com/office/drawing/2014/main" id="{3477A114-A355-4D22-BBDF-A030A4D3746A}"/>
                  </a:ext>
                </a:extLst>
              </p:cNvPr>
              <p:cNvSpPr/>
              <p:nvPr/>
            </p:nvSpPr>
            <p:spPr bwMode="auto">
              <a:xfrm rot="2700000" flipH="1">
                <a:off x="1420708" y="-123365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1CE4EBD7-002B-47BC-9144-D41E42FE8AAF}"/>
                  </a:ext>
                </a:extLst>
              </p:cNvPr>
              <p:cNvSpPr/>
              <p:nvPr/>
            </p:nvSpPr>
            <p:spPr bwMode="auto">
              <a:xfrm>
                <a:off x="161246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19F1DD09-3D6A-4BD1-B9BF-683CC4535894}"/>
                  </a:ext>
                </a:extLst>
              </p:cNvPr>
              <p:cNvSpPr/>
              <p:nvPr/>
            </p:nvSpPr>
            <p:spPr bwMode="auto">
              <a:xfrm>
                <a:off x="1177430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DB24A9B-CA06-4572-B036-C97FE57AD86F}"/>
                </a:ext>
              </a:extLst>
            </p:cNvPr>
            <p:cNvGrpSpPr/>
            <p:nvPr/>
          </p:nvGrpSpPr>
          <p:grpSpPr>
            <a:xfrm>
              <a:off x="603228" y="2862930"/>
              <a:ext cx="1295422" cy="584544"/>
              <a:chOff x="548631" y="1266020"/>
              <a:chExt cx="1404616" cy="584544"/>
            </a:xfrm>
          </p:grpSpPr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F14B677E-E376-48BE-9CEF-68A5DDDDD48A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CA356B2D-06E7-4232-A568-179BC4B23136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3B333106-ED74-4223-B895-A41F0D428422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EBF7FB0C-B116-49A2-AFCC-0895C89680BC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7F517B09-D1D7-4C0B-BFFB-E75E3E56452E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C4074F7A-F101-4F09-9369-0E144D685E2C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1A0AC0D8-01E2-4FA9-9D8C-852D3E39118D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EF2929AC-BBE5-49E7-9F5C-99D13E7DF8E1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7A39C276-AA12-4610-8F4F-1057380A3C09}"/>
              </a:ext>
            </a:extLst>
          </p:cNvPr>
          <p:cNvGrpSpPr/>
          <p:nvPr/>
        </p:nvGrpSpPr>
        <p:grpSpPr>
          <a:xfrm>
            <a:off x="6033120" y="2465323"/>
            <a:ext cx="1616113" cy="1918656"/>
            <a:chOff x="5273880" y="3004844"/>
            <a:chExt cx="3126638" cy="3711957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747342EF-DC7B-4518-ABD6-1346012E9DA3}"/>
                </a:ext>
              </a:extLst>
            </p:cNvPr>
            <p:cNvGrpSpPr/>
            <p:nvPr/>
          </p:nvGrpSpPr>
          <p:grpSpPr>
            <a:xfrm>
              <a:off x="5273880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499D4232-4F90-435B-939E-B64E59E4863F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871D5137-A507-45F8-9A12-E6E50B7D6581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2" name="台形 461">
                  <a:extLst>
                    <a:ext uri="{FF2B5EF4-FFF2-40B4-BE49-F238E27FC236}">
                      <a16:creationId xmlns:a16="http://schemas.microsoft.com/office/drawing/2014/main" id="{C16209D0-722B-4844-BB32-C9FA287EF4C4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392575C-02A3-4DDB-BF51-F5A933D380E1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9A4BFB1-AD24-4944-9BC7-3D442D0D2569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62E4D07E-241F-4A07-B2B5-8BE6711D4004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2E6C159E-1A0C-45AC-8C01-8DBFB7ABC699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0A89E228-0663-49FE-AE57-2BEEB8FFC324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D2F26AE9-2ED9-4C15-9170-ABE532184F81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3E8DCB8F-9F45-478B-B451-9C067F4122B0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449" name="台形 5">
                  <a:extLst>
                    <a:ext uri="{FF2B5EF4-FFF2-40B4-BE49-F238E27FC236}">
                      <a16:creationId xmlns:a16="http://schemas.microsoft.com/office/drawing/2014/main" id="{26D294F4-63BC-4F92-B346-96DD87DA974A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90279898-7624-492A-8E24-D1A73DF419FA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455" name="台形 5">
                    <a:extLst>
                      <a:ext uri="{FF2B5EF4-FFF2-40B4-BE49-F238E27FC236}">
                        <a16:creationId xmlns:a16="http://schemas.microsoft.com/office/drawing/2014/main" id="{1B9F1AB8-364D-4F92-B0F5-1017D301AC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円/楕円 20">
                    <a:extLst>
                      <a:ext uri="{FF2B5EF4-FFF2-40B4-BE49-F238E27FC236}">
                        <a16:creationId xmlns:a16="http://schemas.microsoft.com/office/drawing/2014/main" id="{20282C3C-F53A-4BBD-9506-2CE827497787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1" name="円/楕円 22">
                  <a:extLst>
                    <a:ext uri="{FF2B5EF4-FFF2-40B4-BE49-F238E27FC236}">
                      <a16:creationId xmlns:a16="http://schemas.microsoft.com/office/drawing/2014/main" id="{56C85852-3C28-40D4-875A-BEEA1B8227DC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角丸四角形 33">
                  <a:extLst>
                    <a:ext uri="{FF2B5EF4-FFF2-40B4-BE49-F238E27FC236}">
                      <a16:creationId xmlns:a16="http://schemas.microsoft.com/office/drawing/2014/main" id="{4D8EA6AA-959E-4F08-9C91-6DE71F5FDFEA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角丸四角形 33">
                  <a:extLst>
                    <a:ext uri="{FF2B5EF4-FFF2-40B4-BE49-F238E27FC236}">
                      <a16:creationId xmlns:a16="http://schemas.microsoft.com/office/drawing/2014/main" id="{231476FB-D69B-4535-861F-D4229B87CF3D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角丸四角形 33">
                  <a:extLst>
                    <a:ext uri="{FF2B5EF4-FFF2-40B4-BE49-F238E27FC236}">
                      <a16:creationId xmlns:a16="http://schemas.microsoft.com/office/drawing/2014/main" id="{0578C07D-0B22-44C6-A65E-5008AE724783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4203596C-5C68-46AB-99CD-1D16218A6FC0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441" name="台形 5">
                  <a:extLst>
                    <a:ext uri="{FF2B5EF4-FFF2-40B4-BE49-F238E27FC236}">
                      <a16:creationId xmlns:a16="http://schemas.microsoft.com/office/drawing/2014/main" id="{C8E5DBFF-D3F2-4D54-95C0-64DC19053F67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082CB6A7-4176-43ED-9BA2-C5830461A07C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447" name="台形 5">
                    <a:extLst>
                      <a:ext uri="{FF2B5EF4-FFF2-40B4-BE49-F238E27FC236}">
                        <a16:creationId xmlns:a16="http://schemas.microsoft.com/office/drawing/2014/main" id="{06EC4453-780D-4E6B-AA15-EEFC98C1B9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円/楕円 20">
                    <a:extLst>
                      <a:ext uri="{FF2B5EF4-FFF2-40B4-BE49-F238E27FC236}">
                        <a16:creationId xmlns:a16="http://schemas.microsoft.com/office/drawing/2014/main" id="{68BC6507-2B6C-4EEE-8092-BCD491107155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3" name="円/楕円 22">
                  <a:extLst>
                    <a:ext uri="{FF2B5EF4-FFF2-40B4-BE49-F238E27FC236}">
                      <a16:creationId xmlns:a16="http://schemas.microsoft.com/office/drawing/2014/main" id="{95539383-B6E8-4B66-9D1D-4CC82B44828A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角丸四角形 33">
                  <a:extLst>
                    <a:ext uri="{FF2B5EF4-FFF2-40B4-BE49-F238E27FC236}">
                      <a16:creationId xmlns:a16="http://schemas.microsoft.com/office/drawing/2014/main" id="{432C83EB-7754-424B-BAD9-C4F430486C48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角丸四角形 33">
                  <a:extLst>
                    <a:ext uri="{FF2B5EF4-FFF2-40B4-BE49-F238E27FC236}">
                      <a16:creationId xmlns:a16="http://schemas.microsoft.com/office/drawing/2014/main" id="{6AA9518C-D186-4F06-B16A-209AADF1BFA5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角丸四角形 33">
                  <a:extLst>
                    <a:ext uri="{FF2B5EF4-FFF2-40B4-BE49-F238E27FC236}">
                      <a16:creationId xmlns:a16="http://schemas.microsoft.com/office/drawing/2014/main" id="{6FC6797A-D8BD-4E89-A60F-BB9BE0859487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DEF3DF15-E6D5-4B66-AD5B-B3F92A15E4FA}"/>
                </a:ext>
              </a:extLst>
            </p:cNvPr>
            <p:cNvGrpSpPr/>
            <p:nvPr/>
          </p:nvGrpSpPr>
          <p:grpSpPr>
            <a:xfrm rot="20700000">
              <a:off x="7503837" y="6137277"/>
              <a:ext cx="334470" cy="541429"/>
              <a:chOff x="7484256" y="6175372"/>
              <a:chExt cx="334470" cy="541429"/>
            </a:xfrm>
          </p:grpSpPr>
          <p:sp>
            <p:nvSpPr>
              <p:cNvPr id="434" name="四角形: 角を丸くする 433">
                <a:extLst>
                  <a:ext uri="{FF2B5EF4-FFF2-40B4-BE49-F238E27FC236}">
                    <a16:creationId xmlns:a16="http://schemas.microsoft.com/office/drawing/2014/main" id="{1461DFA8-3F16-47E0-92D8-207D6BABE3EC}"/>
                  </a:ext>
                </a:extLst>
              </p:cNvPr>
              <p:cNvSpPr/>
              <p:nvPr/>
            </p:nvSpPr>
            <p:spPr bwMode="auto">
              <a:xfrm flipH="1">
                <a:off x="7490566" y="6175372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8C2F06D-FC6E-493D-A71E-A37262032FC6}"/>
                  </a:ext>
                </a:extLst>
              </p:cNvPr>
              <p:cNvSpPr/>
              <p:nvPr/>
            </p:nvSpPr>
            <p:spPr bwMode="auto">
              <a:xfrm flipH="1">
                <a:off x="7484256" y="659473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684C181B-1EAC-4825-B91F-C7A2D29356BA}"/>
                </a:ext>
              </a:extLst>
            </p:cNvPr>
            <p:cNvGrpSpPr/>
            <p:nvPr/>
          </p:nvGrpSpPr>
          <p:grpSpPr>
            <a:xfrm>
              <a:off x="7027852" y="6175372"/>
              <a:ext cx="334472" cy="541429"/>
              <a:chOff x="5471930" y="1961634"/>
              <a:chExt cx="334472" cy="541429"/>
            </a:xfrm>
          </p:grpSpPr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243ADE3F-5D72-4129-A2B7-8424B3313C0B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FEE06EE-10F8-4836-A220-19F63D041C9C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16C1FB9F-D096-4F41-AD7C-12A1E4F8EB78}"/>
                </a:ext>
              </a:extLst>
            </p:cNvPr>
            <p:cNvSpPr/>
            <p:nvPr/>
          </p:nvSpPr>
          <p:spPr bwMode="auto">
            <a:xfrm>
              <a:off x="7275995" y="4524601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ADB89CB3-24DC-4BF4-BCAA-C7C2A0100C92}"/>
                </a:ext>
              </a:extLst>
            </p:cNvPr>
            <p:cNvSpPr/>
            <p:nvPr/>
          </p:nvSpPr>
          <p:spPr bwMode="auto">
            <a:xfrm rot="8439250" flipH="1">
              <a:off x="7888703" y="5414394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2C5D5F29-6C7F-4FF8-88F4-ACAA67DD6716}"/>
                </a:ext>
              </a:extLst>
            </p:cNvPr>
            <p:cNvGrpSpPr/>
            <p:nvPr/>
          </p:nvGrpSpPr>
          <p:grpSpPr>
            <a:xfrm>
              <a:off x="6517500" y="3004844"/>
              <a:ext cx="1779314" cy="1693531"/>
              <a:chOff x="4965767" y="-746329"/>
              <a:chExt cx="1779314" cy="1693531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FB74438C-C984-42AB-A813-ECE3BFA94645}"/>
                  </a:ext>
                </a:extLst>
              </p:cNvPr>
              <p:cNvSpPr/>
              <p:nvPr/>
            </p:nvSpPr>
            <p:spPr bwMode="auto">
              <a:xfrm>
                <a:off x="5011118" y="-746329"/>
                <a:ext cx="1684211" cy="1444515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5EBC980C-ECD6-4AE1-AC25-149E066C5B08}"/>
                  </a:ext>
                </a:extLst>
              </p:cNvPr>
              <p:cNvSpPr/>
              <p:nvPr/>
            </p:nvSpPr>
            <p:spPr bwMode="auto">
              <a:xfrm rot="20700000">
                <a:off x="4965767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578B8A4B-4D1C-4CA5-B647-3E500346EAE6}"/>
                  </a:ext>
                </a:extLst>
              </p:cNvPr>
              <p:cNvSpPr/>
              <p:nvPr/>
            </p:nvSpPr>
            <p:spPr bwMode="auto">
              <a:xfrm rot="900000" flipH="1">
                <a:off x="6399489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48E9263C-F2A3-4C7B-AD03-48C2D5BD08AC}"/>
                  </a:ext>
                </a:extLst>
              </p:cNvPr>
              <p:cNvSpPr/>
              <p:nvPr/>
            </p:nvSpPr>
            <p:spPr bwMode="auto">
              <a:xfrm>
                <a:off x="5078486" y="-606674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6FD90EFB-19D7-468D-BA2F-1333B8823531}"/>
                  </a:ext>
                </a:extLst>
              </p:cNvPr>
              <p:cNvSpPr/>
              <p:nvPr/>
            </p:nvSpPr>
            <p:spPr bwMode="auto">
              <a:xfrm flipH="1">
                <a:off x="5038247" y="-688339"/>
                <a:ext cx="1638383" cy="922659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880EEA32-3B84-4066-8C3E-9EA9086FC013}"/>
                  </a:ext>
                </a:extLst>
              </p:cNvPr>
              <p:cNvSpPr/>
              <p:nvPr/>
            </p:nvSpPr>
            <p:spPr bwMode="auto">
              <a:xfrm>
                <a:off x="5376035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855CD343-CFF0-4CC6-96A9-066305142283}"/>
                  </a:ext>
                </a:extLst>
              </p:cNvPr>
              <p:cNvSpPr/>
              <p:nvPr/>
            </p:nvSpPr>
            <p:spPr bwMode="auto">
              <a:xfrm>
                <a:off x="6164009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8A21199A-A9BE-4E22-8942-2A316C21521C}"/>
                  </a:ext>
                </a:extLst>
              </p:cNvPr>
              <p:cNvSpPr/>
              <p:nvPr/>
            </p:nvSpPr>
            <p:spPr bwMode="auto">
              <a:xfrm>
                <a:off x="5778174" y="511340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AA562772-60C2-4701-9EA1-949578938E85}"/>
                  </a:ext>
                </a:extLst>
              </p:cNvPr>
              <p:cNvSpPr/>
              <p:nvPr/>
            </p:nvSpPr>
            <p:spPr bwMode="auto">
              <a:xfrm>
                <a:off x="52594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975F6122-6B8E-4C47-A97E-E698419CA0A1}"/>
                  </a:ext>
                </a:extLst>
              </p:cNvPr>
              <p:cNvSpPr/>
              <p:nvPr/>
            </p:nvSpPr>
            <p:spPr bwMode="auto">
              <a:xfrm>
                <a:off x="60508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D0739F86-3900-4AA1-9669-108116010BA9}"/>
                  </a:ext>
                </a:extLst>
              </p:cNvPr>
              <p:cNvSpPr/>
              <p:nvPr/>
            </p:nvSpPr>
            <p:spPr bwMode="auto">
              <a:xfrm>
                <a:off x="6200815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236CA9B2-C0E7-4508-8419-E0311AE5F322}"/>
                  </a:ext>
                </a:extLst>
              </p:cNvPr>
              <p:cNvSpPr/>
              <p:nvPr/>
            </p:nvSpPr>
            <p:spPr bwMode="auto">
              <a:xfrm>
                <a:off x="5412841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5391284A-CE0D-4610-8192-4C32686D9C4E}"/>
                  </a:ext>
                </a:extLst>
              </p:cNvPr>
              <p:cNvSpPr/>
              <p:nvPr/>
            </p:nvSpPr>
            <p:spPr bwMode="auto">
              <a:xfrm rot="16200000">
                <a:off x="5785439" y="538475"/>
                <a:ext cx="150662" cy="38020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3B206661-2E59-4870-AEB4-FFE3C05BF563}"/>
                </a:ext>
              </a:extLst>
            </p:cNvPr>
            <p:cNvGrpSpPr/>
            <p:nvPr/>
          </p:nvGrpSpPr>
          <p:grpSpPr>
            <a:xfrm>
              <a:off x="6894540" y="4761121"/>
              <a:ext cx="1151503" cy="1624539"/>
              <a:chOff x="6850459" y="1493784"/>
              <a:chExt cx="2137326" cy="3015335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FC6D774A-7C10-4D76-9779-C9BCE00AE810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417" name="台形 416">
                  <a:extLst>
                    <a:ext uri="{FF2B5EF4-FFF2-40B4-BE49-F238E27FC236}">
                      <a16:creationId xmlns:a16="http://schemas.microsoft.com/office/drawing/2014/main" id="{04D053AF-CD54-4EE5-A655-2F593F8D0B74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台形 417">
                  <a:extLst>
                    <a:ext uri="{FF2B5EF4-FFF2-40B4-BE49-F238E27FC236}">
                      <a16:creationId xmlns:a16="http://schemas.microsoft.com/office/drawing/2014/main" id="{B4CE2F66-EDAF-46F4-B0D9-1F010D41238D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7" name="台形 406">
                <a:extLst>
                  <a:ext uri="{FF2B5EF4-FFF2-40B4-BE49-F238E27FC236}">
                    <a16:creationId xmlns:a16="http://schemas.microsoft.com/office/drawing/2014/main" id="{753089A7-9DB7-4DE0-A8EA-23BC7B8C5FCF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7A829FF1-0A0F-4892-858C-0AAF2DDF39DD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CE6FAF27-6B28-47CF-9FA0-48FFCFE27CB0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415" name="二等辺三角形 414">
                  <a:extLst>
                    <a:ext uri="{FF2B5EF4-FFF2-40B4-BE49-F238E27FC236}">
                      <a16:creationId xmlns:a16="http://schemas.microsoft.com/office/drawing/2014/main" id="{70D0CBE2-9363-4978-9825-39907327D1BF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二等辺三角形 415">
                  <a:extLst>
                    <a:ext uri="{FF2B5EF4-FFF2-40B4-BE49-F238E27FC236}">
                      <a16:creationId xmlns:a16="http://schemas.microsoft.com/office/drawing/2014/main" id="{B92A7EA8-0690-4CB7-83B4-2BDB5BEAA6D4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台形 409">
                <a:extLst>
                  <a:ext uri="{FF2B5EF4-FFF2-40B4-BE49-F238E27FC236}">
                    <a16:creationId xmlns:a16="http://schemas.microsoft.com/office/drawing/2014/main" id="{8B131743-6234-4BA0-A80A-E833C21C927A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5974BE87-C03A-4590-8BF2-556F68750270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248DF7F3-9339-49E6-AF69-A9ACF75B2677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D10A8D7B-2743-4798-A220-0F949BDEECAE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53210E7C-CD80-48BE-AE75-423FE2DFC6EE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44740DCA-A70A-47B8-8875-828F4FD8FBBF}"/>
                </a:ext>
              </a:extLst>
            </p:cNvPr>
            <p:cNvGrpSpPr/>
            <p:nvPr/>
          </p:nvGrpSpPr>
          <p:grpSpPr>
            <a:xfrm>
              <a:off x="6446939" y="3297220"/>
              <a:ext cx="1953579" cy="387422"/>
              <a:chOff x="6462892" y="2272681"/>
              <a:chExt cx="1422965" cy="387422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7A25E0F7-3E02-402B-948F-FC2F7D7E9D76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43337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3FEC85DB-6EDC-4A49-9D73-8D2BA7F35F07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FCB7D911-CFF0-48E2-903E-598629EB2317}"/>
              </a:ext>
            </a:extLst>
          </p:cNvPr>
          <p:cNvGrpSpPr/>
          <p:nvPr/>
        </p:nvGrpSpPr>
        <p:grpSpPr>
          <a:xfrm>
            <a:off x="7932872" y="2465323"/>
            <a:ext cx="1576990" cy="1918656"/>
            <a:chOff x="7337812" y="3004844"/>
            <a:chExt cx="3050947" cy="3711957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DD835DED-8A11-4687-850C-2B5EB5C5535C}"/>
                </a:ext>
              </a:extLst>
            </p:cNvPr>
            <p:cNvGrpSpPr/>
            <p:nvPr/>
          </p:nvGrpSpPr>
          <p:grpSpPr>
            <a:xfrm>
              <a:off x="7337812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524E7FBC-FEAD-4893-91B3-D47CFCF3FF6D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531" name="台形 530">
                  <a:extLst>
                    <a:ext uri="{FF2B5EF4-FFF2-40B4-BE49-F238E27FC236}">
                      <a16:creationId xmlns:a16="http://schemas.microsoft.com/office/drawing/2014/main" id="{BE49B445-C52A-41FE-ADD2-7B9BE0EC3EAE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32" name="台形 531">
                  <a:extLst>
                    <a:ext uri="{FF2B5EF4-FFF2-40B4-BE49-F238E27FC236}">
                      <a16:creationId xmlns:a16="http://schemas.microsoft.com/office/drawing/2014/main" id="{C56BD371-1433-4602-8CD6-3296D82E2935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A4DD02ED-67BB-4291-9786-5CCAE58E3E3E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261A5558-261C-4554-BE94-1CE5B40FACBA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43588C77-DB60-48EC-9DD3-B2753A65F405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C7F74913-DA2D-43FA-8040-7649A46D238C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D47CCAA6-3BCC-4C47-B4ED-3DF2B621C2B1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C4A378D3-422E-4C38-8768-9A95C57C7058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B010F353-010B-4491-903D-003F859B23FA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19" name="台形 5">
                  <a:extLst>
                    <a:ext uri="{FF2B5EF4-FFF2-40B4-BE49-F238E27FC236}">
                      <a16:creationId xmlns:a16="http://schemas.microsoft.com/office/drawing/2014/main" id="{E604B0BB-5F72-4635-A4C0-CC887F7CA13C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A3F1F859-D34A-40FE-895C-26487A184356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525" name="台形 5">
                    <a:extLst>
                      <a:ext uri="{FF2B5EF4-FFF2-40B4-BE49-F238E27FC236}">
                        <a16:creationId xmlns:a16="http://schemas.microsoft.com/office/drawing/2014/main" id="{6024B1E1-7E39-4241-86DC-9E2CE3831B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円/楕円 20">
                    <a:extLst>
                      <a:ext uri="{FF2B5EF4-FFF2-40B4-BE49-F238E27FC236}">
                        <a16:creationId xmlns:a16="http://schemas.microsoft.com/office/drawing/2014/main" id="{534B7A6D-3907-4BE6-BECD-F2996EE95BBA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1" name="円/楕円 22">
                  <a:extLst>
                    <a:ext uri="{FF2B5EF4-FFF2-40B4-BE49-F238E27FC236}">
                      <a16:creationId xmlns:a16="http://schemas.microsoft.com/office/drawing/2014/main" id="{77D7CE0F-A57D-42AF-B950-0D4AE2BECA75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角丸四角形 33">
                  <a:extLst>
                    <a:ext uri="{FF2B5EF4-FFF2-40B4-BE49-F238E27FC236}">
                      <a16:creationId xmlns:a16="http://schemas.microsoft.com/office/drawing/2014/main" id="{A1AFCA90-BD58-4AB2-B588-BC51F6ED82BD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角丸四角形 33">
                  <a:extLst>
                    <a:ext uri="{FF2B5EF4-FFF2-40B4-BE49-F238E27FC236}">
                      <a16:creationId xmlns:a16="http://schemas.microsoft.com/office/drawing/2014/main" id="{8EAE1A46-BEE2-473B-B278-2FF1C5DF9E3F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角丸四角形 33">
                  <a:extLst>
                    <a:ext uri="{FF2B5EF4-FFF2-40B4-BE49-F238E27FC236}">
                      <a16:creationId xmlns:a16="http://schemas.microsoft.com/office/drawing/2014/main" id="{A9980541-3E2B-4D7D-8A27-23CB45F66701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EC9ACD61-C3C7-4545-A047-E58EABAE345E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11" name="台形 5">
                  <a:extLst>
                    <a:ext uri="{FF2B5EF4-FFF2-40B4-BE49-F238E27FC236}">
                      <a16:creationId xmlns:a16="http://schemas.microsoft.com/office/drawing/2014/main" id="{7231CE3C-D803-498B-BD2C-23ECF260771F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9B32287B-0DA1-42EB-A13C-B89C4C4CFFC4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517" name="台形 5">
                    <a:extLst>
                      <a:ext uri="{FF2B5EF4-FFF2-40B4-BE49-F238E27FC236}">
                        <a16:creationId xmlns:a16="http://schemas.microsoft.com/office/drawing/2014/main" id="{E4402D3C-CCE7-4B3A-9601-C025246D3C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円/楕円 20">
                    <a:extLst>
                      <a:ext uri="{FF2B5EF4-FFF2-40B4-BE49-F238E27FC236}">
                        <a16:creationId xmlns:a16="http://schemas.microsoft.com/office/drawing/2014/main" id="{FC921E5D-CB74-47FA-AD18-299724F271A7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3" name="円/楕円 22">
                  <a:extLst>
                    <a:ext uri="{FF2B5EF4-FFF2-40B4-BE49-F238E27FC236}">
                      <a16:creationId xmlns:a16="http://schemas.microsoft.com/office/drawing/2014/main" id="{E2EAF530-0149-4C5E-A22B-05B70926A69C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角丸四角形 33">
                  <a:extLst>
                    <a:ext uri="{FF2B5EF4-FFF2-40B4-BE49-F238E27FC236}">
                      <a16:creationId xmlns:a16="http://schemas.microsoft.com/office/drawing/2014/main" id="{6635CFC0-A523-4839-A8AE-7A1BD4C790B0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角丸四角形 33">
                  <a:extLst>
                    <a:ext uri="{FF2B5EF4-FFF2-40B4-BE49-F238E27FC236}">
                      <a16:creationId xmlns:a16="http://schemas.microsoft.com/office/drawing/2014/main" id="{59F73692-B706-4293-992F-EDAB2398F6A3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角丸四角形 33">
                  <a:extLst>
                    <a:ext uri="{FF2B5EF4-FFF2-40B4-BE49-F238E27FC236}">
                      <a16:creationId xmlns:a16="http://schemas.microsoft.com/office/drawing/2014/main" id="{C3B139E6-E798-4361-948C-62440443BB20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DDBF836E-6ACF-42A1-946C-DAA7D2D1D721}"/>
                </a:ext>
              </a:extLst>
            </p:cNvPr>
            <p:cNvGrpSpPr/>
            <p:nvPr/>
          </p:nvGrpSpPr>
          <p:grpSpPr>
            <a:xfrm rot="20700000">
              <a:off x="9550201" y="6124793"/>
              <a:ext cx="334470" cy="541429"/>
              <a:chOff x="9534367" y="6175372"/>
              <a:chExt cx="334470" cy="541429"/>
            </a:xfrm>
          </p:grpSpPr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24CFAC7B-93AD-485E-82CB-66B8A0DA7A25}"/>
                  </a:ext>
                </a:extLst>
              </p:cNvPr>
              <p:cNvSpPr/>
              <p:nvPr/>
            </p:nvSpPr>
            <p:spPr bwMode="auto">
              <a:xfrm flipH="1">
                <a:off x="9540677" y="6175372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080783F5-657D-4014-AFAE-EDCCE60EA18B}"/>
                  </a:ext>
                </a:extLst>
              </p:cNvPr>
              <p:cNvSpPr/>
              <p:nvPr/>
            </p:nvSpPr>
            <p:spPr bwMode="auto">
              <a:xfrm flipH="1">
                <a:off x="9534367" y="659473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6" name="フローチャート: 論理積ゲート 465">
              <a:extLst>
                <a:ext uri="{FF2B5EF4-FFF2-40B4-BE49-F238E27FC236}">
                  <a16:creationId xmlns:a16="http://schemas.microsoft.com/office/drawing/2014/main" id="{6F04F3E3-CDD5-46E0-8D14-B60E7B3A00B1}"/>
                </a:ext>
              </a:extLst>
            </p:cNvPr>
            <p:cNvSpPr/>
            <p:nvPr/>
          </p:nvSpPr>
          <p:spPr bwMode="auto">
            <a:xfrm rot="16200000">
              <a:off x="8626430" y="3004844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8473DF80-82D6-4F73-8CEF-DC878B59AD9D}"/>
                </a:ext>
              </a:extLst>
            </p:cNvPr>
            <p:cNvGrpSpPr/>
            <p:nvPr/>
          </p:nvGrpSpPr>
          <p:grpSpPr>
            <a:xfrm>
              <a:off x="9077963" y="6175372"/>
              <a:ext cx="334472" cy="541429"/>
              <a:chOff x="5471930" y="1961634"/>
              <a:chExt cx="334472" cy="541429"/>
            </a:xfrm>
          </p:grpSpPr>
          <p:sp>
            <p:nvSpPr>
              <p:cNvPr id="502" name="四角形: 角を丸くする 501">
                <a:extLst>
                  <a:ext uri="{FF2B5EF4-FFF2-40B4-BE49-F238E27FC236}">
                    <a16:creationId xmlns:a16="http://schemas.microsoft.com/office/drawing/2014/main" id="{06D5FCAD-255A-4585-8F93-46BA0350E2CF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D06D2460-FD22-432C-A098-2A37EC42F349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DF71EE83-8280-409E-9290-B1B7DED70552}"/>
                </a:ext>
              </a:extLst>
            </p:cNvPr>
            <p:cNvSpPr/>
            <p:nvPr/>
          </p:nvSpPr>
          <p:spPr bwMode="auto">
            <a:xfrm>
              <a:off x="9324669" y="4524601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A64BE91D-4F6D-48CC-AD6D-91028F9B1407}"/>
                </a:ext>
              </a:extLst>
            </p:cNvPr>
            <p:cNvSpPr/>
            <p:nvPr/>
          </p:nvSpPr>
          <p:spPr bwMode="auto">
            <a:xfrm rot="8439250" flipH="1">
              <a:off x="9934272" y="5414394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47C6B41F-8356-4B9E-9942-026534B81130}"/>
                </a:ext>
              </a:extLst>
            </p:cNvPr>
            <p:cNvGrpSpPr/>
            <p:nvPr/>
          </p:nvGrpSpPr>
          <p:grpSpPr>
            <a:xfrm>
              <a:off x="8587370" y="3049164"/>
              <a:ext cx="1779314" cy="1622836"/>
              <a:chOff x="9680442" y="-802155"/>
              <a:chExt cx="1779314" cy="1622836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159C39F5-B684-44CD-AF06-7866C29C1543}"/>
                  </a:ext>
                </a:extLst>
              </p:cNvPr>
              <p:cNvSpPr/>
              <p:nvPr/>
            </p:nvSpPr>
            <p:spPr bwMode="auto">
              <a:xfrm rot="20700000">
                <a:off x="9680442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932B3134-5147-459D-8901-F4E307EA4F02}"/>
                  </a:ext>
                </a:extLst>
              </p:cNvPr>
              <p:cNvSpPr/>
              <p:nvPr/>
            </p:nvSpPr>
            <p:spPr bwMode="auto">
              <a:xfrm rot="900000" flipH="1">
                <a:off x="11114164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C197558E-41CC-4933-9597-D2382578D407}"/>
                  </a:ext>
                </a:extLst>
              </p:cNvPr>
              <p:cNvSpPr/>
              <p:nvPr/>
            </p:nvSpPr>
            <p:spPr bwMode="auto">
              <a:xfrm>
                <a:off x="9793161" y="-733195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AE1D4C46-00EC-4715-BD1F-E0283CC4A6F4}"/>
                  </a:ext>
                </a:extLst>
              </p:cNvPr>
              <p:cNvSpPr/>
              <p:nvPr/>
            </p:nvSpPr>
            <p:spPr bwMode="auto">
              <a:xfrm rot="16200000">
                <a:off x="10276284" y="-1314549"/>
                <a:ext cx="595061" cy="1619849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四角形: 角を丸くする 491">
                <a:extLst>
                  <a:ext uri="{FF2B5EF4-FFF2-40B4-BE49-F238E27FC236}">
                    <a16:creationId xmlns:a16="http://schemas.microsoft.com/office/drawing/2014/main" id="{723159A2-AF18-4E3E-8A80-2903D396F71B}"/>
                  </a:ext>
                </a:extLst>
              </p:cNvPr>
              <p:cNvSpPr/>
              <p:nvPr/>
            </p:nvSpPr>
            <p:spPr bwMode="auto">
              <a:xfrm>
                <a:off x="9980172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7952EB9C-F35E-4457-A23C-DB71D2694EEF}"/>
                  </a:ext>
                </a:extLst>
              </p:cNvPr>
              <p:cNvSpPr/>
              <p:nvPr/>
            </p:nvSpPr>
            <p:spPr bwMode="auto">
              <a:xfrm>
                <a:off x="10842760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14A37BAC-0860-4D4F-8C3D-ADDC31C1BCC6}"/>
                  </a:ext>
                </a:extLst>
              </p:cNvPr>
              <p:cNvSpPr/>
              <p:nvPr/>
            </p:nvSpPr>
            <p:spPr bwMode="auto">
              <a:xfrm>
                <a:off x="10071378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EF80C037-5B08-4E49-AA24-5236C0CA0EBC}"/>
                  </a:ext>
                </a:extLst>
              </p:cNvPr>
              <p:cNvSpPr/>
              <p:nvPr/>
            </p:nvSpPr>
            <p:spPr bwMode="auto">
              <a:xfrm>
                <a:off x="10855722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月 495">
                <a:extLst>
                  <a:ext uri="{FF2B5EF4-FFF2-40B4-BE49-F238E27FC236}">
                    <a16:creationId xmlns:a16="http://schemas.microsoft.com/office/drawing/2014/main" id="{47E63C18-8B5C-4178-8438-7F95597D9E05}"/>
                  </a:ext>
                </a:extLst>
              </p:cNvPr>
              <p:cNvSpPr/>
              <p:nvPr/>
            </p:nvSpPr>
            <p:spPr bwMode="auto">
              <a:xfrm rot="16200000">
                <a:off x="10502513" y="412421"/>
                <a:ext cx="138164" cy="44961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8450A4E1-94CC-4811-A6F6-C6C9E599DC65}"/>
                  </a:ext>
                </a:extLst>
              </p:cNvPr>
              <p:cNvSpPr/>
              <p:nvPr/>
            </p:nvSpPr>
            <p:spPr bwMode="auto">
              <a:xfrm rot="16200000">
                <a:off x="10542036" y="371692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月 497">
                <a:extLst>
                  <a:ext uri="{FF2B5EF4-FFF2-40B4-BE49-F238E27FC236}">
                    <a16:creationId xmlns:a16="http://schemas.microsoft.com/office/drawing/2014/main" id="{C7C60A68-D449-40A4-ADCD-FE5EA91DC550}"/>
                  </a:ext>
                </a:extLst>
              </p:cNvPr>
              <p:cNvSpPr/>
              <p:nvPr/>
            </p:nvSpPr>
            <p:spPr bwMode="auto">
              <a:xfrm rot="5400000">
                <a:off x="1010813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977D45B6-F265-4E7A-A742-08C4B577A98C}"/>
                  </a:ext>
                </a:extLst>
              </p:cNvPr>
              <p:cNvSpPr/>
              <p:nvPr/>
            </p:nvSpPr>
            <p:spPr bwMode="auto">
              <a:xfrm rot="5400000">
                <a:off x="1097072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35D23618-21AE-48F5-BB74-D806B42AA79C}"/>
                  </a:ext>
                </a:extLst>
              </p:cNvPr>
              <p:cNvSpPr/>
              <p:nvPr/>
            </p:nvSpPr>
            <p:spPr bwMode="auto">
              <a:xfrm>
                <a:off x="9925369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688B96D1-41EC-4674-B56D-E743E1A92251}"/>
                  </a:ext>
                </a:extLst>
              </p:cNvPr>
              <p:cNvSpPr/>
              <p:nvPr/>
            </p:nvSpPr>
            <p:spPr bwMode="auto">
              <a:xfrm>
                <a:off x="11058182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427B3D69-F4FA-48B3-B7F7-A8648B354C9B}"/>
                </a:ext>
              </a:extLst>
            </p:cNvPr>
            <p:cNvGrpSpPr/>
            <p:nvPr/>
          </p:nvGrpSpPr>
          <p:grpSpPr>
            <a:xfrm>
              <a:off x="8942649" y="4761121"/>
              <a:ext cx="1151503" cy="1624539"/>
              <a:chOff x="6850459" y="1493784"/>
              <a:chExt cx="2137326" cy="3015335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9C6A0145-BD31-4BC9-8797-DEEA1F6B165B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824C65FF-E1EF-40C7-8090-073454B07E30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46E21102-28E1-4958-B808-B2157E8893FB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6" name="台形 475">
                <a:extLst>
                  <a:ext uri="{FF2B5EF4-FFF2-40B4-BE49-F238E27FC236}">
                    <a16:creationId xmlns:a16="http://schemas.microsoft.com/office/drawing/2014/main" id="{3C76F275-22B7-47A9-831D-467C899841BE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C9481A74-A339-41D8-8D80-2BBD6DA22F79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0249D3E6-064F-4187-B0F1-29832D6BC645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484" name="二等辺三角形 483">
                  <a:extLst>
                    <a:ext uri="{FF2B5EF4-FFF2-40B4-BE49-F238E27FC236}">
                      <a16:creationId xmlns:a16="http://schemas.microsoft.com/office/drawing/2014/main" id="{07FC5427-E0BF-4E0D-817C-6CDDB5AB0615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二等辺三角形 484">
                  <a:extLst>
                    <a:ext uri="{FF2B5EF4-FFF2-40B4-BE49-F238E27FC236}">
                      <a16:creationId xmlns:a16="http://schemas.microsoft.com/office/drawing/2014/main" id="{DCF26E42-D670-4722-9765-D171FB932234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9" name="台形 478">
                <a:extLst>
                  <a:ext uri="{FF2B5EF4-FFF2-40B4-BE49-F238E27FC236}">
                    <a16:creationId xmlns:a16="http://schemas.microsoft.com/office/drawing/2014/main" id="{3C894E40-CB1F-47AF-8A0B-C34F61E95F24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86F31C14-55B3-4F38-B159-2C88CC540769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四角形: 角を丸くする 480">
                <a:extLst>
                  <a:ext uri="{FF2B5EF4-FFF2-40B4-BE49-F238E27FC236}">
                    <a16:creationId xmlns:a16="http://schemas.microsoft.com/office/drawing/2014/main" id="{EB1F6E5D-0847-4B34-96D7-835ED98F045E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E210E0BC-F26E-4B5B-A67D-3EA2BEE9B9CC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四角形: 角を丸くする 482">
                <a:extLst>
                  <a:ext uri="{FF2B5EF4-FFF2-40B4-BE49-F238E27FC236}">
                    <a16:creationId xmlns:a16="http://schemas.microsoft.com/office/drawing/2014/main" id="{83E3CBC1-9C3C-4826-A172-5F5AACC4EA2E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D4F99EFD-3C04-4F9B-8CFD-97E5A52848E4}"/>
                </a:ext>
              </a:extLst>
            </p:cNvPr>
            <p:cNvGrpSpPr/>
            <p:nvPr/>
          </p:nvGrpSpPr>
          <p:grpSpPr>
            <a:xfrm>
              <a:off x="8583390" y="3202645"/>
              <a:ext cx="1765568" cy="387422"/>
              <a:chOff x="6462892" y="2272681"/>
              <a:chExt cx="1422965" cy="387422"/>
            </a:xfrm>
            <a:solidFill>
              <a:srgbClr val="993300"/>
            </a:solidFill>
          </p:grpSpPr>
          <p:sp>
            <p:nvSpPr>
              <p:cNvPr id="473" name="台形 472">
                <a:extLst>
                  <a:ext uri="{FF2B5EF4-FFF2-40B4-BE49-F238E27FC236}">
                    <a16:creationId xmlns:a16="http://schemas.microsoft.com/office/drawing/2014/main" id="{5CEF93A2-8140-41E1-BFA1-3DAF345F9DAB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5643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085B4519-00DF-469A-9E95-10C03F9D68E7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E16EE0C2-83B7-467C-9A39-F20E751CDA49}"/>
              </a:ext>
            </a:extLst>
          </p:cNvPr>
          <p:cNvGrpSpPr/>
          <p:nvPr/>
        </p:nvGrpSpPr>
        <p:grpSpPr>
          <a:xfrm>
            <a:off x="2189945" y="2391850"/>
            <a:ext cx="1637930" cy="1991880"/>
            <a:chOff x="1041515" y="2862930"/>
            <a:chExt cx="3168848" cy="3853622"/>
          </a:xfrm>
        </p:grpSpPr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6E5253AC-703C-46C1-8DC9-F145B7569797}"/>
                </a:ext>
              </a:extLst>
            </p:cNvPr>
            <p:cNvGrpSpPr/>
            <p:nvPr/>
          </p:nvGrpSpPr>
          <p:grpSpPr>
            <a:xfrm>
              <a:off x="1041515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63B3D1F1-B744-4C08-B303-8193FD762C61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607" name="台形 606">
                  <a:extLst>
                    <a:ext uri="{FF2B5EF4-FFF2-40B4-BE49-F238E27FC236}">
                      <a16:creationId xmlns:a16="http://schemas.microsoft.com/office/drawing/2014/main" id="{26402E51-8AC4-4451-A281-9DD773E38F40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08" name="台形 607">
                  <a:extLst>
                    <a:ext uri="{FF2B5EF4-FFF2-40B4-BE49-F238E27FC236}">
                      <a16:creationId xmlns:a16="http://schemas.microsoft.com/office/drawing/2014/main" id="{13E05180-15BD-45C7-88F4-7D07CAF7BA7D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F06E0B01-2F6D-493D-BA99-AA9D61AD00E6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7E08FECC-5513-458F-9B7F-0BC7E8899832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FE8A799F-1551-4473-9D9C-F6E6E8427891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CF0CA717-6BFE-4DDC-8E7D-27CD0B3F933F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798D79CA-4838-4F0F-981C-696417778EE0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194C49D8-F48D-4B5A-8071-C7CCC2982C6B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691BA156-E408-430B-A0FC-2548B8ABC0DA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95" name="台形 5">
                  <a:extLst>
                    <a:ext uri="{FF2B5EF4-FFF2-40B4-BE49-F238E27FC236}">
                      <a16:creationId xmlns:a16="http://schemas.microsoft.com/office/drawing/2014/main" id="{0A55C178-140E-4C59-A7CF-2541575D2575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80F68FE5-B926-45F9-B624-BD2509793328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601" name="台形 5">
                    <a:extLst>
                      <a:ext uri="{FF2B5EF4-FFF2-40B4-BE49-F238E27FC236}">
                        <a16:creationId xmlns:a16="http://schemas.microsoft.com/office/drawing/2014/main" id="{02CF1F6C-738B-42DC-BEC3-8A9BABBF676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円/楕円 20">
                    <a:extLst>
                      <a:ext uri="{FF2B5EF4-FFF2-40B4-BE49-F238E27FC236}">
                        <a16:creationId xmlns:a16="http://schemas.microsoft.com/office/drawing/2014/main" id="{0FA860B5-E59F-4655-BEC6-1F5259CDF67B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7" name="円/楕円 22">
                  <a:extLst>
                    <a:ext uri="{FF2B5EF4-FFF2-40B4-BE49-F238E27FC236}">
                      <a16:creationId xmlns:a16="http://schemas.microsoft.com/office/drawing/2014/main" id="{1C089A30-5075-4E49-81F1-874A0D883BEC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角丸四角形 33">
                  <a:extLst>
                    <a:ext uri="{FF2B5EF4-FFF2-40B4-BE49-F238E27FC236}">
                      <a16:creationId xmlns:a16="http://schemas.microsoft.com/office/drawing/2014/main" id="{F042B962-0E12-454B-88EE-B8AF34F9201C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角丸四角形 33">
                  <a:extLst>
                    <a:ext uri="{FF2B5EF4-FFF2-40B4-BE49-F238E27FC236}">
                      <a16:creationId xmlns:a16="http://schemas.microsoft.com/office/drawing/2014/main" id="{039E4A70-B4C5-45D9-82BA-08034469F645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角丸四角形 33">
                  <a:extLst>
                    <a:ext uri="{FF2B5EF4-FFF2-40B4-BE49-F238E27FC236}">
                      <a16:creationId xmlns:a16="http://schemas.microsoft.com/office/drawing/2014/main" id="{4CA377F5-02EE-4119-AB52-057B9D378AAD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05D2A1B9-BDBB-4617-A94F-15B911706755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87" name="台形 5">
                  <a:extLst>
                    <a:ext uri="{FF2B5EF4-FFF2-40B4-BE49-F238E27FC236}">
                      <a16:creationId xmlns:a16="http://schemas.microsoft.com/office/drawing/2014/main" id="{FE0B344B-B92A-450B-B7EE-9208614C21C7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AD205407-A2E1-45C5-B79E-C11D143160E5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593" name="台形 5">
                    <a:extLst>
                      <a:ext uri="{FF2B5EF4-FFF2-40B4-BE49-F238E27FC236}">
                        <a16:creationId xmlns:a16="http://schemas.microsoft.com/office/drawing/2014/main" id="{2AC0B624-A9E8-4DA3-A481-C35BF7BFF7E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円/楕円 20">
                    <a:extLst>
                      <a:ext uri="{FF2B5EF4-FFF2-40B4-BE49-F238E27FC236}">
                        <a16:creationId xmlns:a16="http://schemas.microsoft.com/office/drawing/2014/main" id="{3E7B33D5-3624-4614-A0FA-0FC6A3465FC9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9" name="円/楕円 22">
                  <a:extLst>
                    <a:ext uri="{FF2B5EF4-FFF2-40B4-BE49-F238E27FC236}">
                      <a16:creationId xmlns:a16="http://schemas.microsoft.com/office/drawing/2014/main" id="{CF6CC468-CC3A-4756-88ED-50F1082059D9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角丸四角形 33">
                  <a:extLst>
                    <a:ext uri="{FF2B5EF4-FFF2-40B4-BE49-F238E27FC236}">
                      <a16:creationId xmlns:a16="http://schemas.microsoft.com/office/drawing/2014/main" id="{24E349E3-8A79-4322-871F-1AB08C7AE131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角丸四角形 33">
                  <a:extLst>
                    <a:ext uri="{FF2B5EF4-FFF2-40B4-BE49-F238E27FC236}">
                      <a16:creationId xmlns:a16="http://schemas.microsoft.com/office/drawing/2014/main" id="{3956E0FB-CC22-4E87-8A94-CBEAE813CAC7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角丸四角形 33">
                  <a:extLst>
                    <a:ext uri="{FF2B5EF4-FFF2-40B4-BE49-F238E27FC236}">
                      <a16:creationId xmlns:a16="http://schemas.microsoft.com/office/drawing/2014/main" id="{064A397F-9FDA-4DB8-93FF-90464D1D38EC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3EF9C731-8F15-4B15-8080-E7719EAB5F60}"/>
                </a:ext>
              </a:extLst>
            </p:cNvPr>
            <p:cNvGrpSpPr/>
            <p:nvPr/>
          </p:nvGrpSpPr>
          <p:grpSpPr>
            <a:xfrm rot="19800000">
              <a:off x="3459228" y="6048436"/>
              <a:ext cx="334470" cy="541429"/>
              <a:chOff x="3350674" y="6175123"/>
              <a:chExt cx="334470" cy="541429"/>
            </a:xfrm>
          </p:grpSpPr>
          <p:sp>
            <p:nvSpPr>
              <p:cNvPr id="579" name="四角形: 角を丸くする 578">
                <a:extLst>
                  <a:ext uri="{FF2B5EF4-FFF2-40B4-BE49-F238E27FC236}">
                    <a16:creationId xmlns:a16="http://schemas.microsoft.com/office/drawing/2014/main" id="{2B5B9448-3704-4A33-9AFE-2C1BA76249A8}"/>
                  </a:ext>
                </a:extLst>
              </p:cNvPr>
              <p:cNvSpPr/>
              <p:nvPr/>
            </p:nvSpPr>
            <p:spPr bwMode="auto">
              <a:xfrm flipH="1">
                <a:off x="3356985" y="6175123"/>
                <a:ext cx="122196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3B7AAF35-693E-4244-A022-E8E89CED7ACA}"/>
                  </a:ext>
                </a:extLst>
              </p:cNvPr>
              <p:cNvSpPr/>
              <p:nvPr/>
            </p:nvSpPr>
            <p:spPr bwMode="auto">
              <a:xfrm flipH="1">
                <a:off x="3356983" y="6434387"/>
                <a:ext cx="122196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81559799-A61D-492B-9155-EE71A08343B9}"/>
                  </a:ext>
                </a:extLst>
              </p:cNvPr>
              <p:cNvSpPr/>
              <p:nvPr/>
            </p:nvSpPr>
            <p:spPr bwMode="auto">
              <a:xfrm flipH="1">
                <a:off x="3350674" y="6594482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4EA5FFD1-7FD8-43DE-934C-41D7E804F46F}"/>
                </a:ext>
              </a:extLst>
            </p:cNvPr>
            <p:cNvGrpSpPr/>
            <p:nvPr/>
          </p:nvGrpSpPr>
          <p:grpSpPr>
            <a:xfrm>
              <a:off x="2894271" y="6175123"/>
              <a:ext cx="334472" cy="541429"/>
              <a:chOff x="3129880" y="1907652"/>
              <a:chExt cx="334472" cy="541429"/>
            </a:xfrm>
          </p:grpSpPr>
          <p:sp>
            <p:nvSpPr>
              <p:cNvPr id="576" name="四角形: 角を丸くする 575">
                <a:extLst>
                  <a:ext uri="{FF2B5EF4-FFF2-40B4-BE49-F238E27FC236}">
                    <a16:creationId xmlns:a16="http://schemas.microsoft.com/office/drawing/2014/main" id="{BD1CC0F6-1BB8-4C3E-B7DB-AE46DB08E49F}"/>
                  </a:ext>
                </a:extLst>
              </p:cNvPr>
              <p:cNvSpPr/>
              <p:nvPr/>
            </p:nvSpPr>
            <p:spPr bwMode="auto">
              <a:xfrm>
                <a:off x="3335844" y="1907652"/>
                <a:ext cx="122197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953AAB57-C352-483E-A857-920F14ACFF8B}"/>
                  </a:ext>
                </a:extLst>
              </p:cNvPr>
              <p:cNvSpPr/>
              <p:nvPr/>
            </p:nvSpPr>
            <p:spPr bwMode="auto">
              <a:xfrm>
                <a:off x="3335844" y="2166916"/>
                <a:ext cx="122197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D431E4F0-7C55-4524-9404-A38B215B872F}"/>
                  </a:ext>
                </a:extLst>
              </p:cNvPr>
              <p:cNvSpPr/>
              <p:nvPr/>
            </p:nvSpPr>
            <p:spPr bwMode="auto">
              <a:xfrm>
                <a:off x="3129880" y="2327011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E1EBF5F3-0FAB-4F37-BDF7-174CE3EA2105}"/>
                </a:ext>
              </a:extLst>
            </p:cNvPr>
            <p:cNvSpPr/>
            <p:nvPr/>
          </p:nvSpPr>
          <p:spPr bwMode="auto">
            <a:xfrm>
              <a:off x="3146781" y="4513975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5CE0EF4E-90CC-4D3A-A425-3FE6B9B39475}"/>
                </a:ext>
              </a:extLst>
            </p:cNvPr>
            <p:cNvSpPr/>
            <p:nvPr/>
          </p:nvSpPr>
          <p:spPr bwMode="auto">
            <a:xfrm rot="8439250" flipH="1">
              <a:off x="3755876" y="5400118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C5D2F74A-FC29-49B7-ABF5-E1B7E0D12645}"/>
                </a:ext>
              </a:extLst>
            </p:cNvPr>
            <p:cNvGrpSpPr/>
            <p:nvPr/>
          </p:nvGrpSpPr>
          <p:grpSpPr>
            <a:xfrm>
              <a:off x="2427851" y="2921879"/>
              <a:ext cx="1755198" cy="1814465"/>
              <a:chOff x="2634462" y="-872312"/>
              <a:chExt cx="1755198" cy="1814465"/>
            </a:xfrm>
          </p:grpSpPr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4298E36C-71DD-4B8D-9674-FEE8E22F5429}"/>
                  </a:ext>
                </a:extLst>
              </p:cNvPr>
              <p:cNvSpPr/>
              <p:nvPr/>
            </p:nvSpPr>
            <p:spPr bwMode="auto">
              <a:xfrm>
                <a:off x="2634462" y="-872312"/>
                <a:ext cx="1755198" cy="1733132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59607483-1E6D-46C1-A654-7AEE00DE7E42}"/>
                  </a:ext>
                </a:extLst>
              </p:cNvPr>
              <p:cNvSpPr/>
              <p:nvPr/>
            </p:nvSpPr>
            <p:spPr bwMode="auto">
              <a:xfrm>
                <a:off x="2736436" y="-66065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41127BA2-71EA-4549-A36E-38D455280FB5}"/>
                  </a:ext>
                </a:extLst>
              </p:cNvPr>
              <p:cNvSpPr/>
              <p:nvPr/>
            </p:nvSpPr>
            <p:spPr bwMode="auto">
              <a:xfrm>
                <a:off x="2675025" y="-754200"/>
                <a:ext cx="1674071" cy="1696353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3B59F54F-CD64-44E4-B47E-36B76188952F}"/>
                  </a:ext>
                </a:extLst>
              </p:cNvPr>
              <p:cNvSpPr/>
              <p:nvPr/>
            </p:nvSpPr>
            <p:spPr bwMode="auto">
              <a:xfrm>
                <a:off x="3324042" y="-683556"/>
                <a:ext cx="393419" cy="571875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876D30FE-C3BF-4F95-B9CE-A29F6680F86E}"/>
                  </a:ext>
                </a:extLst>
              </p:cNvPr>
              <p:cNvSpPr/>
              <p:nvPr/>
            </p:nvSpPr>
            <p:spPr bwMode="auto">
              <a:xfrm>
                <a:off x="2920817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E51D4C77-2E37-4A7E-AD9E-FD5CE6E8693D}"/>
                  </a:ext>
                </a:extLst>
              </p:cNvPr>
              <p:cNvSpPr/>
              <p:nvPr/>
            </p:nvSpPr>
            <p:spPr bwMode="auto">
              <a:xfrm flipH="1">
                <a:off x="3433638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692D219F-B99F-4CAD-91AC-79F259D50009}"/>
                  </a:ext>
                </a:extLst>
              </p:cNvPr>
              <p:cNvSpPr/>
              <p:nvPr/>
            </p:nvSpPr>
            <p:spPr bwMode="auto">
              <a:xfrm>
                <a:off x="2920817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FDE09B09-AE06-4E65-8644-819C1160C96B}"/>
                  </a:ext>
                </a:extLst>
              </p:cNvPr>
              <p:cNvSpPr/>
              <p:nvPr/>
            </p:nvSpPr>
            <p:spPr bwMode="auto">
              <a:xfrm>
                <a:off x="3022441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B8E4E081-3E73-4F95-84D1-CBA46E60B80A}"/>
                  </a:ext>
                </a:extLst>
              </p:cNvPr>
              <p:cNvSpPr/>
              <p:nvPr/>
            </p:nvSpPr>
            <p:spPr bwMode="auto">
              <a:xfrm>
                <a:off x="3601144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B012D04B-E317-4DD5-B9DE-D5F869F83276}"/>
                  </a:ext>
                </a:extLst>
              </p:cNvPr>
              <p:cNvSpPr/>
              <p:nvPr/>
            </p:nvSpPr>
            <p:spPr bwMode="auto">
              <a:xfrm>
                <a:off x="3702768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二等辺三角形 571">
                <a:extLst>
                  <a:ext uri="{FF2B5EF4-FFF2-40B4-BE49-F238E27FC236}">
                    <a16:creationId xmlns:a16="http://schemas.microsoft.com/office/drawing/2014/main" id="{19032BA7-2169-4D92-B388-DB4F48386D7A}"/>
                  </a:ext>
                </a:extLst>
              </p:cNvPr>
              <p:cNvSpPr/>
              <p:nvPr/>
            </p:nvSpPr>
            <p:spPr bwMode="auto">
              <a:xfrm>
                <a:off x="3431833" y="434921"/>
                <a:ext cx="160455" cy="73278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二等辺三角形 572">
                <a:extLst>
                  <a:ext uri="{FF2B5EF4-FFF2-40B4-BE49-F238E27FC236}">
                    <a16:creationId xmlns:a16="http://schemas.microsoft.com/office/drawing/2014/main" id="{C4B17863-8646-4DC2-B45D-8081AB250B53}"/>
                  </a:ext>
                </a:extLst>
              </p:cNvPr>
              <p:cNvSpPr/>
              <p:nvPr/>
            </p:nvSpPr>
            <p:spPr bwMode="auto">
              <a:xfrm rot="10800000">
                <a:off x="3364105" y="607567"/>
                <a:ext cx="295911" cy="104614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05CF9F6-78E6-4CEA-A891-860C8A0E2AF6}"/>
                  </a:ext>
                </a:extLst>
              </p:cNvPr>
              <p:cNvSpPr/>
              <p:nvPr/>
            </p:nvSpPr>
            <p:spPr bwMode="auto">
              <a:xfrm>
                <a:off x="3000731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2BF8B907-03D1-479C-9B54-AAFE8605AAD2}"/>
                  </a:ext>
                </a:extLst>
              </p:cNvPr>
              <p:cNvSpPr/>
              <p:nvPr/>
            </p:nvSpPr>
            <p:spPr bwMode="auto">
              <a:xfrm>
                <a:off x="3676753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5D9578C1-37D0-44E2-9A8E-1E1463676B7F}"/>
                </a:ext>
              </a:extLst>
            </p:cNvPr>
            <p:cNvGrpSpPr/>
            <p:nvPr/>
          </p:nvGrpSpPr>
          <p:grpSpPr>
            <a:xfrm>
              <a:off x="2699079" y="4749006"/>
              <a:ext cx="1335273" cy="1452333"/>
              <a:chOff x="3808497" y="1493784"/>
              <a:chExt cx="2478423" cy="2695702"/>
            </a:xfrm>
          </p:grpSpPr>
          <p:sp>
            <p:nvSpPr>
              <p:cNvPr id="550" name="台形 549">
                <a:extLst>
                  <a:ext uri="{FF2B5EF4-FFF2-40B4-BE49-F238E27FC236}">
                    <a16:creationId xmlns:a16="http://schemas.microsoft.com/office/drawing/2014/main" id="{45E9EC12-2B47-4F25-B6FB-D72CC6610685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台形 550">
                <a:extLst>
                  <a:ext uri="{FF2B5EF4-FFF2-40B4-BE49-F238E27FC236}">
                    <a16:creationId xmlns:a16="http://schemas.microsoft.com/office/drawing/2014/main" id="{0D9013E6-FAF9-4B0D-BDCA-3E159173B879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D4A9A55B-C9D2-4656-9545-A70247F413BB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台形 552">
                <a:extLst>
                  <a:ext uri="{FF2B5EF4-FFF2-40B4-BE49-F238E27FC236}">
                    <a16:creationId xmlns:a16="http://schemas.microsoft.com/office/drawing/2014/main" id="{E80EC5F7-09F5-4E21-8F40-51958B90717C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台形 553">
                <a:extLst>
                  <a:ext uri="{FF2B5EF4-FFF2-40B4-BE49-F238E27FC236}">
                    <a16:creationId xmlns:a16="http://schemas.microsoft.com/office/drawing/2014/main" id="{3522A377-AED7-41F5-A709-88270090593E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FD01AB05-58C1-4FDF-A23F-AB2303108E38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E8EBB724-4DFE-4D8D-A42A-AF48D0575CB9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912C07CF-FB68-4182-87AE-38B73FFF193F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23DB4786-3AE6-4A1B-A5EA-D752742ED0D1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上の 2 つの角を丸める 558">
                <a:extLst>
                  <a:ext uri="{FF2B5EF4-FFF2-40B4-BE49-F238E27FC236}">
                    <a16:creationId xmlns:a16="http://schemas.microsoft.com/office/drawing/2014/main" id="{E73B0D1A-06D9-4DBD-97E2-568B81F422BD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5776CC94-C805-4C8D-8AD1-04E99A8BA75B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正方形/長方形 560">
                <a:extLst>
                  <a:ext uri="{FF2B5EF4-FFF2-40B4-BE49-F238E27FC236}">
                    <a16:creationId xmlns:a16="http://schemas.microsoft.com/office/drawing/2014/main" id="{BE9AB6F4-C530-475A-A665-11F46892758D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63257392-EB55-4F57-A22E-83B287DE30A1}"/>
                </a:ext>
              </a:extLst>
            </p:cNvPr>
            <p:cNvGrpSpPr/>
            <p:nvPr/>
          </p:nvGrpSpPr>
          <p:grpSpPr>
            <a:xfrm>
              <a:off x="2651232" y="2862930"/>
              <a:ext cx="1295422" cy="584544"/>
              <a:chOff x="548631" y="1266020"/>
              <a:chExt cx="1404616" cy="584544"/>
            </a:xfrm>
          </p:grpSpPr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A717C0E4-5FF9-4B99-B5B0-B62C9B3B2AF1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DB2F17EB-73E6-4C33-875A-33806CD31DF9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90095558-84D0-4BFC-8219-3BF72F39A37D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BCE40483-81B5-4DE5-B5F0-7A58FDBA8F03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43F1DAC6-520B-4BFC-A330-5F5B5D9D5AD0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F2866D8C-A831-4173-9160-8D6C47DE6528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B914150-9A45-43BC-A14A-C8990666CECF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月 548">
                <a:extLst>
                  <a:ext uri="{FF2B5EF4-FFF2-40B4-BE49-F238E27FC236}">
                    <a16:creationId xmlns:a16="http://schemas.microsoft.com/office/drawing/2014/main" id="{B365B872-B1BD-487F-9123-3FB34EE47BF0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044895C3-3B2F-43D2-A951-E176BF040B44}"/>
              </a:ext>
            </a:extLst>
          </p:cNvPr>
          <p:cNvGrpSpPr/>
          <p:nvPr/>
        </p:nvGrpSpPr>
        <p:grpSpPr>
          <a:xfrm>
            <a:off x="4125479" y="2383906"/>
            <a:ext cx="1633083" cy="2000073"/>
            <a:chOff x="3096738" y="2847330"/>
            <a:chExt cx="3159468" cy="3869471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A1FE9085-D2DC-4FDA-8714-7C0E0C55790B}"/>
                </a:ext>
              </a:extLst>
            </p:cNvPr>
            <p:cNvGrpSpPr/>
            <p:nvPr/>
          </p:nvGrpSpPr>
          <p:grpSpPr>
            <a:xfrm>
              <a:off x="3096738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DF0EA5A1-AEC1-4EC1-991F-8FAD88F9C7A9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695" name="台形 694">
                  <a:extLst>
                    <a:ext uri="{FF2B5EF4-FFF2-40B4-BE49-F238E27FC236}">
                      <a16:creationId xmlns:a16="http://schemas.microsoft.com/office/drawing/2014/main" id="{5FEFA263-488B-4E71-86D7-FE4B9F29D555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96" name="台形 695">
                  <a:extLst>
                    <a:ext uri="{FF2B5EF4-FFF2-40B4-BE49-F238E27FC236}">
                      <a16:creationId xmlns:a16="http://schemas.microsoft.com/office/drawing/2014/main" id="{C63F8332-F154-4603-AA1C-F503C0DEB09F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5A7AB6DA-8882-495D-92AB-8AAD63E93A23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033E4234-BBE2-48D1-A8F5-E35C416799DB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2F6A8168-3E17-4DD6-AAE1-C7E1ED1BC9FC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F22E79B7-EE1F-4F89-A931-90014E84E4D0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437870DC-8B6B-43AF-A023-454323691358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8252E264-9862-4723-AB99-FE7DFE0A1608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6C54D180-B138-4E83-988F-6DCAC3A204AC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683" name="台形 5">
                  <a:extLst>
                    <a:ext uri="{FF2B5EF4-FFF2-40B4-BE49-F238E27FC236}">
                      <a16:creationId xmlns:a16="http://schemas.microsoft.com/office/drawing/2014/main" id="{842312CD-392C-4BC1-A783-BCCDB0470684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74A4FB71-592A-45A1-95D8-A34446880F08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689" name="台形 5">
                    <a:extLst>
                      <a:ext uri="{FF2B5EF4-FFF2-40B4-BE49-F238E27FC236}">
                        <a16:creationId xmlns:a16="http://schemas.microsoft.com/office/drawing/2014/main" id="{CA1F6710-FB97-4FEA-B260-4D179BDD97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円/楕円 20">
                    <a:extLst>
                      <a:ext uri="{FF2B5EF4-FFF2-40B4-BE49-F238E27FC236}">
                        <a16:creationId xmlns:a16="http://schemas.microsoft.com/office/drawing/2014/main" id="{6DAF0843-EE47-43BF-90A0-1CD8712CBE6A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5" name="円/楕円 22">
                  <a:extLst>
                    <a:ext uri="{FF2B5EF4-FFF2-40B4-BE49-F238E27FC236}">
                      <a16:creationId xmlns:a16="http://schemas.microsoft.com/office/drawing/2014/main" id="{39D95991-DB2D-4FC3-9169-9994C8947EEA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角丸四角形 33">
                  <a:extLst>
                    <a:ext uri="{FF2B5EF4-FFF2-40B4-BE49-F238E27FC236}">
                      <a16:creationId xmlns:a16="http://schemas.microsoft.com/office/drawing/2014/main" id="{4C932356-E53D-4DD7-B338-A07CBFA1E508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角丸四角形 33">
                  <a:extLst>
                    <a:ext uri="{FF2B5EF4-FFF2-40B4-BE49-F238E27FC236}">
                      <a16:creationId xmlns:a16="http://schemas.microsoft.com/office/drawing/2014/main" id="{64018684-1EF7-4EFA-A494-B2669B8D0553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角丸四角形 33">
                  <a:extLst>
                    <a:ext uri="{FF2B5EF4-FFF2-40B4-BE49-F238E27FC236}">
                      <a16:creationId xmlns:a16="http://schemas.microsoft.com/office/drawing/2014/main" id="{A9F11D62-FA6E-46C8-94AB-29A4979B7FA1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376F999E-9395-4147-B2AE-85C35056D6CF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675" name="台形 5">
                  <a:extLst>
                    <a:ext uri="{FF2B5EF4-FFF2-40B4-BE49-F238E27FC236}">
                      <a16:creationId xmlns:a16="http://schemas.microsoft.com/office/drawing/2014/main" id="{23C84388-00B7-496D-B14D-9BB7A96F0B81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066001EE-7667-4376-965D-B66E5C2B827A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681" name="台形 5">
                    <a:extLst>
                      <a:ext uri="{FF2B5EF4-FFF2-40B4-BE49-F238E27FC236}">
                        <a16:creationId xmlns:a16="http://schemas.microsoft.com/office/drawing/2014/main" id="{419E4D42-DF2B-4458-8D58-F2AC14D757E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円/楕円 20">
                    <a:extLst>
                      <a:ext uri="{FF2B5EF4-FFF2-40B4-BE49-F238E27FC236}">
                        <a16:creationId xmlns:a16="http://schemas.microsoft.com/office/drawing/2014/main" id="{8B58E862-7671-448F-9E3D-D16A1B9F69AF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7" name="円/楕円 22">
                  <a:extLst>
                    <a:ext uri="{FF2B5EF4-FFF2-40B4-BE49-F238E27FC236}">
                      <a16:creationId xmlns:a16="http://schemas.microsoft.com/office/drawing/2014/main" id="{639D7FFA-3F42-4A3F-A521-B0779FFBB5EE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角丸四角形 33">
                  <a:extLst>
                    <a:ext uri="{FF2B5EF4-FFF2-40B4-BE49-F238E27FC236}">
                      <a16:creationId xmlns:a16="http://schemas.microsoft.com/office/drawing/2014/main" id="{329CCA03-F227-487B-A97A-203A7488448F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角丸四角形 33">
                  <a:extLst>
                    <a:ext uri="{FF2B5EF4-FFF2-40B4-BE49-F238E27FC236}">
                      <a16:creationId xmlns:a16="http://schemas.microsoft.com/office/drawing/2014/main" id="{1C2C0D67-881A-4A57-B9D6-B19E1F62289E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角丸四角形 33">
                  <a:extLst>
                    <a:ext uri="{FF2B5EF4-FFF2-40B4-BE49-F238E27FC236}">
                      <a16:creationId xmlns:a16="http://schemas.microsoft.com/office/drawing/2014/main" id="{2A1D3FFF-7BA0-492A-85A9-2AD991A0EAB5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EA72B444-2D2B-4F83-A067-1C20F9A8F0CA}"/>
                </a:ext>
              </a:extLst>
            </p:cNvPr>
            <p:cNvGrpSpPr/>
            <p:nvPr/>
          </p:nvGrpSpPr>
          <p:grpSpPr>
            <a:xfrm rot="20700000">
              <a:off x="5427732" y="6080029"/>
              <a:ext cx="334470" cy="541429"/>
              <a:chOff x="5389671" y="6175372"/>
              <a:chExt cx="334470" cy="541429"/>
            </a:xfrm>
          </p:grpSpPr>
          <p:sp>
            <p:nvSpPr>
              <p:cNvPr id="668" name="四角形: 角を丸くする 667">
                <a:extLst>
                  <a:ext uri="{FF2B5EF4-FFF2-40B4-BE49-F238E27FC236}">
                    <a16:creationId xmlns:a16="http://schemas.microsoft.com/office/drawing/2014/main" id="{9B95194D-6D00-4EB4-B20B-91090D3297B8}"/>
                  </a:ext>
                </a:extLst>
              </p:cNvPr>
              <p:cNvSpPr/>
              <p:nvPr/>
            </p:nvSpPr>
            <p:spPr bwMode="auto">
              <a:xfrm flipH="1">
                <a:off x="5395981" y="6175372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7D2051B2-67B1-4ACE-889C-AD4E9D785905}"/>
                  </a:ext>
                </a:extLst>
              </p:cNvPr>
              <p:cNvSpPr/>
              <p:nvPr/>
            </p:nvSpPr>
            <p:spPr bwMode="auto">
              <a:xfrm flipH="1">
                <a:off x="5389671" y="659473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434CC96A-A992-4606-8EDA-D2607A79A789}"/>
                </a:ext>
              </a:extLst>
            </p:cNvPr>
            <p:cNvSpPr/>
            <p:nvPr/>
          </p:nvSpPr>
          <p:spPr bwMode="auto">
            <a:xfrm>
              <a:off x="4471902" y="2930159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6FCBE619-A027-496B-B88E-56ACC4DDB0A3}"/>
                </a:ext>
              </a:extLst>
            </p:cNvPr>
            <p:cNvSpPr/>
            <p:nvPr/>
          </p:nvSpPr>
          <p:spPr bwMode="auto">
            <a:xfrm>
              <a:off x="5181956" y="4513975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BA21B551-F7D2-49C8-9112-4C7FA0919D5D}"/>
                </a:ext>
              </a:extLst>
            </p:cNvPr>
            <p:cNvSpPr/>
            <p:nvPr/>
          </p:nvSpPr>
          <p:spPr bwMode="auto">
            <a:xfrm rot="8439250" flipH="1">
              <a:off x="5801719" y="5400119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B0D4EE79-7851-4E1B-834A-BFA8946C1C08}"/>
                </a:ext>
              </a:extLst>
            </p:cNvPr>
            <p:cNvGrpSpPr/>
            <p:nvPr/>
          </p:nvGrpSpPr>
          <p:grpSpPr>
            <a:xfrm>
              <a:off x="4933267" y="6175372"/>
              <a:ext cx="334472" cy="541429"/>
              <a:chOff x="5471930" y="1961634"/>
              <a:chExt cx="334472" cy="541429"/>
            </a:xfrm>
          </p:grpSpPr>
          <p:sp>
            <p:nvSpPr>
              <p:cNvPr id="666" name="四角形: 角を丸くする 665">
                <a:extLst>
                  <a:ext uri="{FF2B5EF4-FFF2-40B4-BE49-F238E27FC236}">
                    <a16:creationId xmlns:a16="http://schemas.microsoft.com/office/drawing/2014/main" id="{04DA734B-5919-43CE-99AD-2C0B71886145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3C531325-8968-440C-9F52-6E93276DF9BA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97C5F801-7070-49D5-AC76-C1EF2EF6311A}"/>
                </a:ext>
              </a:extLst>
            </p:cNvPr>
            <p:cNvGrpSpPr/>
            <p:nvPr/>
          </p:nvGrpSpPr>
          <p:grpSpPr>
            <a:xfrm>
              <a:off x="4739842" y="4749007"/>
              <a:ext cx="1335273" cy="1452333"/>
              <a:chOff x="3808497" y="1493784"/>
              <a:chExt cx="2478423" cy="2695702"/>
            </a:xfrm>
          </p:grpSpPr>
          <p:sp>
            <p:nvSpPr>
              <p:cNvPr id="654" name="台形 653">
                <a:extLst>
                  <a:ext uri="{FF2B5EF4-FFF2-40B4-BE49-F238E27FC236}">
                    <a16:creationId xmlns:a16="http://schemas.microsoft.com/office/drawing/2014/main" id="{2EB86E1C-A5D3-430A-AFBA-5B5427C4396F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台形 654">
                <a:extLst>
                  <a:ext uri="{FF2B5EF4-FFF2-40B4-BE49-F238E27FC236}">
                    <a16:creationId xmlns:a16="http://schemas.microsoft.com/office/drawing/2014/main" id="{68A68AEA-543E-4897-AF45-3DFC32D35A77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D600DE99-060E-43AD-A287-0EBD263AD18F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台形 656">
                <a:extLst>
                  <a:ext uri="{FF2B5EF4-FFF2-40B4-BE49-F238E27FC236}">
                    <a16:creationId xmlns:a16="http://schemas.microsoft.com/office/drawing/2014/main" id="{FEB06E66-6187-40E8-9EB3-16368AED0E0E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台形 657">
                <a:extLst>
                  <a:ext uri="{FF2B5EF4-FFF2-40B4-BE49-F238E27FC236}">
                    <a16:creationId xmlns:a16="http://schemas.microsoft.com/office/drawing/2014/main" id="{377360E1-8212-4DB8-B47F-6A6E68B55052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803FE7B9-759B-4D38-A941-EDEB4C49DF9A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F9261423-D0D5-466C-85EE-159FFD977F92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EDFB94C1-0B75-4885-B01C-520D9FFA7F59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B8B344E7-87F3-4A3C-94AD-F036D0558C17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四角形: 上の 2 つの角を丸める 662">
                <a:extLst>
                  <a:ext uri="{FF2B5EF4-FFF2-40B4-BE49-F238E27FC236}">
                    <a16:creationId xmlns:a16="http://schemas.microsoft.com/office/drawing/2014/main" id="{26ABD9DF-CC9F-4CB4-B2AC-391BDF7C59C3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60DC08BE-4B36-47ED-97B6-35D3A4998F7E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17400893-45A3-4F27-A6CA-7770AB6ED2F1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3E317279-3BEF-4290-8F72-DB9A4ECD39B7}"/>
                </a:ext>
              </a:extLst>
            </p:cNvPr>
            <p:cNvGrpSpPr/>
            <p:nvPr/>
          </p:nvGrpSpPr>
          <p:grpSpPr>
            <a:xfrm>
              <a:off x="4458531" y="2847330"/>
              <a:ext cx="1779314" cy="1821459"/>
              <a:chOff x="7323105" y="-887000"/>
              <a:chExt cx="1779314" cy="1821459"/>
            </a:xfrm>
          </p:grpSpPr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F01D741F-D405-4FD1-A107-72095FBBD018}"/>
                  </a:ext>
                </a:extLst>
              </p:cNvPr>
              <p:cNvSpPr/>
              <p:nvPr/>
            </p:nvSpPr>
            <p:spPr bwMode="auto">
              <a:xfrm rot="20700000">
                <a:off x="7323105" y="93660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CFE568DD-4CC5-4937-A1CC-7B0DA9C8A724}"/>
                  </a:ext>
                </a:extLst>
              </p:cNvPr>
              <p:cNvSpPr/>
              <p:nvPr/>
            </p:nvSpPr>
            <p:spPr bwMode="auto">
              <a:xfrm rot="900000" flipH="1">
                <a:off x="8756827" y="9365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5A862136-ACB7-47D0-8EF1-D72E4BBDF4F4}"/>
                  </a:ext>
                </a:extLst>
              </p:cNvPr>
              <p:cNvSpPr/>
              <p:nvPr/>
            </p:nvSpPr>
            <p:spPr bwMode="auto">
              <a:xfrm>
                <a:off x="7435824" y="-61941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DDD1365F-ACAB-489D-9F7D-EEB7E2DB41EB}"/>
                  </a:ext>
                </a:extLst>
              </p:cNvPr>
              <p:cNvSpPr/>
              <p:nvPr/>
            </p:nvSpPr>
            <p:spPr bwMode="auto">
              <a:xfrm rot="2700000">
                <a:off x="8013965" y="-550117"/>
                <a:ext cx="1221195" cy="547430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AF677FC5-CD6D-4460-837B-388E49BDCC6E}"/>
                  </a:ext>
                </a:extLst>
              </p:cNvPr>
              <p:cNvSpPr/>
              <p:nvPr/>
            </p:nvSpPr>
            <p:spPr bwMode="auto">
              <a:xfrm rot="2576229">
                <a:off x="7616398" y="-875064"/>
                <a:ext cx="370681" cy="965919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月 631">
                <a:extLst>
                  <a:ext uri="{FF2B5EF4-FFF2-40B4-BE49-F238E27FC236}">
                    <a16:creationId xmlns:a16="http://schemas.microsoft.com/office/drawing/2014/main" id="{3C06A019-AE1F-4440-828A-A4EC9195B5C0}"/>
                  </a:ext>
                </a:extLst>
              </p:cNvPr>
              <p:cNvSpPr/>
              <p:nvPr/>
            </p:nvSpPr>
            <p:spPr bwMode="auto">
              <a:xfrm rot="5400000">
                <a:off x="7747666" y="-231223"/>
                <a:ext cx="86074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月 632">
                <a:extLst>
                  <a:ext uri="{FF2B5EF4-FFF2-40B4-BE49-F238E27FC236}">
                    <a16:creationId xmlns:a16="http://schemas.microsoft.com/office/drawing/2014/main" id="{13875E98-2C02-42E2-946D-38DD15915A7D}"/>
                  </a:ext>
                </a:extLst>
              </p:cNvPr>
              <p:cNvSpPr/>
              <p:nvPr/>
            </p:nvSpPr>
            <p:spPr bwMode="auto">
              <a:xfrm rot="5400000">
                <a:off x="8579561" y="-231223"/>
                <a:ext cx="86075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0178238E-3A7B-4DEC-BFAA-996A44C0BD14}"/>
                  </a:ext>
                </a:extLst>
              </p:cNvPr>
              <p:cNvGrpSpPr/>
              <p:nvPr/>
            </p:nvGrpSpPr>
            <p:grpSpPr>
              <a:xfrm>
                <a:off x="7531253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A483FD95-7321-4B56-B687-C07E5CBFF382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1DE5F148-F8AA-4441-91B8-D41ADE0A0BC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C65845B8-6B0F-4BF5-B2A3-4EE8F1D6C674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CA234530-E59B-4483-BD99-E747F65E156A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0C95E0D0-6A09-44A8-AB5E-A990E0914A98}"/>
                  </a:ext>
                </a:extLst>
              </p:cNvPr>
              <p:cNvGrpSpPr/>
              <p:nvPr/>
            </p:nvGrpSpPr>
            <p:grpSpPr>
              <a:xfrm>
                <a:off x="7712218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79925713-3B02-4403-9B62-BB10E3174769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941D92A3-7949-4425-8853-2861F7ECA805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CA4D604C-D0EF-479E-AA07-773797914054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86E63049-AC14-463D-8C44-4D92E972E2AF}"/>
                  </a:ext>
                </a:extLst>
              </p:cNvPr>
              <p:cNvGrpSpPr/>
              <p:nvPr/>
            </p:nvGrpSpPr>
            <p:grpSpPr>
              <a:xfrm flipH="1">
                <a:off x="8423755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D5D4299F-9647-452C-9014-8522EF6B476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C95FE5C2-1BAA-4DF2-BFE5-E7B6C6C6FFF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40F82490-9869-4E79-A232-195FE2FE91B1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D5E1CC2D-9C7B-458A-8DE6-D568A71F8D3B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1DED2573-D93F-42A8-979A-7CC773265C84}"/>
                  </a:ext>
                </a:extLst>
              </p:cNvPr>
              <p:cNvGrpSpPr/>
              <p:nvPr/>
            </p:nvGrpSpPr>
            <p:grpSpPr>
              <a:xfrm flipH="1">
                <a:off x="8550529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236E15E6-CE0E-43B4-82CC-A0A5D3F787E8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64A9BC93-0C55-443D-8107-8ABBBA0807E9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78530235-4DED-4FB0-BD5B-C1F2860C86FE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8" name="月 637">
                <a:extLst>
                  <a:ext uri="{FF2B5EF4-FFF2-40B4-BE49-F238E27FC236}">
                    <a16:creationId xmlns:a16="http://schemas.microsoft.com/office/drawing/2014/main" id="{EADB2A02-437F-4A6B-A6DF-F093681490E3}"/>
                  </a:ext>
                </a:extLst>
              </p:cNvPr>
              <p:cNvSpPr/>
              <p:nvPr/>
            </p:nvSpPr>
            <p:spPr bwMode="auto">
              <a:xfrm rot="16200000">
                <a:off x="8184699" y="485470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月 638">
                <a:extLst>
                  <a:ext uri="{FF2B5EF4-FFF2-40B4-BE49-F238E27FC236}">
                    <a16:creationId xmlns:a16="http://schemas.microsoft.com/office/drawing/2014/main" id="{39FF08D3-4ED1-4C73-A13F-E90B820570BE}"/>
                  </a:ext>
                </a:extLst>
              </p:cNvPr>
              <p:cNvSpPr/>
              <p:nvPr/>
            </p:nvSpPr>
            <p:spPr bwMode="auto">
              <a:xfrm rot="16200000">
                <a:off x="8169627" y="446516"/>
                <a:ext cx="86074" cy="554171"/>
              </a:xfrm>
              <a:prstGeom prst="moon">
                <a:avLst>
                  <a:gd name="adj" fmla="val 87500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B994B7F7-B8BB-4F41-864E-9A58B9AB27AD}"/>
                </a:ext>
              </a:extLst>
            </p:cNvPr>
            <p:cNvGrpSpPr/>
            <p:nvPr/>
          </p:nvGrpSpPr>
          <p:grpSpPr>
            <a:xfrm>
              <a:off x="4677665" y="2862930"/>
              <a:ext cx="1295422" cy="584544"/>
              <a:chOff x="548631" y="1266020"/>
              <a:chExt cx="1404616" cy="584544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E1122123-B3E9-49F9-949E-23F6E0A9F596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EDE3F648-A3D7-4C4F-87EC-3FA9732BE7C6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633BA0AD-E1A5-444C-A00E-703B24A3D93D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8BA1EA49-BA56-43B1-998D-C07BFC71B2BB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9235B927-399C-48A6-8224-8B5C46820E1F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2C85E416-3F91-45DD-825E-D944A650B388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A0086FFD-382C-4C03-8013-9F4DAEFC4982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月 625">
                <a:extLst>
                  <a:ext uri="{FF2B5EF4-FFF2-40B4-BE49-F238E27FC236}">
                    <a16:creationId xmlns:a16="http://schemas.microsoft.com/office/drawing/2014/main" id="{CF70F4F2-B835-4DB3-B08D-AE91A10F9B10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730721D8-0F06-4ED0-9E11-15E0D82D5B4F}"/>
              </a:ext>
            </a:extLst>
          </p:cNvPr>
          <p:cNvGrpSpPr/>
          <p:nvPr/>
        </p:nvGrpSpPr>
        <p:grpSpPr>
          <a:xfrm>
            <a:off x="315133" y="4316351"/>
            <a:ext cx="1757547" cy="1991880"/>
            <a:chOff x="-2342780" y="863715"/>
            <a:chExt cx="3400265" cy="3853622"/>
          </a:xfrm>
        </p:grpSpPr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84196CC1-713E-4C82-9E44-F6B76B2319C7}"/>
                </a:ext>
              </a:extLst>
            </p:cNvPr>
            <p:cNvGrpSpPr/>
            <p:nvPr/>
          </p:nvGrpSpPr>
          <p:grpSpPr>
            <a:xfrm flipH="1">
              <a:off x="-2032441" y="863715"/>
              <a:ext cx="3089926" cy="3853622"/>
              <a:chOff x="-917914" y="2862930"/>
              <a:chExt cx="3089926" cy="3853622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DF9B1BBA-C876-4664-B93D-0C20FD951CA9}"/>
                  </a:ext>
                </a:extLst>
              </p:cNvPr>
              <p:cNvGrpSpPr/>
              <p:nvPr/>
            </p:nvGrpSpPr>
            <p:grpSpPr>
              <a:xfrm>
                <a:off x="-917914" y="4001999"/>
                <a:ext cx="1760717" cy="1566195"/>
                <a:chOff x="-917914" y="4001999"/>
                <a:chExt cx="1760717" cy="1566195"/>
              </a:xfrm>
            </p:grpSpPr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91D3A50B-51BD-44ED-BDBF-FC1E797E6DE9}"/>
                    </a:ext>
                  </a:extLst>
                </p:cNvPr>
                <p:cNvGrpSpPr/>
                <p:nvPr/>
              </p:nvGrpSpPr>
              <p:grpSpPr>
                <a:xfrm rot="1800000">
                  <a:off x="440455" y="4831220"/>
                  <a:ext cx="402348" cy="507203"/>
                  <a:chOff x="505800" y="5045734"/>
                  <a:chExt cx="402348" cy="507203"/>
                </a:xfrm>
              </p:grpSpPr>
              <p:sp>
                <p:nvSpPr>
                  <p:cNvPr id="743" name="台形 742">
                    <a:extLst>
                      <a:ext uri="{FF2B5EF4-FFF2-40B4-BE49-F238E27FC236}">
                        <a16:creationId xmlns:a16="http://schemas.microsoft.com/office/drawing/2014/main" id="{81B9FD02-7739-4CA2-B032-F4C38EA61513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32057" y="5045734"/>
                    <a:ext cx="276091" cy="446930"/>
                  </a:xfrm>
                  <a:prstGeom prst="trapezoid">
                    <a:avLst>
                      <a:gd name="adj" fmla="val 28363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44" name="台形 743">
                    <a:extLst>
                      <a:ext uri="{FF2B5EF4-FFF2-40B4-BE49-F238E27FC236}">
                        <a16:creationId xmlns:a16="http://schemas.microsoft.com/office/drawing/2014/main" id="{BE00C4BB-64BB-454B-A52E-52A16A4681A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5453426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22B7B2C1-7588-461B-A873-EBF4F72A7192}"/>
                    </a:ext>
                  </a:extLst>
                </p:cNvPr>
                <p:cNvSpPr/>
                <p:nvPr/>
              </p:nvSpPr>
              <p:spPr bwMode="auto">
                <a:xfrm rot="8244107">
                  <a:off x="-108120" y="4477953"/>
                  <a:ext cx="428986" cy="1090241"/>
                </a:xfrm>
                <a:custGeom>
                  <a:avLst/>
                  <a:gdLst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81091 w 619078"/>
                    <a:gd name="connsiteY14" fmla="*/ 806334 h 1573347"/>
                    <a:gd name="connsiteX15" fmla="*/ 191705 w 619078"/>
                    <a:gd name="connsiteY15" fmla="*/ 0 h 1573347"/>
                    <a:gd name="connsiteX16" fmla="*/ 461149 w 619078"/>
                    <a:gd name="connsiteY16" fmla="*/ 60219 h 1573347"/>
                    <a:gd name="connsiteX17" fmla="*/ 230647 w 619078"/>
                    <a:gd name="connsiteY17" fmla="*/ 796411 h 1573347"/>
                    <a:gd name="connsiteX18" fmla="*/ 288475 w 619078"/>
                    <a:gd name="connsiteY18" fmla="*/ 842652 h 1573347"/>
                    <a:gd name="connsiteX19" fmla="*/ 363913 w 619078"/>
                    <a:gd name="connsiteY19" fmla="*/ 929342 h 1573347"/>
                    <a:gd name="connsiteX20" fmla="*/ 445454 w 619078"/>
                    <a:gd name="connsiteY20" fmla="*/ 1052649 h 1573347"/>
                    <a:gd name="connsiteX21" fmla="*/ 451183 w 619078"/>
                    <a:gd name="connsiteY21" fmla="*/ 1059144 h 1573347"/>
                    <a:gd name="connsiteX22" fmla="*/ 549371 w 619078"/>
                    <a:gd name="connsiteY22" fmla="*/ 1229211 h 1573347"/>
                    <a:gd name="connsiteX23" fmla="*/ 556749 w 619078"/>
                    <a:gd name="connsiteY23" fmla="*/ 1251151 h 1573347"/>
                    <a:gd name="connsiteX24" fmla="*/ 556584 w 619078"/>
                    <a:gd name="connsiteY24" fmla="*/ 1253514 h 1573347"/>
                    <a:gd name="connsiteX25" fmla="*/ 563915 w 619078"/>
                    <a:gd name="connsiteY25" fmla="*/ 1269658 h 1573347"/>
                    <a:gd name="connsiteX26" fmla="*/ 617570 w 619078"/>
                    <a:gd name="connsiteY26" fmla="*/ 1501925 h 1573347"/>
                    <a:gd name="connsiteX27" fmla="*/ 573896 w 619078"/>
                    <a:gd name="connsiteY27" fmla="*/ 1571839 h 1573347"/>
                    <a:gd name="connsiteX28" fmla="*/ 503982 w 619078"/>
                    <a:gd name="connsiteY28" fmla="*/ 1528165 h 1573347"/>
                    <a:gd name="connsiteX29" fmla="*/ 498803 w 619078"/>
                    <a:gd name="connsiteY29" fmla="*/ 1505747 h 1573347"/>
                    <a:gd name="connsiteX30" fmla="*/ 498803 w 619078"/>
                    <a:gd name="connsiteY30" fmla="*/ 1511912 h 1573347"/>
                    <a:gd name="connsiteX31" fmla="*/ 442849 w 619078"/>
                    <a:gd name="connsiteY31" fmla="*/ 1567866 h 1573347"/>
                    <a:gd name="connsiteX32" fmla="*/ 403283 w 619078"/>
                    <a:gd name="connsiteY32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81091 w 619078"/>
                    <a:gd name="connsiteY14" fmla="*/ 806334 h 1573347"/>
                    <a:gd name="connsiteX15" fmla="*/ 191705 w 619078"/>
                    <a:gd name="connsiteY15" fmla="*/ 0 h 1573347"/>
                    <a:gd name="connsiteX16" fmla="*/ 461149 w 619078"/>
                    <a:gd name="connsiteY16" fmla="*/ 60219 h 1573347"/>
                    <a:gd name="connsiteX17" fmla="*/ 288475 w 619078"/>
                    <a:gd name="connsiteY17" fmla="*/ 842652 h 1573347"/>
                    <a:gd name="connsiteX18" fmla="*/ 363913 w 619078"/>
                    <a:gd name="connsiteY18" fmla="*/ 929342 h 1573347"/>
                    <a:gd name="connsiteX19" fmla="*/ 445454 w 619078"/>
                    <a:gd name="connsiteY19" fmla="*/ 1052649 h 1573347"/>
                    <a:gd name="connsiteX20" fmla="*/ 451183 w 619078"/>
                    <a:gd name="connsiteY20" fmla="*/ 1059144 h 1573347"/>
                    <a:gd name="connsiteX21" fmla="*/ 549371 w 619078"/>
                    <a:gd name="connsiteY21" fmla="*/ 1229211 h 1573347"/>
                    <a:gd name="connsiteX22" fmla="*/ 556749 w 619078"/>
                    <a:gd name="connsiteY22" fmla="*/ 1251151 h 1573347"/>
                    <a:gd name="connsiteX23" fmla="*/ 556584 w 619078"/>
                    <a:gd name="connsiteY23" fmla="*/ 1253514 h 1573347"/>
                    <a:gd name="connsiteX24" fmla="*/ 563915 w 619078"/>
                    <a:gd name="connsiteY24" fmla="*/ 1269658 h 1573347"/>
                    <a:gd name="connsiteX25" fmla="*/ 617570 w 619078"/>
                    <a:gd name="connsiteY25" fmla="*/ 1501925 h 1573347"/>
                    <a:gd name="connsiteX26" fmla="*/ 573896 w 619078"/>
                    <a:gd name="connsiteY26" fmla="*/ 1571839 h 1573347"/>
                    <a:gd name="connsiteX27" fmla="*/ 503982 w 619078"/>
                    <a:gd name="connsiteY27" fmla="*/ 1528165 h 1573347"/>
                    <a:gd name="connsiteX28" fmla="*/ 498803 w 619078"/>
                    <a:gd name="connsiteY28" fmla="*/ 1505747 h 1573347"/>
                    <a:gd name="connsiteX29" fmla="*/ 498803 w 619078"/>
                    <a:gd name="connsiteY29" fmla="*/ 1511912 h 1573347"/>
                    <a:gd name="connsiteX30" fmla="*/ 442849 w 619078"/>
                    <a:gd name="connsiteY30" fmla="*/ 1567866 h 1573347"/>
                    <a:gd name="connsiteX31" fmla="*/ 403283 w 619078"/>
                    <a:gd name="connsiteY31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61149 w 619078"/>
                    <a:gd name="connsiteY15" fmla="*/ 60219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61149 w 619078"/>
                    <a:gd name="connsiteY15" fmla="*/ 60219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06483 w 619078"/>
                    <a:gd name="connsiteY15" fmla="*/ 96218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06483 w 619078"/>
                    <a:gd name="connsiteY15" fmla="*/ 96218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06483 w 619078"/>
                    <a:gd name="connsiteY15" fmla="*/ 96218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19391 w 619078"/>
                    <a:gd name="connsiteY11" fmla="*/ 930530 h 1573347"/>
                    <a:gd name="connsiteX12" fmla="*/ 75352 w 619078"/>
                    <a:gd name="connsiteY12" fmla="*/ 815199 h 1573347"/>
                    <a:gd name="connsiteX13" fmla="*/ 191705 w 619078"/>
                    <a:gd name="connsiteY13" fmla="*/ 0 h 1573347"/>
                    <a:gd name="connsiteX14" fmla="*/ 406483 w 619078"/>
                    <a:gd name="connsiteY14" fmla="*/ 96218 h 1573347"/>
                    <a:gd name="connsiteX15" fmla="*/ 288475 w 619078"/>
                    <a:gd name="connsiteY15" fmla="*/ 842652 h 1573347"/>
                    <a:gd name="connsiteX16" fmla="*/ 363913 w 619078"/>
                    <a:gd name="connsiteY16" fmla="*/ 929342 h 1573347"/>
                    <a:gd name="connsiteX17" fmla="*/ 445454 w 619078"/>
                    <a:gd name="connsiteY17" fmla="*/ 1052649 h 1573347"/>
                    <a:gd name="connsiteX18" fmla="*/ 451183 w 619078"/>
                    <a:gd name="connsiteY18" fmla="*/ 1059144 h 1573347"/>
                    <a:gd name="connsiteX19" fmla="*/ 549371 w 619078"/>
                    <a:gd name="connsiteY19" fmla="*/ 1229211 h 1573347"/>
                    <a:gd name="connsiteX20" fmla="*/ 556749 w 619078"/>
                    <a:gd name="connsiteY20" fmla="*/ 1251151 h 1573347"/>
                    <a:gd name="connsiteX21" fmla="*/ 556584 w 619078"/>
                    <a:gd name="connsiteY21" fmla="*/ 1253514 h 1573347"/>
                    <a:gd name="connsiteX22" fmla="*/ 563915 w 619078"/>
                    <a:gd name="connsiteY22" fmla="*/ 1269658 h 1573347"/>
                    <a:gd name="connsiteX23" fmla="*/ 617570 w 619078"/>
                    <a:gd name="connsiteY23" fmla="*/ 1501925 h 1573347"/>
                    <a:gd name="connsiteX24" fmla="*/ 573896 w 619078"/>
                    <a:gd name="connsiteY24" fmla="*/ 1571839 h 1573347"/>
                    <a:gd name="connsiteX25" fmla="*/ 503982 w 619078"/>
                    <a:gd name="connsiteY25" fmla="*/ 1528165 h 1573347"/>
                    <a:gd name="connsiteX26" fmla="*/ 498803 w 619078"/>
                    <a:gd name="connsiteY26" fmla="*/ 1505747 h 1573347"/>
                    <a:gd name="connsiteX27" fmla="*/ 498803 w 619078"/>
                    <a:gd name="connsiteY27" fmla="*/ 1511912 h 1573347"/>
                    <a:gd name="connsiteX28" fmla="*/ 442849 w 619078"/>
                    <a:gd name="connsiteY28" fmla="*/ 1567866 h 1573347"/>
                    <a:gd name="connsiteX29" fmla="*/ 403283 w 619078"/>
                    <a:gd name="connsiteY29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475 w 619078"/>
                    <a:gd name="connsiteY14" fmla="*/ 842652 h 1573347"/>
                    <a:gd name="connsiteX15" fmla="*/ 363913 w 619078"/>
                    <a:gd name="connsiteY15" fmla="*/ 929342 h 1573347"/>
                    <a:gd name="connsiteX16" fmla="*/ 445454 w 619078"/>
                    <a:gd name="connsiteY16" fmla="*/ 1052649 h 1573347"/>
                    <a:gd name="connsiteX17" fmla="*/ 451183 w 619078"/>
                    <a:gd name="connsiteY17" fmla="*/ 1059144 h 1573347"/>
                    <a:gd name="connsiteX18" fmla="*/ 549371 w 619078"/>
                    <a:gd name="connsiteY18" fmla="*/ 1229211 h 1573347"/>
                    <a:gd name="connsiteX19" fmla="*/ 556749 w 619078"/>
                    <a:gd name="connsiteY19" fmla="*/ 1251151 h 1573347"/>
                    <a:gd name="connsiteX20" fmla="*/ 556584 w 619078"/>
                    <a:gd name="connsiteY20" fmla="*/ 1253514 h 1573347"/>
                    <a:gd name="connsiteX21" fmla="*/ 563915 w 619078"/>
                    <a:gd name="connsiteY21" fmla="*/ 1269658 h 1573347"/>
                    <a:gd name="connsiteX22" fmla="*/ 617570 w 619078"/>
                    <a:gd name="connsiteY22" fmla="*/ 1501925 h 1573347"/>
                    <a:gd name="connsiteX23" fmla="*/ 573896 w 619078"/>
                    <a:gd name="connsiteY23" fmla="*/ 1571839 h 1573347"/>
                    <a:gd name="connsiteX24" fmla="*/ 503982 w 619078"/>
                    <a:gd name="connsiteY24" fmla="*/ 1528165 h 1573347"/>
                    <a:gd name="connsiteX25" fmla="*/ 498803 w 619078"/>
                    <a:gd name="connsiteY25" fmla="*/ 1505747 h 1573347"/>
                    <a:gd name="connsiteX26" fmla="*/ 498803 w 619078"/>
                    <a:gd name="connsiteY26" fmla="*/ 1511912 h 1573347"/>
                    <a:gd name="connsiteX27" fmla="*/ 442849 w 619078"/>
                    <a:gd name="connsiteY27" fmla="*/ 1567866 h 1573347"/>
                    <a:gd name="connsiteX28" fmla="*/ 403283 w 619078"/>
                    <a:gd name="connsiteY28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475 w 619078"/>
                    <a:gd name="connsiteY14" fmla="*/ 842652 h 1573347"/>
                    <a:gd name="connsiteX15" fmla="*/ 363913 w 619078"/>
                    <a:gd name="connsiteY15" fmla="*/ 929342 h 1573347"/>
                    <a:gd name="connsiteX16" fmla="*/ 366421 w 619078"/>
                    <a:gd name="connsiteY16" fmla="*/ 910993 h 1573347"/>
                    <a:gd name="connsiteX17" fmla="*/ 445454 w 619078"/>
                    <a:gd name="connsiteY17" fmla="*/ 1052649 h 1573347"/>
                    <a:gd name="connsiteX18" fmla="*/ 451183 w 619078"/>
                    <a:gd name="connsiteY18" fmla="*/ 1059144 h 1573347"/>
                    <a:gd name="connsiteX19" fmla="*/ 549371 w 619078"/>
                    <a:gd name="connsiteY19" fmla="*/ 1229211 h 1573347"/>
                    <a:gd name="connsiteX20" fmla="*/ 556749 w 619078"/>
                    <a:gd name="connsiteY20" fmla="*/ 1251151 h 1573347"/>
                    <a:gd name="connsiteX21" fmla="*/ 556584 w 619078"/>
                    <a:gd name="connsiteY21" fmla="*/ 1253514 h 1573347"/>
                    <a:gd name="connsiteX22" fmla="*/ 563915 w 619078"/>
                    <a:gd name="connsiteY22" fmla="*/ 1269658 h 1573347"/>
                    <a:gd name="connsiteX23" fmla="*/ 617570 w 619078"/>
                    <a:gd name="connsiteY23" fmla="*/ 1501925 h 1573347"/>
                    <a:gd name="connsiteX24" fmla="*/ 573896 w 619078"/>
                    <a:gd name="connsiteY24" fmla="*/ 1571839 h 1573347"/>
                    <a:gd name="connsiteX25" fmla="*/ 503982 w 619078"/>
                    <a:gd name="connsiteY25" fmla="*/ 1528165 h 1573347"/>
                    <a:gd name="connsiteX26" fmla="*/ 498803 w 619078"/>
                    <a:gd name="connsiteY26" fmla="*/ 1505747 h 1573347"/>
                    <a:gd name="connsiteX27" fmla="*/ 498803 w 619078"/>
                    <a:gd name="connsiteY27" fmla="*/ 1511912 h 1573347"/>
                    <a:gd name="connsiteX28" fmla="*/ 442849 w 619078"/>
                    <a:gd name="connsiteY28" fmla="*/ 1567866 h 1573347"/>
                    <a:gd name="connsiteX29" fmla="*/ 403283 w 619078"/>
                    <a:gd name="connsiteY29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475 w 619078"/>
                    <a:gd name="connsiteY14" fmla="*/ 842652 h 1573347"/>
                    <a:gd name="connsiteX15" fmla="*/ 363913 w 619078"/>
                    <a:gd name="connsiteY15" fmla="*/ 929342 h 1573347"/>
                    <a:gd name="connsiteX16" fmla="*/ 445454 w 619078"/>
                    <a:gd name="connsiteY16" fmla="*/ 1052649 h 1573347"/>
                    <a:gd name="connsiteX17" fmla="*/ 451183 w 619078"/>
                    <a:gd name="connsiteY17" fmla="*/ 1059144 h 1573347"/>
                    <a:gd name="connsiteX18" fmla="*/ 549371 w 619078"/>
                    <a:gd name="connsiteY18" fmla="*/ 1229211 h 1573347"/>
                    <a:gd name="connsiteX19" fmla="*/ 556749 w 619078"/>
                    <a:gd name="connsiteY19" fmla="*/ 1251151 h 1573347"/>
                    <a:gd name="connsiteX20" fmla="*/ 556584 w 619078"/>
                    <a:gd name="connsiteY20" fmla="*/ 1253514 h 1573347"/>
                    <a:gd name="connsiteX21" fmla="*/ 563915 w 619078"/>
                    <a:gd name="connsiteY21" fmla="*/ 1269658 h 1573347"/>
                    <a:gd name="connsiteX22" fmla="*/ 617570 w 619078"/>
                    <a:gd name="connsiteY22" fmla="*/ 1501925 h 1573347"/>
                    <a:gd name="connsiteX23" fmla="*/ 573896 w 619078"/>
                    <a:gd name="connsiteY23" fmla="*/ 1571839 h 1573347"/>
                    <a:gd name="connsiteX24" fmla="*/ 503982 w 619078"/>
                    <a:gd name="connsiteY24" fmla="*/ 1528165 h 1573347"/>
                    <a:gd name="connsiteX25" fmla="*/ 498803 w 619078"/>
                    <a:gd name="connsiteY25" fmla="*/ 1505747 h 1573347"/>
                    <a:gd name="connsiteX26" fmla="*/ 498803 w 619078"/>
                    <a:gd name="connsiteY26" fmla="*/ 1511912 h 1573347"/>
                    <a:gd name="connsiteX27" fmla="*/ 442849 w 619078"/>
                    <a:gd name="connsiteY27" fmla="*/ 1567866 h 1573347"/>
                    <a:gd name="connsiteX28" fmla="*/ 403283 w 619078"/>
                    <a:gd name="connsiteY28" fmla="*/ 1551478 h 1573347"/>
                    <a:gd name="connsiteX0" fmla="*/ 403283 w 619078"/>
                    <a:gd name="connsiteY0" fmla="*/ 1554151 h 1576020"/>
                    <a:gd name="connsiteX1" fmla="*/ 386895 w 619078"/>
                    <a:gd name="connsiteY1" fmla="*/ 1514585 h 1576020"/>
                    <a:gd name="connsiteX2" fmla="*/ 386895 w 619078"/>
                    <a:gd name="connsiteY2" fmla="*/ 1333983 h 1576020"/>
                    <a:gd name="connsiteX3" fmla="*/ 292795 w 619078"/>
                    <a:gd name="connsiteY3" fmla="*/ 1170997 h 1576020"/>
                    <a:gd name="connsiteX4" fmla="*/ 292438 w 619078"/>
                    <a:gd name="connsiteY4" fmla="*/ 1169935 h 1576020"/>
                    <a:gd name="connsiteX5" fmla="*/ 285894 w 619078"/>
                    <a:gd name="connsiteY5" fmla="*/ 1159633 h 1576020"/>
                    <a:gd name="connsiteX6" fmla="*/ 273552 w 619078"/>
                    <a:gd name="connsiteY6" fmla="*/ 1159360 h 1576020"/>
                    <a:gd name="connsiteX7" fmla="*/ 55022 w 619078"/>
                    <a:gd name="connsiteY7" fmla="*/ 1110200 h 1576020"/>
                    <a:gd name="connsiteX8" fmla="*/ 29475 w 619078"/>
                    <a:gd name="connsiteY8" fmla="*/ 1098776 h 1576020"/>
                    <a:gd name="connsiteX9" fmla="*/ 1733 w 619078"/>
                    <a:gd name="connsiteY9" fmla="*/ 1025976 h 1576020"/>
                    <a:gd name="connsiteX10" fmla="*/ 85957 w 619078"/>
                    <a:gd name="connsiteY10" fmla="*/ 972686 h 1576020"/>
                    <a:gd name="connsiteX11" fmla="*/ 75352 w 619078"/>
                    <a:gd name="connsiteY11" fmla="*/ 817872 h 1576020"/>
                    <a:gd name="connsiteX12" fmla="*/ 191705 w 619078"/>
                    <a:gd name="connsiteY12" fmla="*/ 2673 h 1576020"/>
                    <a:gd name="connsiteX13" fmla="*/ 406483 w 619078"/>
                    <a:gd name="connsiteY13" fmla="*/ 98891 h 1576020"/>
                    <a:gd name="connsiteX14" fmla="*/ 363913 w 619078"/>
                    <a:gd name="connsiteY14" fmla="*/ 932015 h 1576020"/>
                    <a:gd name="connsiteX15" fmla="*/ 445454 w 619078"/>
                    <a:gd name="connsiteY15" fmla="*/ 1055322 h 1576020"/>
                    <a:gd name="connsiteX16" fmla="*/ 451183 w 619078"/>
                    <a:gd name="connsiteY16" fmla="*/ 1061817 h 1576020"/>
                    <a:gd name="connsiteX17" fmla="*/ 549371 w 619078"/>
                    <a:gd name="connsiteY17" fmla="*/ 1231884 h 1576020"/>
                    <a:gd name="connsiteX18" fmla="*/ 556749 w 619078"/>
                    <a:gd name="connsiteY18" fmla="*/ 1253824 h 1576020"/>
                    <a:gd name="connsiteX19" fmla="*/ 556584 w 619078"/>
                    <a:gd name="connsiteY19" fmla="*/ 1256187 h 1576020"/>
                    <a:gd name="connsiteX20" fmla="*/ 563915 w 619078"/>
                    <a:gd name="connsiteY20" fmla="*/ 1272331 h 1576020"/>
                    <a:gd name="connsiteX21" fmla="*/ 617570 w 619078"/>
                    <a:gd name="connsiteY21" fmla="*/ 1504598 h 1576020"/>
                    <a:gd name="connsiteX22" fmla="*/ 573896 w 619078"/>
                    <a:gd name="connsiteY22" fmla="*/ 1574512 h 1576020"/>
                    <a:gd name="connsiteX23" fmla="*/ 503982 w 619078"/>
                    <a:gd name="connsiteY23" fmla="*/ 1530838 h 1576020"/>
                    <a:gd name="connsiteX24" fmla="*/ 498803 w 619078"/>
                    <a:gd name="connsiteY24" fmla="*/ 1508420 h 1576020"/>
                    <a:gd name="connsiteX25" fmla="*/ 498803 w 619078"/>
                    <a:gd name="connsiteY25" fmla="*/ 1514585 h 1576020"/>
                    <a:gd name="connsiteX26" fmla="*/ 442849 w 619078"/>
                    <a:gd name="connsiteY26" fmla="*/ 1570539 h 1576020"/>
                    <a:gd name="connsiteX27" fmla="*/ 403283 w 619078"/>
                    <a:gd name="connsiteY27" fmla="*/ 1554151 h 1576020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839 w 619078"/>
                    <a:gd name="connsiteY14" fmla="*/ 878985 h 1573347"/>
                    <a:gd name="connsiteX15" fmla="*/ 445454 w 619078"/>
                    <a:gd name="connsiteY15" fmla="*/ 1052649 h 1573347"/>
                    <a:gd name="connsiteX16" fmla="*/ 451183 w 619078"/>
                    <a:gd name="connsiteY16" fmla="*/ 1059144 h 1573347"/>
                    <a:gd name="connsiteX17" fmla="*/ 549371 w 619078"/>
                    <a:gd name="connsiteY17" fmla="*/ 1229211 h 1573347"/>
                    <a:gd name="connsiteX18" fmla="*/ 556749 w 619078"/>
                    <a:gd name="connsiteY18" fmla="*/ 1251151 h 1573347"/>
                    <a:gd name="connsiteX19" fmla="*/ 556584 w 619078"/>
                    <a:gd name="connsiteY19" fmla="*/ 1253514 h 1573347"/>
                    <a:gd name="connsiteX20" fmla="*/ 563915 w 619078"/>
                    <a:gd name="connsiteY20" fmla="*/ 1269658 h 1573347"/>
                    <a:gd name="connsiteX21" fmla="*/ 617570 w 619078"/>
                    <a:gd name="connsiteY21" fmla="*/ 1501925 h 1573347"/>
                    <a:gd name="connsiteX22" fmla="*/ 573896 w 619078"/>
                    <a:gd name="connsiteY22" fmla="*/ 1571839 h 1573347"/>
                    <a:gd name="connsiteX23" fmla="*/ 503982 w 619078"/>
                    <a:gd name="connsiteY23" fmla="*/ 1528165 h 1573347"/>
                    <a:gd name="connsiteX24" fmla="*/ 498803 w 619078"/>
                    <a:gd name="connsiteY24" fmla="*/ 1505747 h 1573347"/>
                    <a:gd name="connsiteX25" fmla="*/ 498803 w 619078"/>
                    <a:gd name="connsiteY25" fmla="*/ 1511912 h 1573347"/>
                    <a:gd name="connsiteX26" fmla="*/ 442849 w 619078"/>
                    <a:gd name="connsiteY26" fmla="*/ 1567866 h 1573347"/>
                    <a:gd name="connsiteX27" fmla="*/ 403283 w 619078"/>
                    <a:gd name="connsiteY27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839 w 619078"/>
                    <a:gd name="connsiteY14" fmla="*/ 878985 h 1573347"/>
                    <a:gd name="connsiteX15" fmla="*/ 445454 w 619078"/>
                    <a:gd name="connsiteY15" fmla="*/ 1052649 h 1573347"/>
                    <a:gd name="connsiteX16" fmla="*/ 451183 w 619078"/>
                    <a:gd name="connsiteY16" fmla="*/ 1059144 h 1573347"/>
                    <a:gd name="connsiteX17" fmla="*/ 549371 w 619078"/>
                    <a:gd name="connsiteY17" fmla="*/ 1229211 h 1573347"/>
                    <a:gd name="connsiteX18" fmla="*/ 556749 w 619078"/>
                    <a:gd name="connsiteY18" fmla="*/ 1251151 h 1573347"/>
                    <a:gd name="connsiteX19" fmla="*/ 556584 w 619078"/>
                    <a:gd name="connsiteY19" fmla="*/ 1253514 h 1573347"/>
                    <a:gd name="connsiteX20" fmla="*/ 563915 w 619078"/>
                    <a:gd name="connsiteY20" fmla="*/ 1269658 h 1573347"/>
                    <a:gd name="connsiteX21" fmla="*/ 617570 w 619078"/>
                    <a:gd name="connsiteY21" fmla="*/ 1501925 h 1573347"/>
                    <a:gd name="connsiteX22" fmla="*/ 573896 w 619078"/>
                    <a:gd name="connsiteY22" fmla="*/ 1571839 h 1573347"/>
                    <a:gd name="connsiteX23" fmla="*/ 503982 w 619078"/>
                    <a:gd name="connsiteY23" fmla="*/ 1528165 h 1573347"/>
                    <a:gd name="connsiteX24" fmla="*/ 498803 w 619078"/>
                    <a:gd name="connsiteY24" fmla="*/ 1505747 h 1573347"/>
                    <a:gd name="connsiteX25" fmla="*/ 498803 w 619078"/>
                    <a:gd name="connsiteY25" fmla="*/ 1511912 h 1573347"/>
                    <a:gd name="connsiteX26" fmla="*/ 442849 w 619078"/>
                    <a:gd name="connsiteY26" fmla="*/ 1567866 h 1573347"/>
                    <a:gd name="connsiteX27" fmla="*/ 403283 w 619078"/>
                    <a:gd name="connsiteY27" fmla="*/ 1551478 h 1573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19078" h="1573347">
                      <a:moveTo>
                        <a:pt x="403283" y="1551478"/>
                      </a:moveTo>
                      <a:cubicBezTo>
                        <a:pt x="393158" y="1541352"/>
                        <a:pt x="386895" y="1527363"/>
                        <a:pt x="386895" y="1511912"/>
                      </a:cubicBezTo>
                      <a:lnTo>
                        <a:pt x="386895" y="1331310"/>
                      </a:lnTo>
                      <a:lnTo>
                        <a:pt x="292795" y="1168324"/>
                      </a:lnTo>
                      <a:lnTo>
                        <a:pt x="292438" y="1167262"/>
                      </a:lnTo>
                      <a:lnTo>
                        <a:pt x="285894" y="1156960"/>
                      </a:lnTo>
                      <a:lnTo>
                        <a:pt x="273552" y="1156687"/>
                      </a:lnTo>
                      <a:lnTo>
                        <a:pt x="55022" y="1107527"/>
                      </a:lnTo>
                      <a:cubicBezTo>
                        <a:pt x="45529" y="1105391"/>
                        <a:pt x="36918" y="1101433"/>
                        <a:pt x="29475" y="1096103"/>
                      </a:cubicBezTo>
                      <a:cubicBezTo>
                        <a:pt x="7145" y="1080113"/>
                        <a:pt x="-4674" y="1051782"/>
                        <a:pt x="1733" y="1023303"/>
                      </a:cubicBezTo>
                      <a:cubicBezTo>
                        <a:pt x="10275" y="985330"/>
                        <a:pt x="47984" y="961471"/>
                        <a:pt x="85957" y="970013"/>
                      </a:cubicBezTo>
                      <a:lnTo>
                        <a:pt x="75352" y="815199"/>
                      </a:lnTo>
                      <a:lnTo>
                        <a:pt x="191705" y="0"/>
                      </a:lnTo>
                      <a:cubicBezTo>
                        <a:pt x="281520" y="20073"/>
                        <a:pt x="390294" y="-50279"/>
                        <a:pt x="406483" y="96218"/>
                      </a:cubicBezTo>
                      <a:cubicBezTo>
                        <a:pt x="422672" y="242715"/>
                        <a:pt x="347063" y="639039"/>
                        <a:pt x="288839" y="878985"/>
                      </a:cubicBezTo>
                      <a:lnTo>
                        <a:pt x="445454" y="1052649"/>
                      </a:lnTo>
                      <a:lnTo>
                        <a:pt x="451183" y="1059144"/>
                      </a:lnTo>
                      <a:lnTo>
                        <a:pt x="549371" y="1229211"/>
                      </a:lnTo>
                      <a:cubicBezTo>
                        <a:pt x="553396" y="1236181"/>
                        <a:pt x="555817" y="1243636"/>
                        <a:pt x="556749" y="1251151"/>
                      </a:cubicBezTo>
                      <a:lnTo>
                        <a:pt x="556584" y="1253514"/>
                      </a:lnTo>
                      <a:lnTo>
                        <a:pt x="563915" y="1269658"/>
                      </a:lnTo>
                      <a:lnTo>
                        <a:pt x="617570" y="1501925"/>
                      </a:lnTo>
                      <a:cubicBezTo>
                        <a:pt x="624816" y="1533292"/>
                        <a:pt x="605263" y="1564593"/>
                        <a:pt x="573896" y="1571839"/>
                      </a:cubicBezTo>
                      <a:cubicBezTo>
                        <a:pt x="542529" y="1579085"/>
                        <a:pt x="511228" y="1559532"/>
                        <a:pt x="503982" y="1528165"/>
                      </a:cubicBezTo>
                      <a:lnTo>
                        <a:pt x="498803" y="1505747"/>
                      </a:lnTo>
                      <a:lnTo>
                        <a:pt x="498803" y="1511912"/>
                      </a:lnTo>
                      <a:cubicBezTo>
                        <a:pt x="498803" y="1542815"/>
                        <a:pt x="473752" y="1567866"/>
                        <a:pt x="442849" y="1567866"/>
                      </a:cubicBezTo>
                      <a:cubicBezTo>
                        <a:pt x="427398" y="1567866"/>
                        <a:pt x="413409" y="1561603"/>
                        <a:pt x="403283" y="15514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BD910E26-76BE-499F-9F1F-F89A357B0023}"/>
                    </a:ext>
                  </a:extLst>
                </p:cNvPr>
                <p:cNvGrpSpPr/>
                <p:nvPr/>
              </p:nvGrpSpPr>
              <p:grpSpPr>
                <a:xfrm>
                  <a:off x="-917914" y="4316031"/>
                  <a:ext cx="1514078" cy="502348"/>
                  <a:chOff x="1043827" y="1577712"/>
                  <a:chExt cx="2090692" cy="50234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E249361D-39F9-43B9-B65B-70BA89B4FE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43827" y="1585118"/>
                    <a:ext cx="2090692" cy="494942"/>
                  </a:xfrm>
                  <a:custGeom>
                    <a:avLst/>
                    <a:gdLst>
                      <a:gd name="connsiteX0" fmla="*/ 1045346 w 2090692"/>
                      <a:gd name="connsiteY0" fmla="*/ 0 h 494942"/>
                      <a:gd name="connsiteX1" fmla="*/ 2090692 w 2090692"/>
                      <a:gd name="connsiteY1" fmla="*/ 230802 h 494942"/>
                      <a:gd name="connsiteX2" fmla="*/ 2083081 w 2090692"/>
                      <a:gd name="connsiteY2" fmla="*/ 247471 h 494942"/>
                      <a:gd name="connsiteX3" fmla="*/ 2090692 w 2090692"/>
                      <a:gd name="connsiteY3" fmla="*/ 264140 h 494942"/>
                      <a:gd name="connsiteX4" fmla="*/ 1045346 w 2090692"/>
                      <a:gd name="connsiteY4" fmla="*/ 494942 h 494942"/>
                      <a:gd name="connsiteX5" fmla="*/ 0 w 2090692"/>
                      <a:gd name="connsiteY5" fmla="*/ 264140 h 494942"/>
                      <a:gd name="connsiteX6" fmla="*/ 7611 w 2090692"/>
                      <a:gd name="connsiteY6" fmla="*/ 247471 h 494942"/>
                      <a:gd name="connsiteX7" fmla="*/ 0 w 2090692"/>
                      <a:gd name="connsiteY7" fmla="*/ 230802 h 494942"/>
                      <a:gd name="connsiteX8" fmla="*/ 1045346 w 2090692"/>
                      <a:gd name="connsiteY8" fmla="*/ 0 h 494942"/>
                      <a:gd name="connsiteX0" fmla="*/ 1045346 w 2090692"/>
                      <a:gd name="connsiteY0" fmla="*/ 0 h 494942"/>
                      <a:gd name="connsiteX1" fmla="*/ 2090692 w 2090692"/>
                      <a:gd name="connsiteY1" fmla="*/ 230802 h 494942"/>
                      <a:gd name="connsiteX2" fmla="*/ 2083081 w 2090692"/>
                      <a:gd name="connsiteY2" fmla="*/ 247471 h 494942"/>
                      <a:gd name="connsiteX3" fmla="*/ 2090692 w 2090692"/>
                      <a:gd name="connsiteY3" fmla="*/ 264140 h 494942"/>
                      <a:gd name="connsiteX4" fmla="*/ 1045346 w 2090692"/>
                      <a:gd name="connsiteY4" fmla="*/ 494942 h 494942"/>
                      <a:gd name="connsiteX5" fmla="*/ 0 w 2090692"/>
                      <a:gd name="connsiteY5" fmla="*/ 264140 h 494942"/>
                      <a:gd name="connsiteX6" fmla="*/ 0 w 2090692"/>
                      <a:gd name="connsiteY6" fmla="*/ 230802 h 494942"/>
                      <a:gd name="connsiteX7" fmla="*/ 1045346 w 2090692"/>
                      <a:gd name="connsiteY7" fmla="*/ 0 h 494942"/>
                      <a:gd name="connsiteX0" fmla="*/ 1045346 w 2090692"/>
                      <a:gd name="connsiteY0" fmla="*/ 0 h 494942"/>
                      <a:gd name="connsiteX1" fmla="*/ 2090692 w 2090692"/>
                      <a:gd name="connsiteY1" fmla="*/ 230802 h 494942"/>
                      <a:gd name="connsiteX2" fmla="*/ 2090692 w 2090692"/>
                      <a:gd name="connsiteY2" fmla="*/ 264140 h 494942"/>
                      <a:gd name="connsiteX3" fmla="*/ 1045346 w 2090692"/>
                      <a:gd name="connsiteY3" fmla="*/ 494942 h 494942"/>
                      <a:gd name="connsiteX4" fmla="*/ 0 w 2090692"/>
                      <a:gd name="connsiteY4" fmla="*/ 264140 h 494942"/>
                      <a:gd name="connsiteX5" fmla="*/ 0 w 2090692"/>
                      <a:gd name="connsiteY5" fmla="*/ 230802 h 494942"/>
                      <a:gd name="connsiteX6" fmla="*/ 1045346 w 2090692"/>
                      <a:gd name="connsiteY6" fmla="*/ 0 h 494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90692" h="494942">
                        <a:moveTo>
                          <a:pt x="1045346" y="0"/>
                        </a:moveTo>
                        <a:cubicBezTo>
                          <a:pt x="1622675" y="0"/>
                          <a:pt x="2090692" y="103334"/>
                          <a:pt x="2090692" y="230802"/>
                        </a:cubicBezTo>
                        <a:lnTo>
                          <a:pt x="2090692" y="264140"/>
                        </a:lnTo>
                        <a:cubicBezTo>
                          <a:pt x="2090692" y="391608"/>
                          <a:pt x="1622675" y="494942"/>
                          <a:pt x="1045346" y="494942"/>
                        </a:cubicBezTo>
                        <a:cubicBezTo>
                          <a:pt x="468017" y="494942"/>
                          <a:pt x="0" y="391608"/>
                          <a:pt x="0" y="264140"/>
                        </a:cubicBezTo>
                        <a:lnTo>
                          <a:pt x="0" y="230802"/>
                        </a:lnTo>
                        <a:cubicBezTo>
                          <a:pt x="0" y="103334"/>
                          <a:pt x="468017" y="0"/>
                          <a:pt x="104534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0" name="楕円 739">
                    <a:extLst>
                      <a:ext uri="{FF2B5EF4-FFF2-40B4-BE49-F238E27FC236}">
                        <a16:creationId xmlns:a16="http://schemas.microsoft.com/office/drawing/2014/main" id="{EA24DF2A-7F29-44CA-BB8E-FDADB17F52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43827" y="1577712"/>
                    <a:ext cx="2090692" cy="461604"/>
                  </a:xfrm>
                  <a:prstGeom prst="ellipse">
                    <a:avLst/>
                  </a:pr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1" name="楕円 740">
                    <a:extLst>
                      <a:ext uri="{FF2B5EF4-FFF2-40B4-BE49-F238E27FC236}">
                        <a16:creationId xmlns:a16="http://schemas.microsoft.com/office/drawing/2014/main" id="{D05384A5-7427-4E89-A640-C79C898B72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81927" y="1606878"/>
                    <a:ext cx="2014492" cy="404812"/>
                  </a:xfrm>
                  <a:prstGeom prst="ellipse">
                    <a:avLst/>
                  </a:pr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95555916-1892-420F-9B06-A7706BA6A9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81927" y="1604171"/>
                    <a:ext cx="2014492" cy="219075"/>
                  </a:xfrm>
                  <a:custGeom>
                    <a:avLst/>
                    <a:gdLst>
                      <a:gd name="connsiteX0" fmla="*/ 1007246 w 2014492"/>
                      <a:gd name="connsiteY0" fmla="*/ 0 h 219075"/>
                      <a:gd name="connsiteX1" fmla="*/ 2014492 w 2014492"/>
                      <a:gd name="connsiteY1" fmla="*/ 202406 h 219075"/>
                      <a:gd name="connsiteX2" fmla="*/ 2006130 w 2014492"/>
                      <a:gd name="connsiteY2" fmla="*/ 219075 h 219075"/>
                      <a:gd name="connsiteX3" fmla="*/ 1994028 w 2014492"/>
                      <a:gd name="connsiteY3" fmla="*/ 194952 h 219075"/>
                      <a:gd name="connsiteX4" fmla="*/ 1007246 w 2014492"/>
                      <a:gd name="connsiteY4" fmla="*/ 33338 h 219075"/>
                      <a:gd name="connsiteX5" fmla="*/ 20464 w 2014492"/>
                      <a:gd name="connsiteY5" fmla="*/ 194952 h 219075"/>
                      <a:gd name="connsiteX6" fmla="*/ 8362 w 2014492"/>
                      <a:gd name="connsiteY6" fmla="*/ 219075 h 219075"/>
                      <a:gd name="connsiteX7" fmla="*/ 0 w 2014492"/>
                      <a:gd name="connsiteY7" fmla="*/ 202406 h 219075"/>
                      <a:gd name="connsiteX8" fmla="*/ 1007246 w 2014492"/>
                      <a:gd name="connsiteY8" fmla="*/ 0 h 219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14492" h="219075">
                        <a:moveTo>
                          <a:pt x="1007246" y="0"/>
                        </a:moveTo>
                        <a:cubicBezTo>
                          <a:pt x="1563533" y="0"/>
                          <a:pt x="2014492" y="90620"/>
                          <a:pt x="2014492" y="202406"/>
                        </a:cubicBezTo>
                        <a:lnTo>
                          <a:pt x="2006130" y="219075"/>
                        </a:lnTo>
                        <a:lnTo>
                          <a:pt x="1994028" y="194952"/>
                        </a:lnTo>
                        <a:cubicBezTo>
                          <a:pt x="1900107" y="102719"/>
                          <a:pt x="1493997" y="33338"/>
                          <a:pt x="1007246" y="33338"/>
                        </a:cubicBezTo>
                        <a:cubicBezTo>
                          <a:pt x="520495" y="33338"/>
                          <a:pt x="114386" y="102719"/>
                          <a:pt x="20464" y="194952"/>
                        </a:cubicBezTo>
                        <a:lnTo>
                          <a:pt x="8362" y="219075"/>
                        </a:lnTo>
                        <a:lnTo>
                          <a:pt x="0" y="202406"/>
                        </a:lnTo>
                        <a:cubicBezTo>
                          <a:pt x="0" y="90620"/>
                          <a:pt x="450959" y="0"/>
                          <a:pt x="100724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AC756BE9-C951-4E28-87D7-6B53999818EB}"/>
                    </a:ext>
                  </a:extLst>
                </p:cNvPr>
                <p:cNvGrpSpPr/>
                <p:nvPr/>
              </p:nvGrpSpPr>
              <p:grpSpPr>
                <a:xfrm>
                  <a:off x="-567527" y="4001999"/>
                  <a:ext cx="482808" cy="553084"/>
                  <a:chOff x="3856315" y="2080276"/>
                  <a:chExt cx="1373236" cy="1573121"/>
                </a:xfrm>
              </p:grpSpPr>
              <p:sp>
                <p:nvSpPr>
                  <p:cNvPr id="737" name="台形 5">
                    <a:extLst>
                      <a:ext uri="{FF2B5EF4-FFF2-40B4-BE49-F238E27FC236}">
                        <a16:creationId xmlns:a16="http://schemas.microsoft.com/office/drawing/2014/main" id="{69D4ACE4-A6E0-480C-ADD8-74405C5B7DF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56315" y="2080276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/>
                      </a:gs>
                      <a:gs pos="50000">
                        <a:schemeClr val="bg1"/>
                      </a:gs>
                      <a:gs pos="100000">
                        <a:srgbClr val="00B0F0"/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円/楕円 22">
                    <a:extLst>
                      <a:ext uri="{FF2B5EF4-FFF2-40B4-BE49-F238E27FC236}">
                        <a16:creationId xmlns:a16="http://schemas.microsoft.com/office/drawing/2014/main" id="{2045347E-904B-40AF-AF0C-540D78046B3C}"/>
                      </a:ext>
                    </a:extLst>
                  </p:cNvPr>
                  <p:cNvSpPr/>
                  <p:nvPr/>
                </p:nvSpPr>
                <p:spPr>
                  <a:xfrm>
                    <a:off x="3861399" y="2085618"/>
                    <a:ext cx="1368152" cy="504056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4" name="グループ化 733">
                  <a:extLst>
                    <a:ext uri="{FF2B5EF4-FFF2-40B4-BE49-F238E27FC236}">
                      <a16:creationId xmlns:a16="http://schemas.microsoft.com/office/drawing/2014/main" id="{FBCE5E94-3CF3-4122-879A-B66C07A3D713}"/>
                    </a:ext>
                  </a:extLst>
                </p:cNvPr>
                <p:cNvGrpSpPr/>
                <p:nvPr/>
              </p:nvGrpSpPr>
              <p:grpSpPr>
                <a:xfrm>
                  <a:off x="-245310" y="4089085"/>
                  <a:ext cx="482808" cy="553084"/>
                  <a:chOff x="3856315" y="2080276"/>
                  <a:chExt cx="1373236" cy="1573121"/>
                </a:xfrm>
              </p:grpSpPr>
              <p:sp>
                <p:nvSpPr>
                  <p:cNvPr id="735" name="台形 5">
                    <a:extLst>
                      <a:ext uri="{FF2B5EF4-FFF2-40B4-BE49-F238E27FC236}">
                        <a16:creationId xmlns:a16="http://schemas.microsoft.com/office/drawing/2014/main" id="{7953C89E-BEED-4835-80A9-077DEBCE06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56315" y="2080276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/>
                      </a:gs>
                      <a:gs pos="50000">
                        <a:schemeClr val="bg1"/>
                      </a:gs>
                      <a:gs pos="100000">
                        <a:srgbClr val="00B0F0"/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円/楕円 22">
                    <a:extLst>
                      <a:ext uri="{FF2B5EF4-FFF2-40B4-BE49-F238E27FC236}">
                        <a16:creationId xmlns:a16="http://schemas.microsoft.com/office/drawing/2014/main" id="{250E59F2-4A64-498F-BB3E-2F355474D1B0}"/>
                      </a:ext>
                    </a:extLst>
                  </p:cNvPr>
                  <p:cNvSpPr/>
                  <p:nvPr/>
                </p:nvSpPr>
                <p:spPr>
                  <a:xfrm>
                    <a:off x="3861399" y="2085618"/>
                    <a:ext cx="1368152" cy="504056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25B6D991-4B80-4433-B726-5AA80F0FBA02}"/>
                  </a:ext>
                </a:extLst>
              </p:cNvPr>
              <p:cNvGrpSpPr/>
              <p:nvPr/>
            </p:nvGrpSpPr>
            <p:grpSpPr>
              <a:xfrm rot="19800000">
                <a:off x="1401213" y="6014718"/>
                <a:ext cx="274202" cy="613335"/>
                <a:chOff x="1297948" y="6103217"/>
                <a:chExt cx="274202" cy="613335"/>
              </a:xfrm>
            </p:grpSpPr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7F196A4C-C09C-44F6-8D37-79E404204DF2}"/>
                    </a:ext>
                  </a:extLst>
                </p:cNvPr>
                <p:cNvSpPr/>
                <p:nvPr/>
              </p:nvSpPr>
              <p:spPr bwMode="auto">
                <a:xfrm flipH="1">
                  <a:off x="1297948" y="6616478"/>
                  <a:ext cx="274202" cy="100074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29" name="四角形: 角を丸くする 728">
                  <a:extLst>
                    <a:ext uri="{FF2B5EF4-FFF2-40B4-BE49-F238E27FC236}">
                      <a16:creationId xmlns:a16="http://schemas.microsoft.com/office/drawing/2014/main" id="{250EA9CC-4F1B-4B65-B1DA-8E32506269BC}"/>
                    </a:ext>
                  </a:extLst>
                </p:cNvPr>
                <p:cNvSpPr/>
                <p:nvPr/>
              </p:nvSpPr>
              <p:spPr bwMode="auto">
                <a:xfrm flipH="1">
                  <a:off x="1303120" y="6103217"/>
                  <a:ext cx="100177" cy="514551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6CDC6013-E167-4191-BAA6-6A92630DBE68}"/>
                  </a:ext>
                </a:extLst>
              </p:cNvPr>
              <p:cNvSpPr/>
              <p:nvPr/>
            </p:nvSpPr>
            <p:spPr bwMode="auto">
              <a:xfrm>
                <a:off x="1102081" y="4555083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38D251B5-350A-4843-8111-D9CA929AE4FE}"/>
                  </a:ext>
                </a:extLst>
              </p:cNvPr>
              <p:cNvSpPr/>
              <p:nvPr/>
            </p:nvSpPr>
            <p:spPr bwMode="auto">
              <a:xfrm rot="8394293" flipH="1">
                <a:off x="1717525" y="5454429"/>
                <a:ext cx="454487" cy="630481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B3FE2519-CB18-46A3-9256-97145ECB9812}"/>
                  </a:ext>
                </a:extLst>
              </p:cNvPr>
              <p:cNvGrpSpPr/>
              <p:nvPr/>
            </p:nvGrpSpPr>
            <p:grpSpPr>
              <a:xfrm>
                <a:off x="923784" y="6296437"/>
                <a:ext cx="274203" cy="420115"/>
                <a:chOff x="411032" y="2622674"/>
                <a:chExt cx="334472" cy="512455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58E951BC-82B3-43C3-AF92-B9180C525FF6}"/>
                    </a:ext>
                  </a:extLst>
                </p:cNvPr>
                <p:cNvSpPr/>
                <p:nvPr/>
              </p:nvSpPr>
              <p:spPr bwMode="auto">
                <a:xfrm>
                  <a:off x="411032" y="3013059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27" name="四角形: 角を丸くする 726">
                  <a:extLst>
                    <a:ext uri="{FF2B5EF4-FFF2-40B4-BE49-F238E27FC236}">
                      <a16:creationId xmlns:a16="http://schemas.microsoft.com/office/drawing/2014/main" id="{C4D7AA60-5BFD-4699-9013-2C84B2F84F34}"/>
                    </a:ext>
                  </a:extLst>
                </p:cNvPr>
                <p:cNvSpPr/>
                <p:nvPr/>
              </p:nvSpPr>
              <p:spPr bwMode="auto">
                <a:xfrm>
                  <a:off x="616996" y="2622674"/>
                  <a:ext cx="122197" cy="39195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A342E386-3DAC-4732-8AD8-3843DB7C0AC2}"/>
                  </a:ext>
                </a:extLst>
              </p:cNvPr>
              <p:cNvGrpSpPr/>
              <p:nvPr/>
            </p:nvGrpSpPr>
            <p:grpSpPr>
              <a:xfrm>
                <a:off x="748434" y="4789395"/>
                <a:ext cx="1131478" cy="1529755"/>
                <a:chOff x="1150077" y="1493785"/>
                <a:chExt cx="2100156" cy="2839407"/>
              </a:xfrm>
            </p:grpSpPr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A12ADC59-D669-4681-8709-9BE657123A1B}"/>
                    </a:ext>
                  </a:extLst>
                </p:cNvPr>
                <p:cNvGrpSpPr/>
                <p:nvPr/>
              </p:nvGrpSpPr>
              <p:grpSpPr>
                <a:xfrm rot="20156365" flipH="1">
                  <a:off x="2656907" y="1766293"/>
                  <a:ext cx="593326" cy="1188315"/>
                  <a:chOff x="4539694" y="1898830"/>
                  <a:chExt cx="781606" cy="1188315"/>
                </a:xfrm>
              </p:grpSpPr>
              <p:sp>
                <p:nvSpPr>
                  <p:cNvPr id="724" name="台形 723">
                    <a:extLst>
                      <a:ext uri="{FF2B5EF4-FFF2-40B4-BE49-F238E27FC236}">
                        <a16:creationId xmlns:a16="http://schemas.microsoft.com/office/drawing/2014/main" id="{DC43389A-00B5-41AB-90DA-6E302A09A1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92960" y="1898830"/>
                    <a:ext cx="675075" cy="1035115"/>
                  </a:xfrm>
                  <a:prstGeom prst="trapezoid">
                    <a:avLst>
                      <a:gd name="adj" fmla="val 3419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5" name="台形 724">
                    <a:extLst>
                      <a:ext uri="{FF2B5EF4-FFF2-40B4-BE49-F238E27FC236}">
                        <a16:creationId xmlns:a16="http://schemas.microsoft.com/office/drawing/2014/main" id="{6287579C-48CF-4D1C-8736-2D4F0EDCE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39694" y="2902440"/>
                    <a:ext cx="781606" cy="184705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20" name="台形 719">
                  <a:extLst>
                    <a:ext uri="{FF2B5EF4-FFF2-40B4-BE49-F238E27FC236}">
                      <a16:creationId xmlns:a16="http://schemas.microsoft.com/office/drawing/2014/main" id="{324EBA13-6889-4E13-8560-03091A416119}"/>
                    </a:ext>
                  </a:extLst>
                </p:cNvPr>
                <p:cNvSpPr/>
                <p:nvPr/>
              </p:nvSpPr>
              <p:spPr bwMode="auto">
                <a:xfrm>
                  <a:off x="1150077" y="4045777"/>
                  <a:ext cx="1845205" cy="287415"/>
                </a:xfrm>
                <a:prstGeom prst="trapezoid">
                  <a:avLst>
                    <a:gd name="adj" fmla="val 1653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台形 720">
                  <a:extLst>
                    <a:ext uri="{FF2B5EF4-FFF2-40B4-BE49-F238E27FC236}">
                      <a16:creationId xmlns:a16="http://schemas.microsoft.com/office/drawing/2014/main" id="{14598BFB-9F35-4279-8F24-D09F1D9B6E5F}"/>
                    </a:ext>
                  </a:extLst>
                </p:cNvPr>
                <p:cNvSpPr/>
                <p:nvPr/>
              </p:nvSpPr>
              <p:spPr bwMode="auto">
                <a:xfrm>
                  <a:off x="1150077" y="2884339"/>
                  <a:ext cx="1845205" cy="1305146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C7E50FE7-FFA9-4A36-AEF0-87B44FF5B5CB}"/>
                    </a:ext>
                  </a:extLst>
                </p:cNvPr>
                <p:cNvSpPr/>
                <p:nvPr/>
              </p:nvSpPr>
              <p:spPr bwMode="auto">
                <a:xfrm>
                  <a:off x="13075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8137F162-BE71-4709-B1B0-1FE588539D5A}"/>
                    </a:ext>
                  </a:extLst>
                </p:cNvPr>
                <p:cNvSpPr/>
                <p:nvPr/>
              </p:nvSpPr>
              <p:spPr bwMode="auto">
                <a:xfrm>
                  <a:off x="1307595" y="1580662"/>
                  <a:ext cx="1530170" cy="1393687"/>
                </a:xfrm>
                <a:custGeom>
                  <a:avLst/>
                  <a:gdLst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765085 w 1530170"/>
                    <a:gd name="connsiteY2" fmla="*/ 941813 h 1393688"/>
                    <a:gd name="connsiteX3" fmla="*/ 1283695 w 1530170"/>
                    <a:gd name="connsiteY3" fmla="*/ 423203 h 1393688"/>
                    <a:gd name="connsiteX4" fmla="*/ 1283695 w 1530170"/>
                    <a:gd name="connsiteY4" fmla="*/ 0 h 1393688"/>
                    <a:gd name="connsiteX5" fmla="*/ 1287994 w 1530170"/>
                    <a:gd name="connsiteY5" fmla="*/ 2333 h 1393688"/>
                    <a:gd name="connsiteX6" fmla="*/ 1530170 w 1530170"/>
                    <a:gd name="connsiteY6" fmla="*/ 457811 h 1393688"/>
                    <a:gd name="connsiteX7" fmla="*/ 1530170 w 1530170"/>
                    <a:gd name="connsiteY7" fmla="*/ 1393688 h 1393688"/>
                    <a:gd name="connsiteX8" fmla="*/ 0 w 1530170"/>
                    <a:gd name="connsiteY8" fmla="*/ 1393688 h 1393688"/>
                    <a:gd name="connsiteX9" fmla="*/ 0 w 1530170"/>
                    <a:gd name="connsiteY9" fmla="*/ 457811 h 1393688"/>
                    <a:gd name="connsiteX10" fmla="*/ 242176 w 1530170"/>
                    <a:gd name="connsiteY10" fmla="*/ 2333 h 1393688"/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1283695 w 1530170"/>
                    <a:gd name="connsiteY2" fmla="*/ 423203 h 1393688"/>
                    <a:gd name="connsiteX3" fmla="*/ 1283695 w 1530170"/>
                    <a:gd name="connsiteY3" fmla="*/ 0 h 1393688"/>
                    <a:gd name="connsiteX4" fmla="*/ 1287994 w 1530170"/>
                    <a:gd name="connsiteY4" fmla="*/ 2333 h 1393688"/>
                    <a:gd name="connsiteX5" fmla="*/ 1530170 w 1530170"/>
                    <a:gd name="connsiteY5" fmla="*/ 457811 h 1393688"/>
                    <a:gd name="connsiteX6" fmla="*/ 1530170 w 1530170"/>
                    <a:gd name="connsiteY6" fmla="*/ 1393688 h 1393688"/>
                    <a:gd name="connsiteX7" fmla="*/ 0 w 1530170"/>
                    <a:gd name="connsiteY7" fmla="*/ 1393688 h 1393688"/>
                    <a:gd name="connsiteX8" fmla="*/ 0 w 1530170"/>
                    <a:gd name="connsiteY8" fmla="*/ 457811 h 1393688"/>
                    <a:gd name="connsiteX9" fmla="*/ 242176 w 1530170"/>
                    <a:gd name="connsiteY9" fmla="*/ 2333 h 1393688"/>
                    <a:gd name="connsiteX10" fmla="*/ 246475 w 1530170"/>
                    <a:gd name="connsiteY10" fmla="*/ 0 h 1393688"/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1283695 w 1530170"/>
                    <a:gd name="connsiteY2" fmla="*/ 0 h 1393688"/>
                    <a:gd name="connsiteX3" fmla="*/ 1287994 w 1530170"/>
                    <a:gd name="connsiteY3" fmla="*/ 2333 h 1393688"/>
                    <a:gd name="connsiteX4" fmla="*/ 1530170 w 1530170"/>
                    <a:gd name="connsiteY4" fmla="*/ 457811 h 1393688"/>
                    <a:gd name="connsiteX5" fmla="*/ 1530170 w 1530170"/>
                    <a:gd name="connsiteY5" fmla="*/ 1393688 h 1393688"/>
                    <a:gd name="connsiteX6" fmla="*/ 0 w 1530170"/>
                    <a:gd name="connsiteY6" fmla="*/ 1393688 h 1393688"/>
                    <a:gd name="connsiteX7" fmla="*/ 0 w 1530170"/>
                    <a:gd name="connsiteY7" fmla="*/ 457811 h 1393688"/>
                    <a:gd name="connsiteX8" fmla="*/ 242176 w 1530170"/>
                    <a:gd name="connsiteY8" fmla="*/ 2333 h 1393688"/>
                    <a:gd name="connsiteX9" fmla="*/ 246475 w 1530170"/>
                    <a:gd name="connsiteY9" fmla="*/ 0 h 1393688"/>
                    <a:gd name="connsiteX0" fmla="*/ 246475 w 1530170"/>
                    <a:gd name="connsiteY0" fmla="*/ 0 h 1393688"/>
                    <a:gd name="connsiteX1" fmla="*/ 1283695 w 1530170"/>
                    <a:gd name="connsiteY1" fmla="*/ 0 h 1393688"/>
                    <a:gd name="connsiteX2" fmla="*/ 1287994 w 1530170"/>
                    <a:gd name="connsiteY2" fmla="*/ 2333 h 1393688"/>
                    <a:gd name="connsiteX3" fmla="*/ 1530170 w 1530170"/>
                    <a:gd name="connsiteY3" fmla="*/ 457811 h 1393688"/>
                    <a:gd name="connsiteX4" fmla="*/ 1530170 w 1530170"/>
                    <a:gd name="connsiteY4" fmla="*/ 1393688 h 1393688"/>
                    <a:gd name="connsiteX5" fmla="*/ 0 w 1530170"/>
                    <a:gd name="connsiteY5" fmla="*/ 1393688 h 1393688"/>
                    <a:gd name="connsiteX6" fmla="*/ 0 w 1530170"/>
                    <a:gd name="connsiteY6" fmla="*/ 457811 h 1393688"/>
                    <a:gd name="connsiteX7" fmla="*/ 242176 w 1530170"/>
                    <a:gd name="connsiteY7" fmla="*/ 2333 h 1393688"/>
                    <a:gd name="connsiteX8" fmla="*/ 246475 w 1530170"/>
                    <a:gd name="connsiteY8" fmla="*/ 0 h 1393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170" h="1393688">
                      <a:moveTo>
                        <a:pt x="246475" y="0"/>
                      </a:moveTo>
                      <a:lnTo>
                        <a:pt x="1283695" y="0"/>
                      </a:lnTo>
                      <a:lnTo>
                        <a:pt x="1287994" y="2333"/>
                      </a:lnTo>
                      <a:cubicBezTo>
                        <a:pt x="1434106" y="101044"/>
                        <a:pt x="1530170" y="268209"/>
                        <a:pt x="1530170" y="457811"/>
                      </a:cubicBezTo>
                      <a:lnTo>
                        <a:pt x="1530170" y="1393688"/>
                      </a:lnTo>
                      <a:lnTo>
                        <a:pt x="0" y="1393688"/>
                      </a:lnTo>
                      <a:lnTo>
                        <a:pt x="0" y="457811"/>
                      </a:lnTo>
                      <a:cubicBezTo>
                        <a:pt x="0" y="268209"/>
                        <a:pt x="96065" y="101044"/>
                        <a:pt x="242176" y="2333"/>
                      </a:cubicBezTo>
                      <a:lnTo>
                        <a:pt x="24647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47CEA716-A11C-401F-B526-C1D42A455DAA}"/>
                  </a:ext>
                </a:extLst>
              </p:cNvPr>
              <p:cNvGrpSpPr/>
              <p:nvPr/>
            </p:nvGrpSpPr>
            <p:grpSpPr>
              <a:xfrm>
                <a:off x="364575" y="3212303"/>
                <a:ext cx="1779313" cy="1553875"/>
                <a:chOff x="-95131" y="-713748"/>
                <a:chExt cx="1779313" cy="1553875"/>
              </a:xfrm>
            </p:grpSpPr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DF54CE07-02B5-4713-9016-6D3D36DF2363}"/>
                    </a:ext>
                  </a:extLst>
                </p:cNvPr>
                <p:cNvSpPr/>
                <p:nvPr/>
              </p:nvSpPr>
              <p:spPr bwMode="auto">
                <a:xfrm rot="20700000">
                  <a:off x="-95131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47191400-69A1-4580-953B-155A052DBCA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338590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15990267-BE31-4722-8134-FE4C1BDAF551}"/>
                    </a:ext>
                  </a:extLst>
                </p:cNvPr>
                <p:cNvSpPr/>
                <p:nvPr/>
              </p:nvSpPr>
              <p:spPr bwMode="auto">
                <a:xfrm>
                  <a:off x="17588" y="-713748"/>
                  <a:ext cx="1553876" cy="15538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7897F102-D5E6-4112-8225-4FFB61D5FC1B}"/>
                  </a:ext>
                </a:extLst>
              </p:cNvPr>
              <p:cNvGrpSpPr/>
              <p:nvPr/>
            </p:nvGrpSpPr>
            <p:grpSpPr>
              <a:xfrm>
                <a:off x="603228" y="2862930"/>
                <a:ext cx="1295422" cy="584544"/>
                <a:chOff x="548631" y="1266020"/>
                <a:chExt cx="1404616" cy="584544"/>
              </a:xfrm>
            </p:grpSpPr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93E54D30-6F25-4C16-BFC8-72A29E33551A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E0405580-C4A0-4C5D-AB66-E3895D0C557E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762DEBF1-8A45-4A3C-B034-632807623AD7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E6A07654-EA34-43C1-B92F-455C1BA69DD4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24643E44-5814-4BBB-A76B-2B7167A74C5D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F9D98BA7-BF27-4357-85D6-522F9F6F61E8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419766B1-ED4F-4F57-98F3-947D4ABCCC66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5" name="月 714">
                  <a:extLst>
                    <a:ext uri="{FF2B5EF4-FFF2-40B4-BE49-F238E27FC236}">
                      <a16:creationId xmlns:a16="http://schemas.microsoft.com/office/drawing/2014/main" id="{FEF4B916-30F7-4F6C-AE78-EDA5ECC24DE3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EF982DB8-16EE-4A98-B779-BD6190FBCAB9}"/>
                </a:ext>
              </a:extLst>
            </p:cNvPr>
            <p:cNvSpPr/>
            <p:nvPr/>
          </p:nvSpPr>
          <p:spPr bwMode="auto">
            <a:xfrm flipH="1">
              <a:off x="-2342780" y="1073434"/>
              <a:ext cx="2413150" cy="2031315"/>
            </a:xfrm>
            <a:custGeom>
              <a:avLst/>
              <a:gdLst>
                <a:gd name="connsiteX0" fmla="*/ 1302678 w 2413150"/>
                <a:gd name="connsiteY0" fmla="*/ 0 h 2031315"/>
                <a:gd name="connsiteX1" fmla="*/ 1228831 w 2413150"/>
                <a:gd name="connsiteY1" fmla="*/ 3729 h 2031315"/>
                <a:gd name="connsiteX2" fmla="*/ 1182830 w 2413150"/>
                <a:gd name="connsiteY2" fmla="*/ 10750 h 2031315"/>
                <a:gd name="connsiteX3" fmla="*/ 1136829 w 2413150"/>
                <a:gd name="connsiteY3" fmla="*/ 3729 h 2031315"/>
                <a:gd name="connsiteX4" fmla="*/ 1062982 w 2413150"/>
                <a:gd name="connsiteY4" fmla="*/ 0 h 2031315"/>
                <a:gd name="connsiteX5" fmla="*/ 340725 w 2413150"/>
                <a:gd name="connsiteY5" fmla="*/ 722257 h 2031315"/>
                <a:gd name="connsiteX6" fmla="*/ 464075 w 2413150"/>
                <a:gd name="connsiteY6" fmla="*/ 1126078 h 2031315"/>
                <a:gd name="connsiteX7" fmla="*/ 481678 w 2413150"/>
                <a:gd name="connsiteY7" fmla="*/ 1147414 h 2031315"/>
                <a:gd name="connsiteX8" fmla="*/ 438618 w 2413150"/>
                <a:gd name="connsiteY8" fmla="*/ 1253664 h 2031315"/>
                <a:gd name="connsiteX9" fmla="*/ 0 w 2413150"/>
                <a:gd name="connsiteY9" fmla="*/ 1815263 h 2031315"/>
                <a:gd name="connsiteX10" fmla="*/ 374205 w 2413150"/>
                <a:gd name="connsiteY10" fmla="*/ 1882946 h 2031315"/>
                <a:gd name="connsiteX11" fmla="*/ 408331 w 2413150"/>
                <a:gd name="connsiteY11" fmla="*/ 1875526 h 2031315"/>
                <a:gd name="connsiteX12" fmla="*/ 365953 w 2413150"/>
                <a:gd name="connsiteY12" fmla="*/ 1939327 h 2031315"/>
                <a:gd name="connsiteX13" fmla="*/ 694701 w 2413150"/>
                <a:gd name="connsiteY13" fmla="*/ 1927930 h 2031315"/>
                <a:gd name="connsiteX14" fmla="*/ 740089 w 2413150"/>
                <a:gd name="connsiteY14" fmla="*/ 1907220 h 2031315"/>
                <a:gd name="connsiteX15" fmla="*/ 698344 w 2413150"/>
                <a:gd name="connsiteY15" fmla="*/ 2031315 h 2031315"/>
                <a:gd name="connsiteX16" fmla="*/ 1164922 w 2413150"/>
                <a:gd name="connsiteY16" fmla="*/ 1783238 h 2031315"/>
                <a:gd name="connsiteX17" fmla="*/ 1206575 w 2413150"/>
                <a:gd name="connsiteY17" fmla="*/ 1706498 h 2031315"/>
                <a:gd name="connsiteX18" fmla="*/ 1248228 w 2413150"/>
                <a:gd name="connsiteY18" fmla="*/ 1783238 h 2031315"/>
                <a:gd name="connsiteX19" fmla="*/ 1714806 w 2413150"/>
                <a:gd name="connsiteY19" fmla="*/ 2031315 h 2031315"/>
                <a:gd name="connsiteX20" fmla="*/ 1673061 w 2413150"/>
                <a:gd name="connsiteY20" fmla="*/ 1907220 h 2031315"/>
                <a:gd name="connsiteX21" fmla="*/ 1718449 w 2413150"/>
                <a:gd name="connsiteY21" fmla="*/ 1927930 h 2031315"/>
                <a:gd name="connsiteX22" fmla="*/ 2047197 w 2413150"/>
                <a:gd name="connsiteY22" fmla="*/ 1939327 h 2031315"/>
                <a:gd name="connsiteX23" fmla="*/ 2004819 w 2413150"/>
                <a:gd name="connsiteY23" fmla="*/ 1875526 h 2031315"/>
                <a:gd name="connsiteX24" fmla="*/ 2038945 w 2413150"/>
                <a:gd name="connsiteY24" fmla="*/ 1882946 h 2031315"/>
                <a:gd name="connsiteX25" fmla="*/ 2413150 w 2413150"/>
                <a:gd name="connsiteY25" fmla="*/ 1815263 h 2031315"/>
                <a:gd name="connsiteX26" fmla="*/ 1920657 w 2413150"/>
                <a:gd name="connsiteY26" fmla="*/ 1120728 h 2031315"/>
                <a:gd name="connsiteX27" fmla="*/ 1914890 w 2413150"/>
                <a:gd name="connsiteY27" fmla="*/ 1101565 h 2031315"/>
                <a:gd name="connsiteX28" fmla="*/ 1968177 w 2413150"/>
                <a:gd name="connsiteY28" fmla="*/ 1003392 h 2031315"/>
                <a:gd name="connsiteX29" fmla="*/ 2024935 w 2413150"/>
                <a:gd name="connsiteY29" fmla="*/ 722257 h 2031315"/>
                <a:gd name="connsiteX30" fmla="*/ 1302678 w 2413150"/>
                <a:gd name="connsiteY30" fmla="*/ 0 h 203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13150" h="2031315">
                  <a:moveTo>
                    <a:pt x="1302678" y="0"/>
                  </a:moveTo>
                  <a:cubicBezTo>
                    <a:pt x="1277747" y="0"/>
                    <a:pt x="1253112" y="1263"/>
                    <a:pt x="1228831" y="3729"/>
                  </a:cubicBezTo>
                  <a:lnTo>
                    <a:pt x="1182830" y="10750"/>
                  </a:lnTo>
                  <a:lnTo>
                    <a:pt x="1136829" y="3729"/>
                  </a:lnTo>
                  <a:cubicBezTo>
                    <a:pt x="1112548" y="1263"/>
                    <a:pt x="1087913" y="0"/>
                    <a:pt x="1062982" y="0"/>
                  </a:cubicBezTo>
                  <a:cubicBezTo>
                    <a:pt x="664090" y="0"/>
                    <a:pt x="340725" y="323365"/>
                    <a:pt x="340725" y="722257"/>
                  </a:cubicBezTo>
                  <a:cubicBezTo>
                    <a:pt x="340725" y="871842"/>
                    <a:pt x="386198" y="1010805"/>
                    <a:pt x="464075" y="1126078"/>
                  </a:cubicBezTo>
                  <a:lnTo>
                    <a:pt x="481678" y="1147414"/>
                  </a:lnTo>
                  <a:lnTo>
                    <a:pt x="438618" y="1253664"/>
                  </a:lnTo>
                  <a:cubicBezTo>
                    <a:pt x="338778" y="1470617"/>
                    <a:pt x="189343" y="1663409"/>
                    <a:pt x="0" y="1815263"/>
                  </a:cubicBezTo>
                  <a:cubicBezTo>
                    <a:pt x="117741" y="1883241"/>
                    <a:pt x="249839" y="1903829"/>
                    <a:pt x="374205" y="1882946"/>
                  </a:cubicBezTo>
                  <a:lnTo>
                    <a:pt x="408331" y="1875526"/>
                  </a:lnTo>
                  <a:lnTo>
                    <a:pt x="365953" y="1939327"/>
                  </a:lnTo>
                  <a:cubicBezTo>
                    <a:pt x="478516" y="1969488"/>
                    <a:pt x="592255" y="1963289"/>
                    <a:pt x="694701" y="1927930"/>
                  </a:cubicBezTo>
                  <a:lnTo>
                    <a:pt x="740089" y="1907220"/>
                  </a:lnTo>
                  <a:lnTo>
                    <a:pt x="698344" y="2031315"/>
                  </a:lnTo>
                  <a:cubicBezTo>
                    <a:pt x="892567" y="2031315"/>
                    <a:pt x="1063806" y="1932910"/>
                    <a:pt x="1164922" y="1783238"/>
                  </a:cubicBezTo>
                  <a:lnTo>
                    <a:pt x="1206575" y="1706498"/>
                  </a:lnTo>
                  <a:lnTo>
                    <a:pt x="1248228" y="1783238"/>
                  </a:lnTo>
                  <a:cubicBezTo>
                    <a:pt x="1349345" y="1932910"/>
                    <a:pt x="1520583" y="2031315"/>
                    <a:pt x="1714806" y="2031315"/>
                  </a:cubicBezTo>
                  <a:lnTo>
                    <a:pt x="1673061" y="1907220"/>
                  </a:lnTo>
                  <a:lnTo>
                    <a:pt x="1718449" y="1927930"/>
                  </a:lnTo>
                  <a:cubicBezTo>
                    <a:pt x="1820895" y="1963289"/>
                    <a:pt x="1934635" y="1969488"/>
                    <a:pt x="2047197" y="1939327"/>
                  </a:cubicBezTo>
                  <a:lnTo>
                    <a:pt x="2004819" y="1875526"/>
                  </a:lnTo>
                  <a:lnTo>
                    <a:pt x="2038945" y="1882946"/>
                  </a:lnTo>
                  <a:cubicBezTo>
                    <a:pt x="2163311" y="1903829"/>
                    <a:pt x="2295409" y="1883241"/>
                    <a:pt x="2413150" y="1815263"/>
                  </a:cubicBezTo>
                  <a:cubicBezTo>
                    <a:pt x="2185938" y="1633039"/>
                    <a:pt x="2016194" y="1391862"/>
                    <a:pt x="1920657" y="1120728"/>
                  </a:cubicBezTo>
                  <a:lnTo>
                    <a:pt x="1914890" y="1101565"/>
                  </a:lnTo>
                  <a:lnTo>
                    <a:pt x="1968177" y="1003392"/>
                  </a:lnTo>
                  <a:cubicBezTo>
                    <a:pt x="2004725" y="916983"/>
                    <a:pt x="2024935" y="821980"/>
                    <a:pt x="2024935" y="722257"/>
                  </a:cubicBezTo>
                  <a:cubicBezTo>
                    <a:pt x="2024935" y="323365"/>
                    <a:pt x="1701570" y="0"/>
                    <a:pt x="130267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F5F7986B-D62A-4B68-BB75-6D9E9F6097E0}"/>
              </a:ext>
            </a:extLst>
          </p:cNvPr>
          <p:cNvGrpSpPr/>
          <p:nvPr/>
        </p:nvGrpSpPr>
        <p:grpSpPr>
          <a:xfrm>
            <a:off x="6033120" y="4389824"/>
            <a:ext cx="1616113" cy="1918656"/>
            <a:chOff x="3931974" y="1005629"/>
            <a:chExt cx="3126638" cy="3711957"/>
          </a:xfrm>
        </p:grpSpPr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C2BFB8D3-E81F-4D2C-A340-9DF8B51E0797}"/>
                </a:ext>
              </a:extLst>
            </p:cNvPr>
            <p:cNvGrpSpPr/>
            <p:nvPr/>
          </p:nvGrpSpPr>
          <p:grpSpPr>
            <a:xfrm>
              <a:off x="3931974" y="1005629"/>
              <a:ext cx="3126638" cy="3711957"/>
              <a:chOff x="5273880" y="1005629"/>
              <a:chExt cx="3126638" cy="3711957"/>
            </a:xfrm>
          </p:grpSpPr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55B9394B-3FCB-4F69-B4EB-8EFEA231C1AB}"/>
                  </a:ext>
                </a:extLst>
              </p:cNvPr>
              <p:cNvGrpSpPr/>
              <p:nvPr/>
            </p:nvGrpSpPr>
            <p:grpSpPr>
              <a:xfrm flipH="1">
                <a:off x="5273880" y="1145284"/>
                <a:ext cx="3126638" cy="3572302"/>
                <a:chOff x="5273880" y="3144499"/>
                <a:chExt cx="3126638" cy="3572302"/>
              </a:xfrm>
            </p:grpSpPr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EB5C9E7F-9E47-4603-BB1C-016E6E5C22A4}"/>
                    </a:ext>
                  </a:extLst>
                </p:cNvPr>
                <p:cNvGrpSpPr/>
                <p:nvPr/>
              </p:nvGrpSpPr>
              <p:grpSpPr>
                <a:xfrm>
                  <a:off x="5273880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773" name="グループ化 772">
                    <a:extLst>
                      <a:ext uri="{FF2B5EF4-FFF2-40B4-BE49-F238E27FC236}">
                        <a16:creationId xmlns:a16="http://schemas.microsoft.com/office/drawing/2014/main" id="{E53DC754-756D-4A9B-BD46-8E3F3208DF8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786" name="台形 785">
                      <a:extLst>
                        <a:ext uri="{FF2B5EF4-FFF2-40B4-BE49-F238E27FC236}">
                          <a16:creationId xmlns:a16="http://schemas.microsoft.com/office/drawing/2014/main" id="{B8183AA9-2166-4E84-AFB9-AD44D6725E6F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787" name="台形 786">
                      <a:extLst>
                        <a:ext uri="{FF2B5EF4-FFF2-40B4-BE49-F238E27FC236}">
                          <a16:creationId xmlns:a16="http://schemas.microsoft.com/office/drawing/2014/main" id="{155709B0-277C-42BD-81E6-3A3A126A96C4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7382DB03-B737-4EC9-BE99-A46DE92CC548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75" name="グループ化 774">
                    <a:extLst>
                      <a:ext uri="{FF2B5EF4-FFF2-40B4-BE49-F238E27FC236}">
                        <a16:creationId xmlns:a16="http://schemas.microsoft.com/office/drawing/2014/main" id="{23C71783-58CB-410B-BD71-6B330854EE63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782" name="フリーフォーム: 図形 781">
                      <a:extLst>
                        <a:ext uri="{FF2B5EF4-FFF2-40B4-BE49-F238E27FC236}">
                          <a16:creationId xmlns:a16="http://schemas.microsoft.com/office/drawing/2014/main" id="{2F352CFB-8E9D-4559-AD9B-FF4FF46A99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783" name="楕円 782">
                      <a:extLst>
                        <a:ext uri="{FF2B5EF4-FFF2-40B4-BE49-F238E27FC236}">
                          <a16:creationId xmlns:a16="http://schemas.microsoft.com/office/drawing/2014/main" id="{F9E0E415-EFB8-4D53-809C-E3F02BC2E0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784" name="楕円 783">
                      <a:extLst>
                        <a:ext uri="{FF2B5EF4-FFF2-40B4-BE49-F238E27FC236}">
                          <a16:creationId xmlns:a16="http://schemas.microsoft.com/office/drawing/2014/main" id="{143718A2-6141-4651-99DA-FBD29DB38B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20FAAA2F-0ED2-4D18-907E-2DC38A2B08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776" name="グループ化 775">
                    <a:extLst>
                      <a:ext uri="{FF2B5EF4-FFF2-40B4-BE49-F238E27FC236}">
                        <a16:creationId xmlns:a16="http://schemas.microsoft.com/office/drawing/2014/main" id="{04030676-831C-46D4-B194-2851C8820ED1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780" name="台形 5">
                      <a:extLst>
                        <a:ext uri="{FF2B5EF4-FFF2-40B4-BE49-F238E27FC236}">
                          <a16:creationId xmlns:a16="http://schemas.microsoft.com/office/drawing/2014/main" id="{CAD36B55-561A-4B9C-B4BB-89F2B5CC462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1" name="円/楕円 22">
                      <a:extLst>
                        <a:ext uri="{FF2B5EF4-FFF2-40B4-BE49-F238E27FC236}">
                          <a16:creationId xmlns:a16="http://schemas.microsoft.com/office/drawing/2014/main" id="{1F48160C-49D5-4991-82DD-D7782238B9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FF701137-0440-4354-8482-EB2F474336FB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778" name="台形 5">
                      <a:extLst>
                        <a:ext uri="{FF2B5EF4-FFF2-40B4-BE49-F238E27FC236}">
                          <a16:creationId xmlns:a16="http://schemas.microsoft.com/office/drawing/2014/main" id="{160116CF-3458-4C4A-9FA6-1E22CF4DE07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円/楕円 22">
                      <a:extLst>
                        <a:ext uri="{FF2B5EF4-FFF2-40B4-BE49-F238E27FC236}">
                          <a16:creationId xmlns:a16="http://schemas.microsoft.com/office/drawing/2014/main" id="{999DB18F-74F0-4EB8-95D3-A2B6F49EB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ED671C93-4F1D-40BD-9547-619F1B0145AA}"/>
                    </a:ext>
                  </a:extLst>
                </p:cNvPr>
                <p:cNvGrpSpPr/>
                <p:nvPr/>
              </p:nvGrpSpPr>
              <p:grpSpPr>
                <a:xfrm rot="20700000">
                  <a:off x="7503837" y="6137277"/>
                  <a:ext cx="334470" cy="541429"/>
                  <a:chOff x="7484256" y="6175372"/>
                  <a:chExt cx="334470" cy="541429"/>
                </a:xfrm>
              </p:grpSpPr>
              <p:sp>
                <p:nvSpPr>
                  <p:cNvPr id="771" name="四角形: 角を丸くする 770">
                    <a:extLst>
                      <a:ext uri="{FF2B5EF4-FFF2-40B4-BE49-F238E27FC236}">
                        <a16:creationId xmlns:a16="http://schemas.microsoft.com/office/drawing/2014/main" id="{65CFD889-99F4-4419-84F9-E5E4D48185B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490566" y="6175372"/>
                    <a:ext cx="122196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AAE64039-EA2B-41F8-906C-D9744FC5E26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484256" y="6594731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5" name="グループ化 754">
                  <a:extLst>
                    <a:ext uri="{FF2B5EF4-FFF2-40B4-BE49-F238E27FC236}">
                      <a16:creationId xmlns:a16="http://schemas.microsoft.com/office/drawing/2014/main" id="{17883053-70D3-4759-82B2-70E5B30CAC72}"/>
                    </a:ext>
                  </a:extLst>
                </p:cNvPr>
                <p:cNvGrpSpPr/>
                <p:nvPr/>
              </p:nvGrpSpPr>
              <p:grpSpPr>
                <a:xfrm>
                  <a:off x="7027852" y="6175372"/>
                  <a:ext cx="334472" cy="541429"/>
                  <a:chOff x="5471930" y="1961634"/>
                  <a:chExt cx="334472" cy="541429"/>
                </a:xfrm>
              </p:grpSpPr>
              <p:sp>
                <p:nvSpPr>
                  <p:cNvPr id="769" name="四角形: 角を丸くする 768">
                    <a:extLst>
                      <a:ext uri="{FF2B5EF4-FFF2-40B4-BE49-F238E27FC236}">
                        <a16:creationId xmlns:a16="http://schemas.microsoft.com/office/drawing/2014/main" id="{D0E801B9-C53F-4E77-8AE8-232DA50870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7894" y="1961634"/>
                    <a:ext cx="122197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72673EF9-0154-4F3B-9D8B-57AADD6ADB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1930" y="2380993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92C7381E-ACBB-4854-869B-2AB3BF1151C5}"/>
                    </a:ext>
                  </a:extLst>
                </p:cNvPr>
                <p:cNvSpPr/>
                <p:nvPr/>
              </p:nvSpPr>
              <p:spPr bwMode="auto">
                <a:xfrm>
                  <a:off x="7275995" y="4524601"/>
                  <a:ext cx="291772" cy="57983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93302B6E-D781-44FC-A4FE-7AB8168A2B95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7888703" y="5414394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4370FEE5-0845-4BFB-AD07-E7D769B5735A}"/>
                    </a:ext>
                  </a:extLst>
                </p:cNvPr>
                <p:cNvGrpSpPr/>
                <p:nvPr/>
              </p:nvGrpSpPr>
              <p:grpSpPr>
                <a:xfrm>
                  <a:off x="6517500" y="3144499"/>
                  <a:ext cx="1779314" cy="1553876"/>
                  <a:chOff x="4965767" y="-606674"/>
                  <a:chExt cx="1779314" cy="1553876"/>
                </a:xfrm>
              </p:grpSpPr>
              <p:sp>
                <p:nvSpPr>
                  <p:cNvPr id="766" name="楕円 765">
                    <a:extLst>
                      <a:ext uri="{FF2B5EF4-FFF2-40B4-BE49-F238E27FC236}">
                        <a16:creationId xmlns:a16="http://schemas.microsoft.com/office/drawing/2014/main" id="{100BA6A9-F946-45AB-A73A-C7527743CC7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4965767" y="106402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楕円 766">
                    <a:extLst>
                      <a:ext uri="{FF2B5EF4-FFF2-40B4-BE49-F238E27FC236}">
                        <a16:creationId xmlns:a16="http://schemas.microsoft.com/office/drawing/2014/main" id="{54D15A02-A373-4D1F-B13F-F8302A85E5F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6399489" y="106402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楕円 767">
                    <a:extLst>
                      <a:ext uri="{FF2B5EF4-FFF2-40B4-BE49-F238E27FC236}">
                        <a16:creationId xmlns:a16="http://schemas.microsoft.com/office/drawing/2014/main" id="{161115DB-2C25-4A69-8357-9C86BD747A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78486" y="-606674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3585A86F-4F97-4C66-B75C-41A047CDC231}"/>
                    </a:ext>
                  </a:extLst>
                </p:cNvPr>
                <p:cNvGrpSpPr/>
                <p:nvPr/>
              </p:nvGrpSpPr>
              <p:grpSpPr>
                <a:xfrm>
                  <a:off x="6894540" y="4761121"/>
                  <a:ext cx="1151503" cy="1624538"/>
                  <a:chOff x="6850459" y="1493785"/>
                  <a:chExt cx="2137326" cy="3015334"/>
                </a:xfrm>
              </p:grpSpPr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A8BC1D63-1DB0-469E-A697-1311218FDC05}"/>
                      </a:ext>
                    </a:extLst>
                  </p:cNvPr>
                  <p:cNvGrpSpPr/>
                  <p:nvPr/>
                </p:nvGrpSpPr>
                <p:grpSpPr>
                  <a:xfrm rot="20156365" flipH="1">
                    <a:off x="8394459" y="1766293"/>
                    <a:ext cx="593326" cy="1188315"/>
                    <a:chOff x="4539694" y="1898830"/>
                    <a:chExt cx="781606" cy="1188315"/>
                  </a:xfrm>
                  <a:solidFill>
                    <a:srgbClr val="FF9933"/>
                  </a:solidFill>
                </p:grpSpPr>
                <p:sp>
                  <p:nvSpPr>
                    <p:cNvPr id="764" name="台形 763">
                      <a:extLst>
                        <a:ext uri="{FF2B5EF4-FFF2-40B4-BE49-F238E27FC236}">
                          <a16:creationId xmlns:a16="http://schemas.microsoft.com/office/drawing/2014/main" id="{6CEE6B04-B5AA-4745-9590-3BE5438545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92960" y="1898830"/>
                      <a:ext cx="675075" cy="1035115"/>
                    </a:xfrm>
                    <a:prstGeom prst="trapezoid">
                      <a:avLst>
                        <a:gd name="adj" fmla="val 34194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5" name="台形 764">
                      <a:extLst>
                        <a:ext uri="{FF2B5EF4-FFF2-40B4-BE49-F238E27FC236}">
                          <a16:creationId xmlns:a16="http://schemas.microsoft.com/office/drawing/2014/main" id="{54F437E9-8314-4AEC-9F89-57D397153C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39694" y="2902440"/>
                      <a:ext cx="781606" cy="184705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62" name="台形 761">
                    <a:extLst>
                      <a:ext uri="{FF2B5EF4-FFF2-40B4-BE49-F238E27FC236}">
                        <a16:creationId xmlns:a16="http://schemas.microsoft.com/office/drawing/2014/main" id="{E3B651A0-6D67-429C-9748-2522A9EC54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0459" y="2884338"/>
                    <a:ext cx="1950642" cy="1624781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6EDDEF5E-4C86-4A04-B3F7-E35CDB45C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60695" y="1493785"/>
                    <a:ext cx="1530170" cy="1480564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862432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530170 w 1530170"/>
                      <a:gd name="connsiteY7" fmla="*/ 1480564 h 1480564"/>
                      <a:gd name="connsiteX8" fmla="*/ 0 w 1530170"/>
                      <a:gd name="connsiteY8" fmla="*/ 148056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530170 w 1530170"/>
                      <a:gd name="connsiteY6" fmla="*/ 1480564 h 1480564"/>
                      <a:gd name="connsiteX7" fmla="*/ 0 w 1530170"/>
                      <a:gd name="connsiteY7" fmla="*/ 148056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0 h 1480564"/>
                      <a:gd name="connsiteX3" fmla="*/ 1091583 w 1530170"/>
                      <a:gd name="connsiteY3" fmla="*/ 6559 h 1480564"/>
                      <a:gd name="connsiteX4" fmla="*/ 1530170 w 1530170"/>
                      <a:gd name="connsiteY4" fmla="*/ 544687 h 1480564"/>
                      <a:gd name="connsiteX5" fmla="*/ 1530170 w 1530170"/>
                      <a:gd name="connsiteY5" fmla="*/ 1480564 h 1480564"/>
                      <a:gd name="connsiteX6" fmla="*/ 0 w 1530170"/>
                      <a:gd name="connsiteY6" fmla="*/ 1480564 h 1480564"/>
                      <a:gd name="connsiteX7" fmla="*/ 0 w 1530170"/>
                      <a:gd name="connsiteY7" fmla="*/ 544687 h 1480564"/>
                      <a:gd name="connsiteX8" fmla="*/ 438588 w 1530170"/>
                      <a:gd name="connsiteY8" fmla="*/ 6559 h 1480564"/>
                      <a:gd name="connsiteX9" fmla="*/ 503650 w 1530170"/>
                      <a:gd name="connsiteY9" fmla="*/ 0 h 1480564"/>
                      <a:gd name="connsiteX0" fmla="*/ 503650 w 1530170"/>
                      <a:gd name="connsiteY0" fmla="*/ 0 h 1480564"/>
                      <a:gd name="connsiteX1" fmla="*/ 1026520 w 1530170"/>
                      <a:gd name="connsiteY1" fmla="*/ 0 h 1480564"/>
                      <a:gd name="connsiteX2" fmla="*/ 1091583 w 1530170"/>
                      <a:gd name="connsiteY2" fmla="*/ 6559 h 1480564"/>
                      <a:gd name="connsiteX3" fmla="*/ 1530170 w 1530170"/>
                      <a:gd name="connsiteY3" fmla="*/ 544687 h 1480564"/>
                      <a:gd name="connsiteX4" fmla="*/ 1530170 w 1530170"/>
                      <a:gd name="connsiteY4" fmla="*/ 1480564 h 1480564"/>
                      <a:gd name="connsiteX5" fmla="*/ 0 w 1530170"/>
                      <a:gd name="connsiteY5" fmla="*/ 1480564 h 1480564"/>
                      <a:gd name="connsiteX6" fmla="*/ 0 w 1530170"/>
                      <a:gd name="connsiteY6" fmla="*/ 544687 h 1480564"/>
                      <a:gd name="connsiteX7" fmla="*/ 438588 w 1530170"/>
                      <a:gd name="connsiteY7" fmla="*/ 6559 h 1480564"/>
                      <a:gd name="connsiteX8" fmla="*/ 503650 w 1530170"/>
                      <a:gd name="connsiteY8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530170" y="1480564"/>
                        </a:lnTo>
                        <a:lnTo>
                          <a:pt x="0" y="1480564"/>
                        </a:lnTo>
                        <a:lnTo>
                          <a:pt x="0" y="544687"/>
                        </a:ln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34C95578-117F-4CD8-A8E9-1FA7DD0A482F}"/>
                    </a:ext>
                  </a:extLst>
                </p:cNvPr>
                <p:cNvSpPr/>
                <p:nvPr/>
              </p:nvSpPr>
              <p:spPr bwMode="auto">
                <a:xfrm rot="5400000">
                  <a:off x="7318768" y="2602892"/>
                  <a:ext cx="209921" cy="1953579"/>
                </a:xfrm>
                <a:prstGeom prst="moon">
                  <a:avLst>
                    <a:gd name="adj" fmla="val 67144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2880E2CB-59AA-466D-BED5-A4EDFE4967AB}"/>
                  </a:ext>
                </a:extLst>
              </p:cNvPr>
              <p:cNvSpPr/>
              <p:nvPr/>
            </p:nvSpPr>
            <p:spPr bwMode="auto">
              <a:xfrm flipH="1">
                <a:off x="5427336" y="1005629"/>
                <a:ext cx="1684211" cy="1444515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台形 751">
                <a:extLst>
                  <a:ext uri="{FF2B5EF4-FFF2-40B4-BE49-F238E27FC236}">
                    <a16:creationId xmlns:a16="http://schemas.microsoft.com/office/drawing/2014/main" id="{8FDFDD9E-662A-46E1-9FCF-22368AC61B7A}"/>
                  </a:ext>
                </a:extLst>
              </p:cNvPr>
              <p:cNvSpPr/>
              <p:nvPr/>
            </p:nvSpPr>
            <p:spPr bwMode="auto">
              <a:xfrm flipH="1">
                <a:off x="5367883" y="1298005"/>
                <a:ext cx="1768785" cy="326228"/>
              </a:xfrm>
              <a:prstGeom prst="trapezoid">
                <a:avLst>
                  <a:gd name="adj" fmla="val 43337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E1864892-FB46-4AEC-B732-5259840A1941}"/>
                </a:ext>
              </a:extLst>
            </p:cNvPr>
            <p:cNvGrpSpPr/>
            <p:nvPr/>
          </p:nvGrpSpPr>
          <p:grpSpPr>
            <a:xfrm>
              <a:off x="4333065" y="2646954"/>
              <a:ext cx="1083937" cy="1083832"/>
              <a:chOff x="2492121" y="4688991"/>
              <a:chExt cx="2008017" cy="2007826"/>
            </a:xfrm>
          </p:grpSpPr>
          <p:sp>
            <p:nvSpPr>
              <p:cNvPr id="748" name="四角形: 角を丸くする 747">
                <a:extLst>
                  <a:ext uri="{FF2B5EF4-FFF2-40B4-BE49-F238E27FC236}">
                    <a16:creationId xmlns:a16="http://schemas.microsoft.com/office/drawing/2014/main" id="{8F113BFC-97BE-4FD2-9269-BFE048166AC8}"/>
                  </a:ext>
                </a:extLst>
              </p:cNvPr>
              <p:cNvSpPr/>
              <p:nvPr/>
            </p:nvSpPr>
            <p:spPr bwMode="auto">
              <a:xfrm rot="18900000">
                <a:off x="3580435" y="4688991"/>
                <a:ext cx="84695" cy="20078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四角形: 角を丸くする 748">
                <a:extLst>
                  <a:ext uri="{FF2B5EF4-FFF2-40B4-BE49-F238E27FC236}">
                    <a16:creationId xmlns:a16="http://schemas.microsoft.com/office/drawing/2014/main" id="{FCB9954E-F09D-4E6E-823C-605680BB5005}"/>
                  </a:ext>
                </a:extLst>
              </p:cNvPr>
              <p:cNvSpPr/>
              <p:nvPr/>
            </p:nvSpPr>
            <p:spPr bwMode="auto">
              <a:xfrm rot="2700000" flipH="1">
                <a:off x="3453782" y="4688963"/>
                <a:ext cx="84695" cy="200801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88" name="グループ化 787">
            <a:extLst>
              <a:ext uri="{FF2B5EF4-FFF2-40B4-BE49-F238E27FC236}">
                <a16:creationId xmlns:a16="http://schemas.microsoft.com/office/drawing/2014/main" id="{40255C33-7C3C-4811-B868-F3ADBD9101DE}"/>
              </a:ext>
            </a:extLst>
          </p:cNvPr>
          <p:cNvGrpSpPr/>
          <p:nvPr/>
        </p:nvGrpSpPr>
        <p:grpSpPr>
          <a:xfrm>
            <a:off x="7932872" y="4389824"/>
            <a:ext cx="1576990" cy="1918656"/>
            <a:chOff x="6715987" y="1005629"/>
            <a:chExt cx="3050947" cy="3711957"/>
          </a:xfrm>
        </p:grpSpPr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06950827-6C88-4057-B505-0A799B42053B}"/>
                </a:ext>
              </a:extLst>
            </p:cNvPr>
            <p:cNvGrpSpPr/>
            <p:nvPr/>
          </p:nvGrpSpPr>
          <p:grpSpPr>
            <a:xfrm>
              <a:off x="6715987" y="1005629"/>
              <a:ext cx="3050947" cy="3711957"/>
              <a:chOff x="7337812" y="1005629"/>
              <a:chExt cx="3050947" cy="3711957"/>
            </a:xfrm>
          </p:grpSpPr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8DF2750E-56A8-48F6-A01A-1363888F4E24}"/>
                  </a:ext>
                </a:extLst>
              </p:cNvPr>
              <p:cNvGrpSpPr/>
              <p:nvPr/>
            </p:nvGrpSpPr>
            <p:grpSpPr>
              <a:xfrm flipH="1">
                <a:off x="7337812" y="1118909"/>
                <a:ext cx="3050947" cy="3598677"/>
                <a:chOff x="7337812" y="3118124"/>
                <a:chExt cx="3050947" cy="3598677"/>
              </a:xfrm>
            </p:grpSpPr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0FBEE378-3485-4D09-9791-B52BEEB29A5A}"/>
                    </a:ext>
                  </a:extLst>
                </p:cNvPr>
                <p:cNvGrpSpPr/>
                <p:nvPr/>
              </p:nvGrpSpPr>
              <p:grpSpPr>
                <a:xfrm>
                  <a:off x="7337812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528813EB-B515-43C2-B91C-33A6CBFF20B1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829" name="台形 828">
                      <a:extLst>
                        <a:ext uri="{FF2B5EF4-FFF2-40B4-BE49-F238E27FC236}">
                          <a16:creationId xmlns:a16="http://schemas.microsoft.com/office/drawing/2014/main" id="{7CD62706-BF8F-404E-AB6F-582797F3C39C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rgbClr val="FF99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830" name="台形 829">
                      <a:extLst>
                        <a:ext uri="{FF2B5EF4-FFF2-40B4-BE49-F238E27FC236}">
                          <a16:creationId xmlns:a16="http://schemas.microsoft.com/office/drawing/2014/main" id="{ED4E5879-06B0-4AC7-8DF1-57B73C20EB89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E07EDF58-DE88-417E-8B8B-12E00FF25AC5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18" name="グループ化 817">
                    <a:extLst>
                      <a:ext uri="{FF2B5EF4-FFF2-40B4-BE49-F238E27FC236}">
                        <a16:creationId xmlns:a16="http://schemas.microsoft.com/office/drawing/2014/main" id="{01A8527E-9EBE-40C4-8B5E-3DB16F373032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825" name="フリーフォーム: 図形 824">
                      <a:extLst>
                        <a:ext uri="{FF2B5EF4-FFF2-40B4-BE49-F238E27FC236}">
                          <a16:creationId xmlns:a16="http://schemas.microsoft.com/office/drawing/2014/main" id="{C68C86F9-92A7-480F-9173-32EBF9B11E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26" name="楕円 825">
                      <a:extLst>
                        <a:ext uri="{FF2B5EF4-FFF2-40B4-BE49-F238E27FC236}">
                          <a16:creationId xmlns:a16="http://schemas.microsoft.com/office/drawing/2014/main" id="{E9AD995B-5DF9-4F83-BD06-48EEB578A0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27" name="楕円 826">
                      <a:extLst>
                        <a:ext uri="{FF2B5EF4-FFF2-40B4-BE49-F238E27FC236}">
                          <a16:creationId xmlns:a16="http://schemas.microsoft.com/office/drawing/2014/main" id="{CB9E2F43-90EB-47AC-8749-13CDD60FB7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28" name="フリーフォーム: 図形 827">
                      <a:extLst>
                        <a:ext uri="{FF2B5EF4-FFF2-40B4-BE49-F238E27FC236}">
                          <a16:creationId xmlns:a16="http://schemas.microsoft.com/office/drawing/2014/main" id="{CBA81DB1-C79C-4C81-862B-926407FA1D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819" name="グループ化 818">
                    <a:extLst>
                      <a:ext uri="{FF2B5EF4-FFF2-40B4-BE49-F238E27FC236}">
                        <a16:creationId xmlns:a16="http://schemas.microsoft.com/office/drawing/2014/main" id="{D7A7C270-73CC-4BB5-9199-9D03D8003450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23" name="台形 5">
                      <a:extLst>
                        <a:ext uri="{FF2B5EF4-FFF2-40B4-BE49-F238E27FC236}">
                          <a16:creationId xmlns:a16="http://schemas.microsoft.com/office/drawing/2014/main" id="{681A40B9-D863-4163-90D4-3A6060317D8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4" name="円/楕円 22">
                      <a:extLst>
                        <a:ext uri="{FF2B5EF4-FFF2-40B4-BE49-F238E27FC236}">
                          <a16:creationId xmlns:a16="http://schemas.microsoft.com/office/drawing/2014/main" id="{A5973F7D-101E-4E70-BE27-E9342C672A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0" name="グループ化 819">
                    <a:extLst>
                      <a:ext uri="{FF2B5EF4-FFF2-40B4-BE49-F238E27FC236}">
                        <a16:creationId xmlns:a16="http://schemas.microsoft.com/office/drawing/2014/main" id="{D85F25E0-DE7D-4BD6-91B6-345E3605794A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21" name="台形 5">
                      <a:extLst>
                        <a:ext uri="{FF2B5EF4-FFF2-40B4-BE49-F238E27FC236}">
                          <a16:creationId xmlns:a16="http://schemas.microsoft.com/office/drawing/2014/main" id="{17153E79-EDD3-42BD-AB37-E71A844BA4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2" name="円/楕円 22">
                      <a:extLst>
                        <a:ext uri="{FF2B5EF4-FFF2-40B4-BE49-F238E27FC236}">
                          <a16:creationId xmlns:a16="http://schemas.microsoft.com/office/drawing/2014/main" id="{7043902E-BB68-405F-A7C6-198251E8D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C1D2EA75-9932-4389-9BE4-B273C0DC5E2B}"/>
                    </a:ext>
                  </a:extLst>
                </p:cNvPr>
                <p:cNvGrpSpPr/>
                <p:nvPr/>
              </p:nvGrpSpPr>
              <p:grpSpPr>
                <a:xfrm rot="20700000">
                  <a:off x="9550201" y="6124793"/>
                  <a:ext cx="334470" cy="541429"/>
                  <a:chOff x="9534367" y="6175372"/>
                  <a:chExt cx="334470" cy="541429"/>
                </a:xfrm>
              </p:grpSpPr>
              <p:sp>
                <p:nvSpPr>
                  <p:cNvPr id="814" name="四角形: 角を丸くする 813">
                    <a:extLst>
                      <a:ext uri="{FF2B5EF4-FFF2-40B4-BE49-F238E27FC236}">
                        <a16:creationId xmlns:a16="http://schemas.microsoft.com/office/drawing/2014/main" id="{4F2C0656-915B-4612-9824-A4FE0D4D470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540677" y="6175372"/>
                    <a:ext cx="122196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975106F2-07A2-42A4-8469-EC735856D20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534367" y="6594731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8" name="グループ化 797">
                  <a:extLst>
                    <a:ext uri="{FF2B5EF4-FFF2-40B4-BE49-F238E27FC236}">
                      <a16:creationId xmlns:a16="http://schemas.microsoft.com/office/drawing/2014/main" id="{5D29F262-AEE5-4AD4-B112-FB7BB4919E55}"/>
                    </a:ext>
                  </a:extLst>
                </p:cNvPr>
                <p:cNvGrpSpPr/>
                <p:nvPr/>
              </p:nvGrpSpPr>
              <p:grpSpPr>
                <a:xfrm>
                  <a:off x="9077963" y="6175372"/>
                  <a:ext cx="334472" cy="541429"/>
                  <a:chOff x="5471930" y="1961634"/>
                  <a:chExt cx="334472" cy="541429"/>
                </a:xfrm>
              </p:grpSpPr>
              <p:sp>
                <p:nvSpPr>
                  <p:cNvPr id="812" name="四角形: 角を丸くする 811">
                    <a:extLst>
                      <a:ext uri="{FF2B5EF4-FFF2-40B4-BE49-F238E27FC236}">
                        <a16:creationId xmlns:a16="http://schemas.microsoft.com/office/drawing/2014/main" id="{9494CDE8-980D-4AFB-8C81-E71D035978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7894" y="1961634"/>
                    <a:ext cx="122197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フリーフォーム: 図形 812">
                    <a:extLst>
                      <a:ext uri="{FF2B5EF4-FFF2-40B4-BE49-F238E27FC236}">
                        <a16:creationId xmlns:a16="http://schemas.microsoft.com/office/drawing/2014/main" id="{1DC66F7C-A8D7-4E31-A7C2-EFE60DC980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1930" y="2380993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119ED214-F29A-42FC-BF26-ED3B21FE02BE}"/>
                    </a:ext>
                  </a:extLst>
                </p:cNvPr>
                <p:cNvSpPr/>
                <p:nvPr/>
              </p:nvSpPr>
              <p:spPr bwMode="auto">
                <a:xfrm>
                  <a:off x="9324669" y="4524601"/>
                  <a:ext cx="291772" cy="57983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8DDF7A46-2C75-4348-9A5F-EC35AE841AAB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9934272" y="5414394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01" name="グループ化 800">
                  <a:extLst>
                    <a:ext uri="{FF2B5EF4-FFF2-40B4-BE49-F238E27FC236}">
                      <a16:creationId xmlns:a16="http://schemas.microsoft.com/office/drawing/2014/main" id="{262153A6-D655-4B72-81AA-A26D82B034DB}"/>
                    </a:ext>
                  </a:extLst>
                </p:cNvPr>
                <p:cNvGrpSpPr/>
                <p:nvPr/>
              </p:nvGrpSpPr>
              <p:grpSpPr>
                <a:xfrm>
                  <a:off x="8587370" y="3118124"/>
                  <a:ext cx="1779314" cy="1553876"/>
                  <a:chOff x="9680442" y="-733195"/>
                  <a:chExt cx="1779314" cy="1553876"/>
                </a:xfrm>
              </p:grpSpPr>
              <p:sp>
                <p:nvSpPr>
                  <p:cNvPr id="809" name="楕円 808">
                    <a:extLst>
                      <a:ext uri="{FF2B5EF4-FFF2-40B4-BE49-F238E27FC236}">
                        <a16:creationId xmlns:a16="http://schemas.microsoft.com/office/drawing/2014/main" id="{1FB7ACCD-47D5-492F-A338-98309A655AE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680442" y="-20119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809">
                    <a:extLst>
                      <a:ext uri="{FF2B5EF4-FFF2-40B4-BE49-F238E27FC236}">
                        <a16:creationId xmlns:a16="http://schemas.microsoft.com/office/drawing/2014/main" id="{9F7A295C-1570-4155-AB76-65955A9186B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1114164" y="-20119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楕円 810">
                    <a:extLst>
                      <a:ext uri="{FF2B5EF4-FFF2-40B4-BE49-F238E27FC236}">
                        <a16:creationId xmlns:a16="http://schemas.microsoft.com/office/drawing/2014/main" id="{29CD1CF6-E5CC-4F98-9DEB-A5B97E235F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93161" y="-733195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B90093DB-2313-4DFE-A7F7-4D5302E58461}"/>
                    </a:ext>
                  </a:extLst>
                </p:cNvPr>
                <p:cNvGrpSpPr/>
                <p:nvPr/>
              </p:nvGrpSpPr>
              <p:grpSpPr>
                <a:xfrm>
                  <a:off x="8942649" y="4761121"/>
                  <a:ext cx="1151503" cy="1624538"/>
                  <a:chOff x="6850459" y="1493785"/>
                  <a:chExt cx="2137326" cy="3015334"/>
                </a:xfrm>
              </p:grpSpPr>
              <p:grpSp>
                <p:nvGrpSpPr>
                  <p:cNvPr id="804" name="グループ化 803">
                    <a:extLst>
                      <a:ext uri="{FF2B5EF4-FFF2-40B4-BE49-F238E27FC236}">
                        <a16:creationId xmlns:a16="http://schemas.microsoft.com/office/drawing/2014/main" id="{062B346B-23E5-4664-94BA-5F1D3773752F}"/>
                      </a:ext>
                    </a:extLst>
                  </p:cNvPr>
                  <p:cNvGrpSpPr/>
                  <p:nvPr/>
                </p:nvGrpSpPr>
                <p:grpSpPr>
                  <a:xfrm rot="20156365" flipH="1">
                    <a:off x="8394459" y="1766293"/>
                    <a:ext cx="593326" cy="1188315"/>
                    <a:chOff x="4539694" y="1898830"/>
                    <a:chExt cx="781606" cy="1188315"/>
                  </a:xfrm>
                  <a:solidFill>
                    <a:srgbClr val="FF9933"/>
                  </a:solidFill>
                </p:grpSpPr>
                <p:sp>
                  <p:nvSpPr>
                    <p:cNvPr id="807" name="台形 806">
                      <a:extLst>
                        <a:ext uri="{FF2B5EF4-FFF2-40B4-BE49-F238E27FC236}">
                          <a16:creationId xmlns:a16="http://schemas.microsoft.com/office/drawing/2014/main" id="{F36AE581-C251-474E-A3AC-2715E32178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92960" y="1898830"/>
                      <a:ext cx="675075" cy="1035115"/>
                    </a:xfrm>
                    <a:prstGeom prst="trapezoid">
                      <a:avLst>
                        <a:gd name="adj" fmla="val 34194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8" name="台形 807">
                      <a:extLst>
                        <a:ext uri="{FF2B5EF4-FFF2-40B4-BE49-F238E27FC236}">
                          <a16:creationId xmlns:a16="http://schemas.microsoft.com/office/drawing/2014/main" id="{907A9D41-2E30-4389-BF7E-E6BCF4F9ED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39694" y="2902440"/>
                      <a:ext cx="781606" cy="184705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05" name="台形 804">
                    <a:extLst>
                      <a:ext uri="{FF2B5EF4-FFF2-40B4-BE49-F238E27FC236}">
                        <a16:creationId xmlns:a16="http://schemas.microsoft.com/office/drawing/2014/main" id="{4CB6578D-81F4-4656-B878-846F1A1CEC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0459" y="2884338"/>
                    <a:ext cx="1950642" cy="1624781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フリーフォーム: 図形 805">
                    <a:extLst>
                      <a:ext uri="{FF2B5EF4-FFF2-40B4-BE49-F238E27FC236}">
                        <a16:creationId xmlns:a16="http://schemas.microsoft.com/office/drawing/2014/main" id="{A51CA234-2495-493C-9087-BBBB009FC5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60695" y="1493785"/>
                    <a:ext cx="1530170" cy="1480564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862432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530170 w 1530170"/>
                      <a:gd name="connsiteY7" fmla="*/ 1480564 h 1480564"/>
                      <a:gd name="connsiteX8" fmla="*/ 0 w 1530170"/>
                      <a:gd name="connsiteY8" fmla="*/ 148056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530170 w 1530170"/>
                      <a:gd name="connsiteY6" fmla="*/ 1480564 h 1480564"/>
                      <a:gd name="connsiteX7" fmla="*/ 0 w 1530170"/>
                      <a:gd name="connsiteY7" fmla="*/ 148056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0 h 1480564"/>
                      <a:gd name="connsiteX3" fmla="*/ 1091583 w 1530170"/>
                      <a:gd name="connsiteY3" fmla="*/ 6559 h 1480564"/>
                      <a:gd name="connsiteX4" fmla="*/ 1530170 w 1530170"/>
                      <a:gd name="connsiteY4" fmla="*/ 544687 h 1480564"/>
                      <a:gd name="connsiteX5" fmla="*/ 1530170 w 1530170"/>
                      <a:gd name="connsiteY5" fmla="*/ 1480564 h 1480564"/>
                      <a:gd name="connsiteX6" fmla="*/ 0 w 1530170"/>
                      <a:gd name="connsiteY6" fmla="*/ 1480564 h 1480564"/>
                      <a:gd name="connsiteX7" fmla="*/ 0 w 1530170"/>
                      <a:gd name="connsiteY7" fmla="*/ 544687 h 1480564"/>
                      <a:gd name="connsiteX8" fmla="*/ 438588 w 1530170"/>
                      <a:gd name="connsiteY8" fmla="*/ 6559 h 1480564"/>
                      <a:gd name="connsiteX9" fmla="*/ 503650 w 1530170"/>
                      <a:gd name="connsiteY9" fmla="*/ 0 h 1480564"/>
                      <a:gd name="connsiteX0" fmla="*/ 503650 w 1530170"/>
                      <a:gd name="connsiteY0" fmla="*/ 0 h 1480564"/>
                      <a:gd name="connsiteX1" fmla="*/ 1026520 w 1530170"/>
                      <a:gd name="connsiteY1" fmla="*/ 0 h 1480564"/>
                      <a:gd name="connsiteX2" fmla="*/ 1091583 w 1530170"/>
                      <a:gd name="connsiteY2" fmla="*/ 6559 h 1480564"/>
                      <a:gd name="connsiteX3" fmla="*/ 1530170 w 1530170"/>
                      <a:gd name="connsiteY3" fmla="*/ 544687 h 1480564"/>
                      <a:gd name="connsiteX4" fmla="*/ 1530170 w 1530170"/>
                      <a:gd name="connsiteY4" fmla="*/ 1480564 h 1480564"/>
                      <a:gd name="connsiteX5" fmla="*/ 0 w 1530170"/>
                      <a:gd name="connsiteY5" fmla="*/ 1480564 h 1480564"/>
                      <a:gd name="connsiteX6" fmla="*/ 0 w 1530170"/>
                      <a:gd name="connsiteY6" fmla="*/ 544687 h 1480564"/>
                      <a:gd name="connsiteX7" fmla="*/ 438588 w 1530170"/>
                      <a:gd name="connsiteY7" fmla="*/ 6559 h 1480564"/>
                      <a:gd name="connsiteX8" fmla="*/ 503650 w 1530170"/>
                      <a:gd name="connsiteY8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530170" y="1480564"/>
                        </a:lnTo>
                        <a:lnTo>
                          <a:pt x="0" y="1480564"/>
                        </a:lnTo>
                        <a:lnTo>
                          <a:pt x="0" y="544687"/>
                        </a:ln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C7BF673C-F3BC-4DEE-864B-35917F288D85}"/>
                    </a:ext>
                  </a:extLst>
                </p:cNvPr>
                <p:cNvSpPr/>
                <p:nvPr/>
              </p:nvSpPr>
              <p:spPr bwMode="auto">
                <a:xfrm rot="5400000">
                  <a:off x="9361214" y="2602323"/>
                  <a:ext cx="209921" cy="1765568"/>
                </a:xfrm>
                <a:prstGeom prst="moon">
                  <a:avLst>
                    <a:gd name="adj" fmla="val 67144"/>
                  </a:avLst>
                </a:pr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4" name="フローチャート: 論理積ゲート 793">
                <a:extLst>
                  <a:ext uri="{FF2B5EF4-FFF2-40B4-BE49-F238E27FC236}">
                    <a16:creationId xmlns:a16="http://schemas.microsoft.com/office/drawing/2014/main" id="{1D780AC4-1E91-4006-9FC5-E607F6F8B7F0}"/>
                  </a:ext>
                </a:extLst>
              </p:cNvPr>
              <p:cNvSpPr/>
              <p:nvPr/>
            </p:nvSpPr>
            <p:spPr bwMode="auto">
              <a:xfrm rot="5400000" flipH="1">
                <a:off x="7391518" y="1005629"/>
                <a:ext cx="1708623" cy="1708623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台形 794">
                <a:extLst>
                  <a:ext uri="{FF2B5EF4-FFF2-40B4-BE49-F238E27FC236}">
                    <a16:creationId xmlns:a16="http://schemas.microsoft.com/office/drawing/2014/main" id="{C45F2A1C-8ABD-4B31-8E01-D76F1BE04034}"/>
                  </a:ext>
                </a:extLst>
              </p:cNvPr>
              <p:cNvSpPr/>
              <p:nvPr/>
            </p:nvSpPr>
            <p:spPr bwMode="auto">
              <a:xfrm flipH="1">
                <a:off x="7462570" y="1203430"/>
                <a:ext cx="1598558" cy="326228"/>
              </a:xfrm>
              <a:prstGeom prst="trapezoid">
                <a:avLst>
                  <a:gd name="adj" fmla="val 56435"/>
                </a:avLst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D62E5F40-882C-4C43-BF35-A4BE74D27E16}"/>
                </a:ext>
              </a:extLst>
            </p:cNvPr>
            <p:cNvGrpSpPr/>
            <p:nvPr/>
          </p:nvGrpSpPr>
          <p:grpSpPr>
            <a:xfrm>
              <a:off x="7066740" y="2646954"/>
              <a:ext cx="1083937" cy="1083832"/>
              <a:chOff x="2492121" y="4688991"/>
              <a:chExt cx="2008017" cy="2007826"/>
            </a:xfrm>
          </p:grpSpPr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CE34D3E4-1EFB-49D6-9006-F48F8E764239}"/>
                  </a:ext>
                </a:extLst>
              </p:cNvPr>
              <p:cNvSpPr/>
              <p:nvPr/>
            </p:nvSpPr>
            <p:spPr bwMode="auto">
              <a:xfrm rot="18900000">
                <a:off x="3580435" y="4688991"/>
                <a:ext cx="84695" cy="20078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四角形: 角を丸くする 791">
                <a:extLst>
                  <a:ext uri="{FF2B5EF4-FFF2-40B4-BE49-F238E27FC236}">
                    <a16:creationId xmlns:a16="http://schemas.microsoft.com/office/drawing/2014/main" id="{3158BC5E-C57B-4DB4-B686-8041DB1384BA}"/>
                  </a:ext>
                </a:extLst>
              </p:cNvPr>
              <p:cNvSpPr/>
              <p:nvPr/>
            </p:nvSpPr>
            <p:spPr bwMode="auto">
              <a:xfrm rot="2700000" flipH="1">
                <a:off x="3453782" y="4688963"/>
                <a:ext cx="84695" cy="200801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31" name="グループ化 830">
            <a:extLst>
              <a:ext uri="{FF2B5EF4-FFF2-40B4-BE49-F238E27FC236}">
                <a16:creationId xmlns:a16="http://schemas.microsoft.com/office/drawing/2014/main" id="{9D311350-E0AD-43DE-A9C1-BD11FDE10238}"/>
              </a:ext>
            </a:extLst>
          </p:cNvPr>
          <p:cNvGrpSpPr/>
          <p:nvPr/>
        </p:nvGrpSpPr>
        <p:grpSpPr>
          <a:xfrm>
            <a:off x="4125479" y="4316470"/>
            <a:ext cx="1633083" cy="1992009"/>
            <a:chOff x="1525411" y="863715"/>
            <a:chExt cx="3159468" cy="3853871"/>
          </a:xfrm>
        </p:grpSpPr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BD9365F2-9708-46A0-A3C7-0960C2E4EE63}"/>
                </a:ext>
              </a:extLst>
            </p:cNvPr>
            <p:cNvGrpSpPr/>
            <p:nvPr/>
          </p:nvGrpSpPr>
          <p:grpSpPr>
            <a:xfrm>
              <a:off x="1525411" y="863715"/>
              <a:ext cx="3159468" cy="3853871"/>
              <a:chOff x="1525411" y="863715"/>
              <a:chExt cx="3159468" cy="3853871"/>
            </a:xfrm>
          </p:grpSpPr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6216697A-5B1F-4680-AA36-9345574C6DF9}"/>
                  </a:ext>
                </a:extLst>
              </p:cNvPr>
              <p:cNvGrpSpPr/>
              <p:nvPr/>
            </p:nvGrpSpPr>
            <p:grpSpPr>
              <a:xfrm flipH="1">
                <a:off x="1525411" y="863715"/>
                <a:ext cx="3159468" cy="3853871"/>
                <a:chOff x="3096738" y="2862930"/>
                <a:chExt cx="3159468" cy="3853871"/>
              </a:xfrm>
            </p:grpSpPr>
            <p:grpSp>
              <p:nvGrpSpPr>
                <p:cNvPr id="843" name="グループ化 842">
                  <a:extLst>
                    <a:ext uri="{FF2B5EF4-FFF2-40B4-BE49-F238E27FC236}">
                      <a16:creationId xmlns:a16="http://schemas.microsoft.com/office/drawing/2014/main" id="{7B2957FD-BEC5-4E0A-9115-D9FE268766D7}"/>
                    </a:ext>
                  </a:extLst>
                </p:cNvPr>
                <p:cNvGrpSpPr/>
                <p:nvPr/>
              </p:nvGrpSpPr>
              <p:grpSpPr>
                <a:xfrm>
                  <a:off x="3096738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873" name="グループ化 872">
                    <a:extLst>
                      <a:ext uri="{FF2B5EF4-FFF2-40B4-BE49-F238E27FC236}">
                        <a16:creationId xmlns:a16="http://schemas.microsoft.com/office/drawing/2014/main" id="{C6196DB9-BCA5-4198-892B-39419E84FBD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886" name="台形 885">
                      <a:extLst>
                        <a:ext uri="{FF2B5EF4-FFF2-40B4-BE49-F238E27FC236}">
                          <a16:creationId xmlns:a16="http://schemas.microsoft.com/office/drawing/2014/main" id="{35CC23A8-A5D3-4D27-912B-DE032D6A8832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rgbClr val="00B0F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887" name="台形 886">
                      <a:extLst>
                        <a:ext uri="{FF2B5EF4-FFF2-40B4-BE49-F238E27FC236}">
                          <a16:creationId xmlns:a16="http://schemas.microsoft.com/office/drawing/2014/main" id="{B43F949F-7F88-4BCA-B2C6-19617A02E019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47DC0EE8-86E1-47FC-8AA4-9C7B984A4CC2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75" name="グループ化 874">
                    <a:extLst>
                      <a:ext uri="{FF2B5EF4-FFF2-40B4-BE49-F238E27FC236}">
                        <a16:creationId xmlns:a16="http://schemas.microsoft.com/office/drawing/2014/main" id="{B97301C0-1E6D-46DD-A2EE-D148D706FFB3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EABC5980-F428-4C6F-8600-D98B7ACCFC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83" name="楕円 882">
                      <a:extLst>
                        <a:ext uri="{FF2B5EF4-FFF2-40B4-BE49-F238E27FC236}">
                          <a16:creationId xmlns:a16="http://schemas.microsoft.com/office/drawing/2014/main" id="{E0E6E993-320B-4CD0-A0DB-85B982F499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84" name="楕円 883">
                      <a:extLst>
                        <a:ext uri="{FF2B5EF4-FFF2-40B4-BE49-F238E27FC236}">
                          <a16:creationId xmlns:a16="http://schemas.microsoft.com/office/drawing/2014/main" id="{BAC071B0-ECF9-4433-B4DC-BAB8C85745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85" name="フリーフォーム: 図形 884">
                      <a:extLst>
                        <a:ext uri="{FF2B5EF4-FFF2-40B4-BE49-F238E27FC236}">
                          <a16:creationId xmlns:a16="http://schemas.microsoft.com/office/drawing/2014/main" id="{84BB7721-E591-45DD-B303-898C78B892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CA17DE1C-7A4F-47A5-BA2A-AE2612444CFD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80" name="台形 5">
                      <a:extLst>
                        <a:ext uri="{FF2B5EF4-FFF2-40B4-BE49-F238E27FC236}">
                          <a16:creationId xmlns:a16="http://schemas.microsoft.com/office/drawing/2014/main" id="{3F1E4617-639F-4B22-96CF-0184FC94303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1" name="円/楕円 22">
                      <a:extLst>
                        <a:ext uri="{FF2B5EF4-FFF2-40B4-BE49-F238E27FC236}">
                          <a16:creationId xmlns:a16="http://schemas.microsoft.com/office/drawing/2014/main" id="{E667C071-D48E-4AF9-856D-4FFAB047FD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77" name="グループ化 876">
                    <a:extLst>
                      <a:ext uri="{FF2B5EF4-FFF2-40B4-BE49-F238E27FC236}">
                        <a16:creationId xmlns:a16="http://schemas.microsoft.com/office/drawing/2014/main" id="{8B9298B3-329D-4D7C-A6BC-9ADE72DD9420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78" name="台形 5">
                      <a:extLst>
                        <a:ext uri="{FF2B5EF4-FFF2-40B4-BE49-F238E27FC236}">
                          <a16:creationId xmlns:a16="http://schemas.microsoft.com/office/drawing/2014/main" id="{2613E8EB-0C11-4063-8A42-8E38C9C0D46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9" name="円/楕円 22">
                      <a:extLst>
                        <a:ext uri="{FF2B5EF4-FFF2-40B4-BE49-F238E27FC236}">
                          <a16:creationId xmlns:a16="http://schemas.microsoft.com/office/drawing/2014/main" id="{A78D8666-83CB-43F2-A823-CB9BBECC75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44" name="グループ化 843">
                  <a:extLst>
                    <a:ext uri="{FF2B5EF4-FFF2-40B4-BE49-F238E27FC236}">
                      <a16:creationId xmlns:a16="http://schemas.microsoft.com/office/drawing/2014/main" id="{934837F4-E8F3-4E05-BF28-11D5FBACEDB0}"/>
                    </a:ext>
                  </a:extLst>
                </p:cNvPr>
                <p:cNvGrpSpPr/>
                <p:nvPr/>
              </p:nvGrpSpPr>
              <p:grpSpPr>
                <a:xfrm rot="20700000">
                  <a:off x="5427732" y="6080029"/>
                  <a:ext cx="334470" cy="541429"/>
                  <a:chOff x="5389671" y="6175372"/>
                  <a:chExt cx="334470" cy="541429"/>
                </a:xfrm>
              </p:grpSpPr>
              <p:sp>
                <p:nvSpPr>
                  <p:cNvPr id="871" name="四角形: 角を丸くする 870">
                    <a:extLst>
                      <a:ext uri="{FF2B5EF4-FFF2-40B4-BE49-F238E27FC236}">
                        <a16:creationId xmlns:a16="http://schemas.microsoft.com/office/drawing/2014/main" id="{98AA7588-1D0A-420C-8250-DE48D1CE9A2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395981" y="6175372"/>
                    <a:ext cx="122196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フリーフォーム: 図形 871">
                    <a:extLst>
                      <a:ext uri="{FF2B5EF4-FFF2-40B4-BE49-F238E27FC236}">
                        <a16:creationId xmlns:a16="http://schemas.microsoft.com/office/drawing/2014/main" id="{2C533FDE-4A4C-4F65-A4A6-D87A5BBED51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389671" y="6594731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761D57C4-C9D5-4675-BC32-87B991F2AFC6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5801719" y="5400119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822AAD35-8487-4C8E-9C15-9D5219A2F1D8}"/>
                    </a:ext>
                  </a:extLst>
                </p:cNvPr>
                <p:cNvGrpSpPr/>
                <p:nvPr/>
              </p:nvGrpSpPr>
              <p:grpSpPr>
                <a:xfrm>
                  <a:off x="4933267" y="6175372"/>
                  <a:ext cx="334472" cy="541429"/>
                  <a:chOff x="5471930" y="1961634"/>
                  <a:chExt cx="334472" cy="541429"/>
                </a:xfrm>
              </p:grpSpPr>
              <p:sp>
                <p:nvSpPr>
                  <p:cNvPr id="869" name="四角形: 角を丸くする 868">
                    <a:extLst>
                      <a:ext uri="{FF2B5EF4-FFF2-40B4-BE49-F238E27FC236}">
                        <a16:creationId xmlns:a16="http://schemas.microsoft.com/office/drawing/2014/main" id="{91A1637C-BD44-47A1-9F41-249720F33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7894" y="1961634"/>
                    <a:ext cx="122197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40B94726-5289-4824-8649-319BDFB945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1930" y="2380993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9D76CEF8-9090-4997-AA97-11A07CB5BBFC}"/>
                    </a:ext>
                  </a:extLst>
                </p:cNvPr>
                <p:cNvGrpSpPr/>
                <p:nvPr/>
              </p:nvGrpSpPr>
              <p:grpSpPr>
                <a:xfrm>
                  <a:off x="4739842" y="4749007"/>
                  <a:ext cx="1335273" cy="1452332"/>
                  <a:chOff x="3808497" y="1493785"/>
                  <a:chExt cx="2478423" cy="2695701"/>
                </a:xfrm>
              </p:grpSpPr>
              <p:sp>
                <p:nvSpPr>
                  <p:cNvPr id="861" name="台形 860">
                    <a:extLst>
                      <a:ext uri="{FF2B5EF4-FFF2-40B4-BE49-F238E27FC236}">
                        <a16:creationId xmlns:a16="http://schemas.microsoft.com/office/drawing/2014/main" id="{2F501144-3C1B-4F0E-AD40-E38107F9C6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4045778"/>
                    <a:ext cx="1696640" cy="143708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台形 861">
                    <a:extLst>
                      <a:ext uri="{FF2B5EF4-FFF2-40B4-BE49-F238E27FC236}">
                        <a16:creationId xmlns:a16="http://schemas.microsoft.com/office/drawing/2014/main" id="{D4269210-2237-479E-8638-F0BE1A886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2884339"/>
                    <a:ext cx="1696640" cy="1237099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楕円 862">
                    <a:extLst>
                      <a:ext uri="{FF2B5EF4-FFF2-40B4-BE49-F238E27FC236}">
                        <a16:creationId xmlns:a16="http://schemas.microsoft.com/office/drawing/2014/main" id="{7B255F1F-D259-4A51-B112-533BE1B5B6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8497" y="1569446"/>
                    <a:ext cx="765086" cy="76508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4" name="台形 863">
                    <a:extLst>
                      <a:ext uri="{FF2B5EF4-FFF2-40B4-BE49-F238E27FC236}">
                        <a16:creationId xmlns:a16="http://schemas.microsoft.com/office/drawing/2014/main" id="{DADA5616-42CF-484D-AB76-1DF77DC0C66D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498211" y="1772949"/>
                    <a:ext cx="512457" cy="1035115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5" name="台形 864">
                    <a:extLst>
                      <a:ext uri="{FF2B5EF4-FFF2-40B4-BE49-F238E27FC236}">
                        <a16:creationId xmlns:a16="http://schemas.microsoft.com/office/drawing/2014/main" id="{5F5CCE90-B422-4EC5-A434-A53530DAAD7B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693594" y="2726304"/>
                    <a:ext cx="593326" cy="184705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6" name="楕円 865">
                    <a:extLst>
                      <a:ext uri="{FF2B5EF4-FFF2-40B4-BE49-F238E27FC236}">
                        <a16:creationId xmlns:a16="http://schemas.microsoft.com/office/drawing/2014/main" id="{3668A203-1B5E-4C4E-AC4D-F54960E803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0897" y="1569446"/>
                    <a:ext cx="765086" cy="76508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2588B6BA-D062-442F-9614-D7BE18F7D1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9695" y="1493785"/>
                    <a:ext cx="1530170" cy="1480565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3904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390470 w 1530170"/>
                      <a:gd name="connsiteY7" fmla="*/ 1480564 h 1480564"/>
                      <a:gd name="connsiteX8" fmla="*/ 114300 w 1530170"/>
                      <a:gd name="connsiteY8" fmla="*/ 147421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390470 w 1530170"/>
                      <a:gd name="connsiteY6" fmla="*/ 1480564 h 1480564"/>
                      <a:gd name="connsiteX7" fmla="*/ 114300 w 1530170"/>
                      <a:gd name="connsiteY7" fmla="*/ 147421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503650" y="41138"/>
                        </a:lnTo>
                        <a:cubicBezTo>
                          <a:pt x="590795" y="47994"/>
                          <a:pt x="939375" y="47994"/>
                          <a:pt x="1026520" y="41138"/>
                        </a:cubicBez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390470" y="1480564"/>
                        </a:lnTo>
                        <a:lnTo>
                          <a:pt x="114300" y="1474214"/>
                        </a:lnTo>
                        <a:cubicBezTo>
                          <a:pt x="114300" y="1162255"/>
                          <a:pt x="0" y="856646"/>
                          <a:pt x="0" y="544687"/>
                        </a:cubicBez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正方形/長方形 867">
                    <a:extLst>
                      <a:ext uri="{FF2B5EF4-FFF2-40B4-BE49-F238E27FC236}">
                        <a16:creationId xmlns:a16="http://schemas.microsoft.com/office/drawing/2014/main" id="{60CC6CAD-F04B-45D6-8331-CA4CF12EA1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36405" y="2779999"/>
                    <a:ext cx="1326195" cy="270011"/>
                  </a:xfrm>
                  <a:prstGeom prst="rect">
                    <a:avLst/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F807D92B-7496-488B-A002-4A7E6A615796}"/>
                    </a:ext>
                  </a:extLst>
                </p:cNvPr>
                <p:cNvGrpSpPr/>
                <p:nvPr/>
              </p:nvGrpSpPr>
              <p:grpSpPr>
                <a:xfrm>
                  <a:off x="4458531" y="3114913"/>
                  <a:ext cx="1779314" cy="1553876"/>
                  <a:chOff x="7323105" y="-619417"/>
                  <a:chExt cx="1779314" cy="1553876"/>
                </a:xfrm>
              </p:grpSpPr>
              <p:sp>
                <p:nvSpPr>
                  <p:cNvPr id="858" name="楕円 857">
                    <a:extLst>
                      <a:ext uri="{FF2B5EF4-FFF2-40B4-BE49-F238E27FC236}">
                        <a16:creationId xmlns:a16="http://schemas.microsoft.com/office/drawing/2014/main" id="{AF249C17-C446-4D2D-8995-9BF501F4F16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23105" y="93660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9" name="楕円 858">
                    <a:extLst>
                      <a:ext uri="{FF2B5EF4-FFF2-40B4-BE49-F238E27FC236}">
                        <a16:creationId xmlns:a16="http://schemas.microsoft.com/office/drawing/2014/main" id="{AC1B344C-B8AC-45C1-8C43-8CA01BF31D8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756827" y="93659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0" name="楕円 859">
                    <a:extLst>
                      <a:ext uri="{FF2B5EF4-FFF2-40B4-BE49-F238E27FC236}">
                        <a16:creationId xmlns:a16="http://schemas.microsoft.com/office/drawing/2014/main" id="{38BE40FB-2DCA-42BB-8E67-D597720AD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35824" y="-619417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4973EE79-BAE9-4336-A5E6-2FE924CADAF9}"/>
                    </a:ext>
                  </a:extLst>
                </p:cNvPr>
                <p:cNvGrpSpPr/>
                <p:nvPr/>
              </p:nvGrpSpPr>
              <p:grpSpPr>
                <a:xfrm>
                  <a:off x="4677665" y="2862930"/>
                  <a:ext cx="1295422" cy="584544"/>
                  <a:chOff x="548631" y="1266020"/>
                  <a:chExt cx="1404616" cy="584544"/>
                </a:xfrm>
              </p:grpSpPr>
              <p:sp>
                <p:nvSpPr>
                  <p:cNvPr id="850" name="楕円 849">
                    <a:extLst>
                      <a:ext uri="{FF2B5EF4-FFF2-40B4-BE49-F238E27FC236}">
                        <a16:creationId xmlns:a16="http://schemas.microsoft.com/office/drawing/2014/main" id="{D4B8A0E0-B198-4052-A45C-BBA465FE5A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91311" y="1266020"/>
                    <a:ext cx="315198" cy="31519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1" name="楕円 850">
                    <a:extLst>
                      <a:ext uri="{FF2B5EF4-FFF2-40B4-BE49-F238E27FC236}">
                        <a16:creationId xmlns:a16="http://schemas.microsoft.com/office/drawing/2014/main" id="{76FAB780-6BDC-41CB-8FCD-68D40D582D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655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2" name="楕円 851">
                    <a:extLst>
                      <a:ext uri="{FF2B5EF4-FFF2-40B4-BE49-F238E27FC236}">
                        <a16:creationId xmlns:a16="http://schemas.microsoft.com/office/drawing/2014/main" id="{B2674C42-D27F-453D-8244-EAAFF5B621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639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3" name="楕円 852">
                    <a:extLst>
                      <a:ext uri="{FF2B5EF4-FFF2-40B4-BE49-F238E27FC236}">
                        <a16:creationId xmlns:a16="http://schemas.microsoft.com/office/drawing/2014/main" id="{E7081D39-CCC9-4F35-AC18-BB2B6788B2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863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4" name="楕円 853">
                    <a:extLst>
                      <a:ext uri="{FF2B5EF4-FFF2-40B4-BE49-F238E27FC236}">
                        <a16:creationId xmlns:a16="http://schemas.microsoft.com/office/drawing/2014/main" id="{485E437B-D570-46BC-B30A-A18B3C8B2B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7668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5" name="楕円 854">
                    <a:extLst>
                      <a:ext uri="{FF2B5EF4-FFF2-40B4-BE49-F238E27FC236}">
                        <a16:creationId xmlns:a16="http://schemas.microsoft.com/office/drawing/2014/main" id="{CEAA82BE-0DCC-4B62-B98C-485A750724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9297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6" name="楕円 855">
                    <a:extLst>
                      <a:ext uri="{FF2B5EF4-FFF2-40B4-BE49-F238E27FC236}">
                        <a16:creationId xmlns:a16="http://schemas.microsoft.com/office/drawing/2014/main" id="{114F4709-90F8-4909-AEB5-9204668EDB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108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7" name="月 856">
                    <a:extLst>
                      <a:ext uri="{FF2B5EF4-FFF2-40B4-BE49-F238E27FC236}">
                        <a16:creationId xmlns:a16="http://schemas.microsoft.com/office/drawing/2014/main" id="{FB0886E3-401A-43ED-BE76-632CA0780EC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056791" y="983305"/>
                    <a:ext cx="403727" cy="1330792"/>
                  </a:xfrm>
                  <a:prstGeom prst="moon">
                    <a:avLst>
                      <a:gd name="adj" fmla="val 37458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03A059B0-CE6D-4FD0-9DF1-182690F1B0C5}"/>
                  </a:ext>
                </a:extLst>
              </p:cNvPr>
              <p:cNvSpPr/>
              <p:nvPr/>
            </p:nvSpPr>
            <p:spPr bwMode="auto">
              <a:xfrm flipH="1">
                <a:off x="1557143" y="930944"/>
                <a:ext cx="1752572" cy="2341684"/>
              </a:xfrm>
              <a:custGeom>
                <a:avLst/>
                <a:gdLst>
                  <a:gd name="connsiteX0" fmla="*/ 1292287 w 2584574"/>
                  <a:gd name="connsiteY0" fmla="*/ 0 h 3453356"/>
                  <a:gd name="connsiteX1" fmla="*/ 2584574 w 2584574"/>
                  <a:gd name="connsiteY1" fmla="*/ 1292287 h 3453356"/>
                  <a:gd name="connsiteX2" fmla="*/ 2558319 w 2584574"/>
                  <a:gd name="connsiteY2" fmla="*/ 1552728 h 3453356"/>
                  <a:gd name="connsiteX3" fmla="*/ 2552557 w 2584574"/>
                  <a:gd name="connsiteY3" fmla="*/ 1575139 h 3453356"/>
                  <a:gd name="connsiteX4" fmla="*/ 2558319 w 2584574"/>
                  <a:gd name="connsiteY4" fmla="*/ 1601862 h 3453356"/>
                  <a:gd name="connsiteX5" fmla="*/ 2584574 w 2584574"/>
                  <a:gd name="connsiteY5" fmla="*/ 1912415 h 3453356"/>
                  <a:gd name="connsiteX6" fmla="*/ 1292287 w 2584574"/>
                  <a:gd name="connsiteY6" fmla="*/ 3453356 h 3453356"/>
                  <a:gd name="connsiteX7" fmla="*/ 0 w 2584574"/>
                  <a:gd name="connsiteY7" fmla="*/ 1912415 h 3453356"/>
                  <a:gd name="connsiteX8" fmla="*/ 26255 w 2584574"/>
                  <a:gd name="connsiteY8" fmla="*/ 1601862 h 3453356"/>
                  <a:gd name="connsiteX9" fmla="*/ 32017 w 2584574"/>
                  <a:gd name="connsiteY9" fmla="*/ 1575139 h 3453356"/>
                  <a:gd name="connsiteX10" fmla="*/ 26255 w 2584574"/>
                  <a:gd name="connsiteY10" fmla="*/ 1552728 h 3453356"/>
                  <a:gd name="connsiteX11" fmla="*/ 0 w 2584574"/>
                  <a:gd name="connsiteY11" fmla="*/ 1292287 h 3453356"/>
                  <a:gd name="connsiteX12" fmla="*/ 1292287 w 2584574"/>
                  <a:gd name="connsiteY12" fmla="*/ 0 h 345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84574" h="3453356">
                    <a:moveTo>
                      <a:pt x="1292287" y="0"/>
                    </a:moveTo>
                    <a:cubicBezTo>
                      <a:pt x="2005997" y="0"/>
                      <a:pt x="2584574" y="578577"/>
                      <a:pt x="2584574" y="1292287"/>
                    </a:cubicBezTo>
                    <a:cubicBezTo>
                      <a:pt x="2584574" y="1381501"/>
                      <a:pt x="2575534" y="1468603"/>
                      <a:pt x="2558319" y="1552728"/>
                    </a:cubicBezTo>
                    <a:lnTo>
                      <a:pt x="2552557" y="1575139"/>
                    </a:lnTo>
                    <a:lnTo>
                      <a:pt x="2558319" y="1601862"/>
                    </a:lnTo>
                    <a:cubicBezTo>
                      <a:pt x="2575534" y="1702173"/>
                      <a:pt x="2584574" y="1806035"/>
                      <a:pt x="2584574" y="1912415"/>
                    </a:cubicBezTo>
                    <a:cubicBezTo>
                      <a:pt x="2584574" y="2763453"/>
                      <a:pt x="2050469" y="3147704"/>
                      <a:pt x="1292287" y="3453356"/>
                    </a:cubicBezTo>
                    <a:cubicBezTo>
                      <a:pt x="612760" y="3137162"/>
                      <a:pt x="0" y="2763453"/>
                      <a:pt x="0" y="1912415"/>
                    </a:cubicBezTo>
                    <a:cubicBezTo>
                      <a:pt x="0" y="1806035"/>
                      <a:pt x="9041" y="1702173"/>
                      <a:pt x="26255" y="1601862"/>
                    </a:cubicBezTo>
                    <a:lnTo>
                      <a:pt x="32017" y="1575139"/>
                    </a:lnTo>
                    <a:lnTo>
                      <a:pt x="26255" y="1552728"/>
                    </a:lnTo>
                    <a:cubicBezTo>
                      <a:pt x="9041" y="1468603"/>
                      <a:pt x="0" y="1381501"/>
                      <a:pt x="0" y="1292287"/>
                    </a:cubicBezTo>
                    <a:cubicBezTo>
                      <a:pt x="0" y="578577"/>
                      <a:pt x="578577" y="0"/>
                      <a:pt x="12922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DA0BDA34-5AC9-4130-B5F5-A990B88F6A3C}"/>
                </a:ext>
              </a:extLst>
            </p:cNvPr>
            <p:cNvGrpSpPr/>
            <p:nvPr/>
          </p:nvGrpSpPr>
          <p:grpSpPr>
            <a:xfrm>
              <a:off x="2176641" y="3359944"/>
              <a:ext cx="558592" cy="314042"/>
              <a:chOff x="2164556" y="3359944"/>
              <a:chExt cx="558592" cy="314042"/>
            </a:xfrm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0291FA87-6B1F-4F5C-A8F3-BBAEB423E1B4}"/>
                  </a:ext>
                </a:extLst>
              </p:cNvPr>
              <p:cNvGrpSpPr/>
              <p:nvPr/>
            </p:nvGrpSpPr>
            <p:grpSpPr>
              <a:xfrm>
                <a:off x="2164556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39" name="四角形: 角を丸くする 542">
                  <a:extLst>
                    <a:ext uri="{FF2B5EF4-FFF2-40B4-BE49-F238E27FC236}">
                      <a16:creationId xmlns:a16="http://schemas.microsoft.com/office/drawing/2014/main" id="{E871F823-BE27-418B-A40B-C0588AEE1864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0" name="四角形: 角を丸くする 542">
                  <a:extLst>
                    <a:ext uri="{FF2B5EF4-FFF2-40B4-BE49-F238E27FC236}">
                      <a16:creationId xmlns:a16="http://schemas.microsoft.com/office/drawing/2014/main" id="{D691AF8A-DDB0-4739-A704-39D034CC9914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B8B3CB1D-4927-4BB1-8BEE-E7EF781988EC}"/>
                  </a:ext>
                </a:extLst>
              </p:cNvPr>
              <p:cNvGrpSpPr/>
              <p:nvPr/>
            </p:nvGrpSpPr>
            <p:grpSpPr>
              <a:xfrm flipH="1">
                <a:off x="2446988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37" name="四角形: 角を丸くする 542">
                  <a:extLst>
                    <a:ext uri="{FF2B5EF4-FFF2-40B4-BE49-F238E27FC236}">
                      <a16:creationId xmlns:a16="http://schemas.microsoft.com/office/drawing/2014/main" id="{1CD2F9BA-CBED-4D7F-AE32-821DA6353845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8" name="四角形: 角を丸くする 542">
                  <a:extLst>
                    <a:ext uri="{FF2B5EF4-FFF2-40B4-BE49-F238E27FC236}">
                      <a16:creationId xmlns:a16="http://schemas.microsoft.com/office/drawing/2014/main" id="{E84FBE58-EA07-4E71-B913-42F7C26C1AAC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36" name="四角形: 角を丸くする 835">
                <a:extLst>
                  <a:ext uri="{FF2B5EF4-FFF2-40B4-BE49-F238E27FC236}">
                    <a16:creationId xmlns:a16="http://schemas.microsoft.com/office/drawing/2014/main" id="{63CE2577-0B9D-40F5-9DE2-2074F9197A98}"/>
                  </a:ext>
                </a:extLst>
              </p:cNvPr>
              <p:cNvSpPr/>
              <p:nvPr/>
            </p:nvSpPr>
            <p:spPr bwMode="auto">
              <a:xfrm>
                <a:off x="2340095" y="3403837"/>
                <a:ext cx="209055" cy="214484"/>
              </a:xfrm>
              <a:prstGeom prst="roundRect">
                <a:avLst>
                  <a:gd name="adj" fmla="val 31775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8" name="グループ化 887">
            <a:extLst>
              <a:ext uri="{FF2B5EF4-FFF2-40B4-BE49-F238E27FC236}">
                <a16:creationId xmlns:a16="http://schemas.microsoft.com/office/drawing/2014/main" id="{1903C715-E0A0-466B-A00A-C9DE18DDCE25}"/>
              </a:ext>
            </a:extLst>
          </p:cNvPr>
          <p:cNvGrpSpPr/>
          <p:nvPr/>
        </p:nvGrpSpPr>
        <p:grpSpPr>
          <a:xfrm>
            <a:off x="2189945" y="4316351"/>
            <a:ext cx="1637930" cy="1991880"/>
            <a:chOff x="-1138377" y="863715"/>
            <a:chExt cx="3168848" cy="3853622"/>
          </a:xfrm>
        </p:grpSpPr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EA068586-CD13-4CFF-BCF4-0BE35873CA85}"/>
                </a:ext>
              </a:extLst>
            </p:cNvPr>
            <p:cNvGrpSpPr/>
            <p:nvPr/>
          </p:nvGrpSpPr>
          <p:grpSpPr>
            <a:xfrm>
              <a:off x="-1138377" y="863715"/>
              <a:ext cx="3168848" cy="3853622"/>
              <a:chOff x="-223897" y="863715"/>
              <a:chExt cx="3168848" cy="3853622"/>
            </a:xfrm>
          </p:grpSpPr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DDF75417-700E-4DF2-9A68-6BE2330B3587}"/>
                  </a:ext>
                </a:extLst>
              </p:cNvPr>
              <p:cNvGrpSpPr/>
              <p:nvPr/>
            </p:nvGrpSpPr>
            <p:grpSpPr>
              <a:xfrm flipH="1">
                <a:off x="-223897" y="863715"/>
                <a:ext cx="3168848" cy="3853622"/>
                <a:chOff x="1041515" y="2862930"/>
                <a:chExt cx="3168848" cy="3853622"/>
              </a:xfrm>
            </p:grpSpPr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057D1EA3-73C4-493D-A141-35FB4D18A89B}"/>
                    </a:ext>
                  </a:extLst>
                </p:cNvPr>
                <p:cNvGrpSpPr/>
                <p:nvPr/>
              </p:nvGrpSpPr>
              <p:grpSpPr>
                <a:xfrm>
                  <a:off x="1041515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932" name="グループ化 931">
                    <a:extLst>
                      <a:ext uri="{FF2B5EF4-FFF2-40B4-BE49-F238E27FC236}">
                        <a16:creationId xmlns:a16="http://schemas.microsoft.com/office/drawing/2014/main" id="{08315794-CE38-403A-B18A-D51DF1D38F6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945" name="台形 944">
                      <a:extLst>
                        <a:ext uri="{FF2B5EF4-FFF2-40B4-BE49-F238E27FC236}">
                          <a16:creationId xmlns:a16="http://schemas.microsoft.com/office/drawing/2014/main" id="{5CFD43D3-E307-494B-B0D7-A0B903F9F521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rgbClr val="FF66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946" name="台形 945">
                      <a:extLst>
                        <a:ext uri="{FF2B5EF4-FFF2-40B4-BE49-F238E27FC236}">
                          <a16:creationId xmlns:a16="http://schemas.microsoft.com/office/drawing/2014/main" id="{8FB9D437-E34A-44D4-BEAC-07F4BC263F0D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FFCCCC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85F4F211-620F-494C-B876-6CD09C49EC6D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34" name="グループ化 933">
                    <a:extLst>
                      <a:ext uri="{FF2B5EF4-FFF2-40B4-BE49-F238E27FC236}">
                        <a16:creationId xmlns:a16="http://schemas.microsoft.com/office/drawing/2014/main" id="{505DB934-8717-4A93-BF2F-4BB570865007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941" name="フリーフォーム: 図形 940">
                      <a:extLst>
                        <a:ext uri="{FF2B5EF4-FFF2-40B4-BE49-F238E27FC236}">
                          <a16:creationId xmlns:a16="http://schemas.microsoft.com/office/drawing/2014/main" id="{C4DC58EC-BB46-481C-9241-C86C15AEDA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942" name="楕円 941">
                      <a:extLst>
                        <a:ext uri="{FF2B5EF4-FFF2-40B4-BE49-F238E27FC236}">
                          <a16:creationId xmlns:a16="http://schemas.microsoft.com/office/drawing/2014/main" id="{723B4E60-5AFA-4EC0-AFA3-9DD4A98D80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943" name="楕円 942">
                      <a:extLst>
                        <a:ext uri="{FF2B5EF4-FFF2-40B4-BE49-F238E27FC236}">
                          <a16:creationId xmlns:a16="http://schemas.microsoft.com/office/drawing/2014/main" id="{97C3E6FE-B52D-4EC7-A7CF-BBF3023717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C4F49E85-8490-42EB-A25C-B73C5E831C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935" name="グループ化 934">
                    <a:extLst>
                      <a:ext uri="{FF2B5EF4-FFF2-40B4-BE49-F238E27FC236}">
                        <a16:creationId xmlns:a16="http://schemas.microsoft.com/office/drawing/2014/main" id="{8C94240C-8C97-4FC2-927F-36569190C8CD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939" name="台形 5">
                      <a:extLst>
                        <a:ext uri="{FF2B5EF4-FFF2-40B4-BE49-F238E27FC236}">
                          <a16:creationId xmlns:a16="http://schemas.microsoft.com/office/drawing/2014/main" id="{04A3B815-53F5-4A40-91B6-4B996329BC7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0" name="円/楕円 22">
                      <a:extLst>
                        <a:ext uri="{FF2B5EF4-FFF2-40B4-BE49-F238E27FC236}">
                          <a16:creationId xmlns:a16="http://schemas.microsoft.com/office/drawing/2014/main" id="{67AD3855-4AF9-4EFD-844C-5782A459CC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6" name="グループ化 935">
                    <a:extLst>
                      <a:ext uri="{FF2B5EF4-FFF2-40B4-BE49-F238E27FC236}">
                        <a16:creationId xmlns:a16="http://schemas.microsoft.com/office/drawing/2014/main" id="{FA0869B2-A6A9-4978-A90F-AB11A75D5477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937" name="台形 5">
                      <a:extLst>
                        <a:ext uri="{FF2B5EF4-FFF2-40B4-BE49-F238E27FC236}">
                          <a16:creationId xmlns:a16="http://schemas.microsoft.com/office/drawing/2014/main" id="{D7897DB1-3A21-4047-B76F-100CCF8AADC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8" name="円/楕円 22">
                      <a:extLst>
                        <a:ext uri="{FF2B5EF4-FFF2-40B4-BE49-F238E27FC236}">
                          <a16:creationId xmlns:a16="http://schemas.microsoft.com/office/drawing/2014/main" id="{D908D206-E8A3-4FD8-9765-AE064ECB77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6086E6B5-2CB4-45F2-8295-6F0DF6792838}"/>
                    </a:ext>
                  </a:extLst>
                </p:cNvPr>
                <p:cNvGrpSpPr/>
                <p:nvPr/>
              </p:nvGrpSpPr>
              <p:grpSpPr>
                <a:xfrm rot="19800000">
                  <a:off x="3459228" y="6048436"/>
                  <a:ext cx="334470" cy="541429"/>
                  <a:chOff x="3350674" y="6175123"/>
                  <a:chExt cx="334470" cy="541429"/>
                </a:xfrm>
              </p:grpSpPr>
              <p:sp>
                <p:nvSpPr>
                  <p:cNvPr id="929" name="四角形: 角を丸くする 928">
                    <a:extLst>
                      <a:ext uri="{FF2B5EF4-FFF2-40B4-BE49-F238E27FC236}">
                        <a16:creationId xmlns:a16="http://schemas.microsoft.com/office/drawing/2014/main" id="{DA26ADE7-0B14-4BB2-92D9-95FB105DF9F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356985" y="6175123"/>
                    <a:ext cx="122196" cy="3918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四角形: 角を丸くする 929">
                    <a:extLst>
                      <a:ext uri="{FF2B5EF4-FFF2-40B4-BE49-F238E27FC236}">
                        <a16:creationId xmlns:a16="http://schemas.microsoft.com/office/drawing/2014/main" id="{E348D5FA-A884-4E46-BD32-0DA3CD1135A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356983" y="6434387"/>
                    <a:ext cx="122196" cy="16166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E869056F-C192-4643-BE84-64AA35DA1F3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350674" y="6594482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2" name="グループ化 901">
                  <a:extLst>
                    <a:ext uri="{FF2B5EF4-FFF2-40B4-BE49-F238E27FC236}">
                      <a16:creationId xmlns:a16="http://schemas.microsoft.com/office/drawing/2014/main" id="{2FDE54D4-A5F6-441C-B908-A515EF7A9D97}"/>
                    </a:ext>
                  </a:extLst>
                </p:cNvPr>
                <p:cNvGrpSpPr/>
                <p:nvPr/>
              </p:nvGrpSpPr>
              <p:grpSpPr>
                <a:xfrm>
                  <a:off x="2894271" y="6175123"/>
                  <a:ext cx="334472" cy="541429"/>
                  <a:chOff x="3129880" y="1907652"/>
                  <a:chExt cx="334472" cy="541429"/>
                </a:xfrm>
              </p:grpSpPr>
              <p:sp>
                <p:nvSpPr>
                  <p:cNvPr id="926" name="四角形: 角を丸くする 925">
                    <a:extLst>
                      <a:ext uri="{FF2B5EF4-FFF2-40B4-BE49-F238E27FC236}">
                        <a16:creationId xmlns:a16="http://schemas.microsoft.com/office/drawing/2014/main" id="{19A7EB66-324F-4D3D-9459-75E805D9C2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5844" y="1907652"/>
                    <a:ext cx="122197" cy="3918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四角形: 角を丸くする 926">
                    <a:extLst>
                      <a:ext uri="{FF2B5EF4-FFF2-40B4-BE49-F238E27FC236}">
                        <a16:creationId xmlns:a16="http://schemas.microsoft.com/office/drawing/2014/main" id="{5564B1BA-33C1-435F-A3BF-325B497481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5844" y="2166916"/>
                    <a:ext cx="122197" cy="16166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: 図形 927">
                    <a:extLst>
                      <a:ext uri="{FF2B5EF4-FFF2-40B4-BE49-F238E27FC236}">
                        <a16:creationId xmlns:a16="http://schemas.microsoft.com/office/drawing/2014/main" id="{02CB4C8B-2E77-498A-B8D4-FAA9BC5D9A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9880" y="2327011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EF61F57F-D1F7-4DCA-8C52-37044A7C3360}"/>
                    </a:ext>
                  </a:extLst>
                </p:cNvPr>
                <p:cNvSpPr/>
                <p:nvPr/>
              </p:nvSpPr>
              <p:spPr bwMode="auto">
                <a:xfrm>
                  <a:off x="3146781" y="4513975"/>
                  <a:ext cx="291772" cy="57983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3B9946DD-E29F-4FD5-930B-11738C745563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3755876" y="5400118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905" name="グループ化 904">
                  <a:extLst>
                    <a:ext uri="{FF2B5EF4-FFF2-40B4-BE49-F238E27FC236}">
                      <a16:creationId xmlns:a16="http://schemas.microsoft.com/office/drawing/2014/main" id="{9DB51B1A-38F8-47FB-BBD3-694B908B90BB}"/>
                    </a:ext>
                  </a:extLst>
                </p:cNvPr>
                <p:cNvGrpSpPr/>
                <p:nvPr/>
              </p:nvGrpSpPr>
              <p:grpSpPr>
                <a:xfrm>
                  <a:off x="2468414" y="3039991"/>
                  <a:ext cx="1674071" cy="1696353"/>
                  <a:chOff x="2675025" y="-754200"/>
                  <a:chExt cx="1674071" cy="1696353"/>
                </a:xfrm>
              </p:grpSpPr>
              <p:sp>
                <p:nvSpPr>
                  <p:cNvPr id="924" name="楕円 923">
                    <a:extLst>
                      <a:ext uri="{FF2B5EF4-FFF2-40B4-BE49-F238E27FC236}">
                        <a16:creationId xmlns:a16="http://schemas.microsoft.com/office/drawing/2014/main" id="{E9C7715D-B425-404D-9329-AAFE9BDE19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436" y="-660657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7ECF1B82-1EDB-47F6-865C-9D9CEBD30C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5025" y="-754200"/>
                    <a:ext cx="1674071" cy="1696353"/>
                  </a:xfrm>
                  <a:custGeom>
                    <a:avLst/>
                    <a:gdLst>
                      <a:gd name="connsiteX0" fmla="*/ 1234403 w 2468806"/>
                      <a:gd name="connsiteY0" fmla="*/ 0 h 2501666"/>
                      <a:gd name="connsiteX1" fmla="*/ 2468806 w 2468806"/>
                      <a:gd name="connsiteY1" fmla="*/ 1302978 h 2501666"/>
                      <a:gd name="connsiteX2" fmla="*/ 1822793 w 2468806"/>
                      <a:gd name="connsiteY2" fmla="*/ 2448694 h 2501666"/>
                      <a:gd name="connsiteX3" fmla="*/ 1718617 w 2468806"/>
                      <a:gd name="connsiteY3" fmla="*/ 2501666 h 2501666"/>
                      <a:gd name="connsiteX4" fmla="*/ 1747782 w 2468806"/>
                      <a:gd name="connsiteY4" fmla="*/ 2477246 h 2501666"/>
                      <a:gd name="connsiteX5" fmla="*/ 2152611 w 2468806"/>
                      <a:gd name="connsiteY5" fmla="*/ 1427872 h 2501666"/>
                      <a:gd name="connsiteX6" fmla="*/ 1234403 w 2468806"/>
                      <a:gd name="connsiteY6" fmla="*/ 162370 h 2501666"/>
                      <a:gd name="connsiteX7" fmla="*/ 316195 w 2468806"/>
                      <a:gd name="connsiteY7" fmla="*/ 1427872 h 2501666"/>
                      <a:gd name="connsiteX8" fmla="*/ 721025 w 2468806"/>
                      <a:gd name="connsiteY8" fmla="*/ 2477246 h 2501666"/>
                      <a:gd name="connsiteX9" fmla="*/ 750190 w 2468806"/>
                      <a:gd name="connsiteY9" fmla="*/ 2501666 h 2501666"/>
                      <a:gd name="connsiteX10" fmla="*/ 646013 w 2468806"/>
                      <a:gd name="connsiteY10" fmla="*/ 2448694 h 2501666"/>
                      <a:gd name="connsiteX11" fmla="*/ 0 w 2468806"/>
                      <a:gd name="connsiteY11" fmla="*/ 1302978 h 2501666"/>
                      <a:gd name="connsiteX12" fmla="*/ 1234403 w 2468806"/>
                      <a:gd name="connsiteY12" fmla="*/ 0 h 2501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468806" h="2501666">
                        <a:moveTo>
                          <a:pt x="1234403" y="0"/>
                        </a:moveTo>
                        <a:cubicBezTo>
                          <a:pt x="1916145" y="0"/>
                          <a:pt x="2468806" y="583363"/>
                          <a:pt x="2468806" y="1302978"/>
                        </a:cubicBezTo>
                        <a:cubicBezTo>
                          <a:pt x="2468806" y="1797713"/>
                          <a:pt x="2207588" y="2228048"/>
                          <a:pt x="1822793" y="2448694"/>
                        </a:cubicBezTo>
                        <a:lnTo>
                          <a:pt x="1718617" y="2501666"/>
                        </a:lnTo>
                        <a:lnTo>
                          <a:pt x="1747782" y="2477246"/>
                        </a:lnTo>
                        <a:cubicBezTo>
                          <a:pt x="1992027" y="2249826"/>
                          <a:pt x="2152611" y="1864695"/>
                          <a:pt x="2152611" y="1427872"/>
                        </a:cubicBezTo>
                        <a:cubicBezTo>
                          <a:pt x="2152611" y="728955"/>
                          <a:pt x="1741515" y="162370"/>
                          <a:pt x="1234403" y="162370"/>
                        </a:cubicBezTo>
                        <a:cubicBezTo>
                          <a:pt x="727291" y="162370"/>
                          <a:pt x="316195" y="728955"/>
                          <a:pt x="316195" y="1427872"/>
                        </a:cubicBezTo>
                        <a:cubicBezTo>
                          <a:pt x="316195" y="1864695"/>
                          <a:pt x="476780" y="2249826"/>
                          <a:pt x="721025" y="2477246"/>
                        </a:cubicBezTo>
                        <a:lnTo>
                          <a:pt x="750190" y="2501666"/>
                        </a:lnTo>
                        <a:lnTo>
                          <a:pt x="646013" y="2448694"/>
                        </a:lnTo>
                        <a:cubicBezTo>
                          <a:pt x="261219" y="2228048"/>
                          <a:pt x="0" y="1797713"/>
                          <a:pt x="0" y="1302978"/>
                        </a:cubicBezTo>
                        <a:cubicBezTo>
                          <a:pt x="0" y="583363"/>
                          <a:pt x="552661" y="0"/>
                          <a:pt x="123440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06" name="グループ化 905">
                  <a:extLst>
                    <a:ext uri="{FF2B5EF4-FFF2-40B4-BE49-F238E27FC236}">
                      <a16:creationId xmlns:a16="http://schemas.microsoft.com/office/drawing/2014/main" id="{86CE5772-4661-40B3-BA44-B613BB465177}"/>
                    </a:ext>
                  </a:extLst>
                </p:cNvPr>
                <p:cNvGrpSpPr/>
                <p:nvPr/>
              </p:nvGrpSpPr>
              <p:grpSpPr>
                <a:xfrm>
                  <a:off x="2699079" y="4749006"/>
                  <a:ext cx="1335273" cy="1452332"/>
                  <a:chOff x="3808497" y="1493785"/>
                  <a:chExt cx="2478423" cy="2695701"/>
                </a:xfrm>
              </p:grpSpPr>
              <p:sp>
                <p:nvSpPr>
                  <p:cNvPr id="916" name="台形 915">
                    <a:extLst>
                      <a:ext uri="{FF2B5EF4-FFF2-40B4-BE49-F238E27FC236}">
                        <a16:creationId xmlns:a16="http://schemas.microsoft.com/office/drawing/2014/main" id="{49AD3820-92DA-4D37-83D8-12A1D7BAF2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4045778"/>
                    <a:ext cx="1696640" cy="143708"/>
                  </a:xfrm>
                  <a:prstGeom prst="trapezoid">
                    <a:avLst>
                      <a:gd name="adj" fmla="val 1653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台形 916">
                    <a:extLst>
                      <a:ext uri="{FF2B5EF4-FFF2-40B4-BE49-F238E27FC236}">
                        <a16:creationId xmlns:a16="http://schemas.microsoft.com/office/drawing/2014/main" id="{9D6B70D0-5316-4F8B-BF24-C61CE7A153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2884339"/>
                    <a:ext cx="1696640" cy="1237099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楕円 917">
                    <a:extLst>
                      <a:ext uri="{FF2B5EF4-FFF2-40B4-BE49-F238E27FC236}">
                        <a16:creationId xmlns:a16="http://schemas.microsoft.com/office/drawing/2014/main" id="{940391EC-E9F9-4F6D-8303-2705A71DB2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8497" y="1569446"/>
                    <a:ext cx="765086" cy="76508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台形 918">
                    <a:extLst>
                      <a:ext uri="{FF2B5EF4-FFF2-40B4-BE49-F238E27FC236}">
                        <a16:creationId xmlns:a16="http://schemas.microsoft.com/office/drawing/2014/main" id="{FD0F167D-9828-42B0-B775-A1CB49944F78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498211" y="1772949"/>
                    <a:ext cx="512457" cy="1035115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0" name="台形 919">
                    <a:extLst>
                      <a:ext uri="{FF2B5EF4-FFF2-40B4-BE49-F238E27FC236}">
                        <a16:creationId xmlns:a16="http://schemas.microsoft.com/office/drawing/2014/main" id="{F79306FB-753C-4468-B32B-5F09172BFA69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693594" y="2726304"/>
                    <a:ext cx="593326" cy="184705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1" name="楕円 920">
                    <a:extLst>
                      <a:ext uri="{FF2B5EF4-FFF2-40B4-BE49-F238E27FC236}">
                        <a16:creationId xmlns:a16="http://schemas.microsoft.com/office/drawing/2014/main" id="{A9DD3E4F-9AB6-4BDC-824F-D796ECFFD1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0897" y="1569446"/>
                    <a:ext cx="765086" cy="76508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2BF9A003-C068-4BE2-BA59-876FC6562B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9695" y="1493785"/>
                    <a:ext cx="1530170" cy="1480565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3904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390470 w 1530170"/>
                      <a:gd name="connsiteY7" fmla="*/ 1480564 h 1480564"/>
                      <a:gd name="connsiteX8" fmla="*/ 114300 w 1530170"/>
                      <a:gd name="connsiteY8" fmla="*/ 147421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390470 w 1530170"/>
                      <a:gd name="connsiteY6" fmla="*/ 1480564 h 1480564"/>
                      <a:gd name="connsiteX7" fmla="*/ 114300 w 1530170"/>
                      <a:gd name="connsiteY7" fmla="*/ 147421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503650" y="41138"/>
                        </a:lnTo>
                        <a:cubicBezTo>
                          <a:pt x="590795" y="47994"/>
                          <a:pt x="939375" y="47994"/>
                          <a:pt x="1026520" y="41138"/>
                        </a:cubicBez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390470" y="1480564"/>
                        </a:lnTo>
                        <a:lnTo>
                          <a:pt x="114300" y="1474214"/>
                        </a:lnTo>
                        <a:cubicBezTo>
                          <a:pt x="114300" y="1162255"/>
                          <a:pt x="0" y="856646"/>
                          <a:pt x="0" y="544687"/>
                        </a:cubicBez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rgbClr val="FF66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正方形/長方形 922">
                    <a:extLst>
                      <a:ext uri="{FF2B5EF4-FFF2-40B4-BE49-F238E27FC236}">
                        <a16:creationId xmlns:a16="http://schemas.microsoft.com/office/drawing/2014/main" id="{60E91533-4163-4719-8DEB-3B6E56F822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36405" y="2779999"/>
                    <a:ext cx="1326195" cy="270011"/>
                  </a:xfrm>
                  <a:prstGeom prst="rect">
                    <a:avLst/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7" name="グループ化 906">
                  <a:extLst>
                    <a:ext uri="{FF2B5EF4-FFF2-40B4-BE49-F238E27FC236}">
                      <a16:creationId xmlns:a16="http://schemas.microsoft.com/office/drawing/2014/main" id="{C73C2961-8978-4B9C-96C2-2FCC4C6CF571}"/>
                    </a:ext>
                  </a:extLst>
                </p:cNvPr>
                <p:cNvGrpSpPr/>
                <p:nvPr/>
              </p:nvGrpSpPr>
              <p:grpSpPr>
                <a:xfrm>
                  <a:off x="2651232" y="2862930"/>
                  <a:ext cx="1295422" cy="584544"/>
                  <a:chOff x="548631" y="1266020"/>
                  <a:chExt cx="1404616" cy="584544"/>
                </a:xfrm>
              </p:grpSpPr>
              <p:sp>
                <p:nvSpPr>
                  <p:cNvPr id="908" name="楕円 907">
                    <a:extLst>
                      <a:ext uri="{FF2B5EF4-FFF2-40B4-BE49-F238E27FC236}">
                        <a16:creationId xmlns:a16="http://schemas.microsoft.com/office/drawing/2014/main" id="{547D17B8-100E-4BA1-8E97-22F21F7D05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91311" y="1266020"/>
                    <a:ext cx="315198" cy="31519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9" name="楕円 908">
                    <a:extLst>
                      <a:ext uri="{FF2B5EF4-FFF2-40B4-BE49-F238E27FC236}">
                        <a16:creationId xmlns:a16="http://schemas.microsoft.com/office/drawing/2014/main" id="{4BCEF595-0AB7-47C0-9836-3D741AD7DE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655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0" name="楕円 909">
                    <a:extLst>
                      <a:ext uri="{FF2B5EF4-FFF2-40B4-BE49-F238E27FC236}">
                        <a16:creationId xmlns:a16="http://schemas.microsoft.com/office/drawing/2014/main" id="{8E71C1E3-BEDA-47D6-893C-5050F8AE22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639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1" name="楕円 910">
                    <a:extLst>
                      <a:ext uri="{FF2B5EF4-FFF2-40B4-BE49-F238E27FC236}">
                        <a16:creationId xmlns:a16="http://schemas.microsoft.com/office/drawing/2014/main" id="{DEC3664C-FFD8-431D-BF66-1D4415663A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863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2" name="楕円 911">
                    <a:extLst>
                      <a:ext uri="{FF2B5EF4-FFF2-40B4-BE49-F238E27FC236}">
                        <a16:creationId xmlns:a16="http://schemas.microsoft.com/office/drawing/2014/main" id="{73B32849-EB39-4674-9AFB-C3E9442BED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7668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3" name="楕円 912">
                    <a:extLst>
                      <a:ext uri="{FF2B5EF4-FFF2-40B4-BE49-F238E27FC236}">
                        <a16:creationId xmlns:a16="http://schemas.microsoft.com/office/drawing/2014/main" id="{6532949C-D1CA-45C1-B4E9-D630251460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9297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4" name="楕円 913">
                    <a:extLst>
                      <a:ext uri="{FF2B5EF4-FFF2-40B4-BE49-F238E27FC236}">
                        <a16:creationId xmlns:a16="http://schemas.microsoft.com/office/drawing/2014/main" id="{66DF801C-E52E-4205-B667-60E6FED043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108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5" name="月 914">
                    <a:extLst>
                      <a:ext uri="{FF2B5EF4-FFF2-40B4-BE49-F238E27FC236}">
                        <a16:creationId xmlns:a16="http://schemas.microsoft.com/office/drawing/2014/main" id="{64B75635-9C98-4CB1-B5A1-AD35A151649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056791" y="983305"/>
                    <a:ext cx="403727" cy="1330792"/>
                  </a:xfrm>
                  <a:prstGeom prst="moon">
                    <a:avLst>
                      <a:gd name="adj" fmla="val 37458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55DF1101-C4AD-4D1E-B5EC-97464A670686}"/>
                  </a:ext>
                </a:extLst>
              </p:cNvPr>
              <p:cNvSpPr/>
              <p:nvPr/>
            </p:nvSpPr>
            <p:spPr bwMode="auto">
              <a:xfrm flipH="1">
                <a:off x="-196583" y="922664"/>
                <a:ext cx="1755198" cy="1733132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0" name="グループ化 889">
              <a:extLst>
                <a:ext uri="{FF2B5EF4-FFF2-40B4-BE49-F238E27FC236}">
                  <a16:creationId xmlns:a16="http://schemas.microsoft.com/office/drawing/2014/main" id="{1D7852DD-1F46-47E6-A611-CAF44CE31602}"/>
                </a:ext>
              </a:extLst>
            </p:cNvPr>
            <p:cNvGrpSpPr/>
            <p:nvPr/>
          </p:nvGrpSpPr>
          <p:grpSpPr>
            <a:xfrm>
              <a:off x="-490360" y="3359944"/>
              <a:ext cx="558592" cy="314042"/>
              <a:chOff x="2164556" y="3359944"/>
              <a:chExt cx="558592" cy="314042"/>
            </a:xfrm>
          </p:grpSpPr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DE5FEFFF-AA36-4312-B73E-B44769F640BB}"/>
                  </a:ext>
                </a:extLst>
              </p:cNvPr>
              <p:cNvGrpSpPr/>
              <p:nvPr/>
            </p:nvGrpSpPr>
            <p:grpSpPr>
              <a:xfrm>
                <a:off x="2164556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96" name="四角形: 角を丸くする 542">
                  <a:extLst>
                    <a:ext uri="{FF2B5EF4-FFF2-40B4-BE49-F238E27FC236}">
                      <a16:creationId xmlns:a16="http://schemas.microsoft.com/office/drawing/2014/main" id="{F98ACFAC-F11D-4F32-8339-54FB76A8F186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7" name="四角形: 角を丸くする 542">
                  <a:extLst>
                    <a:ext uri="{FF2B5EF4-FFF2-40B4-BE49-F238E27FC236}">
                      <a16:creationId xmlns:a16="http://schemas.microsoft.com/office/drawing/2014/main" id="{1476BD06-D807-4739-9732-95FE3272E636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E01B3DFF-5E4E-4B7E-9C3B-188606E61ECD}"/>
                  </a:ext>
                </a:extLst>
              </p:cNvPr>
              <p:cNvGrpSpPr/>
              <p:nvPr/>
            </p:nvGrpSpPr>
            <p:grpSpPr>
              <a:xfrm flipH="1">
                <a:off x="2446988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94" name="四角形: 角を丸くする 542">
                  <a:extLst>
                    <a:ext uri="{FF2B5EF4-FFF2-40B4-BE49-F238E27FC236}">
                      <a16:creationId xmlns:a16="http://schemas.microsoft.com/office/drawing/2014/main" id="{4A93C3B5-AEED-434A-8D96-8E7B265AB820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5" name="四角形: 角を丸くする 542">
                  <a:extLst>
                    <a:ext uri="{FF2B5EF4-FFF2-40B4-BE49-F238E27FC236}">
                      <a16:creationId xmlns:a16="http://schemas.microsoft.com/office/drawing/2014/main" id="{CDF1F920-8181-4569-9D75-B92B689E942E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93" name="四角形: 角を丸くする 892">
                <a:extLst>
                  <a:ext uri="{FF2B5EF4-FFF2-40B4-BE49-F238E27FC236}">
                    <a16:creationId xmlns:a16="http://schemas.microsoft.com/office/drawing/2014/main" id="{85E13650-71EE-4A37-8FF5-7A8D493E9682}"/>
                  </a:ext>
                </a:extLst>
              </p:cNvPr>
              <p:cNvSpPr/>
              <p:nvPr/>
            </p:nvSpPr>
            <p:spPr bwMode="auto">
              <a:xfrm>
                <a:off x="2340095" y="3403837"/>
                <a:ext cx="209055" cy="214484"/>
              </a:xfrm>
              <a:prstGeom prst="roundRect">
                <a:avLst>
                  <a:gd name="adj" fmla="val 31775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3ED9AA6-DA4A-4188-800C-65D28BBC7DCC}"/>
              </a:ext>
            </a:extLst>
          </p:cNvPr>
          <p:cNvGrpSpPr/>
          <p:nvPr/>
        </p:nvGrpSpPr>
        <p:grpSpPr>
          <a:xfrm>
            <a:off x="570246" y="430202"/>
            <a:ext cx="1247321" cy="1991880"/>
            <a:chOff x="69201" y="1351871"/>
            <a:chExt cx="2413150" cy="38536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EB17227-8A4F-4810-A7F9-4F6D71F2F227}"/>
                </a:ext>
              </a:extLst>
            </p:cNvPr>
            <p:cNvGrpSpPr/>
            <p:nvPr/>
          </p:nvGrpSpPr>
          <p:grpSpPr>
            <a:xfrm>
              <a:off x="69201" y="1351871"/>
              <a:ext cx="2413150" cy="3853622"/>
              <a:chOff x="69201" y="1351871"/>
              <a:chExt cx="2413150" cy="3853622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BB18E13-8298-4870-810F-F3862F963440}"/>
                  </a:ext>
                </a:extLst>
              </p:cNvPr>
              <p:cNvSpPr/>
              <p:nvPr/>
            </p:nvSpPr>
            <p:spPr bwMode="auto">
              <a:xfrm>
                <a:off x="69201" y="2402273"/>
                <a:ext cx="2413150" cy="1190632"/>
              </a:xfrm>
              <a:custGeom>
                <a:avLst/>
                <a:gdLst>
                  <a:gd name="connsiteX0" fmla="*/ 562674 w 2413150"/>
                  <a:gd name="connsiteY0" fmla="*/ 0 h 1190632"/>
                  <a:gd name="connsiteX1" fmla="*/ 655164 w 2413150"/>
                  <a:gd name="connsiteY1" fmla="*/ 66599 h 1190632"/>
                  <a:gd name="connsiteX2" fmla="*/ 661065 w 2413150"/>
                  <a:gd name="connsiteY2" fmla="*/ 72983 h 1190632"/>
                  <a:gd name="connsiteX3" fmla="*/ 657214 w 2413150"/>
                  <a:gd name="connsiteY3" fmla="*/ 11642 h 1190632"/>
                  <a:gd name="connsiteX4" fmla="*/ 763790 w 2413150"/>
                  <a:gd name="connsiteY4" fmla="*/ 52033 h 1190632"/>
                  <a:gd name="connsiteX5" fmla="*/ 801238 w 2413150"/>
                  <a:gd name="connsiteY5" fmla="*/ 75657 h 1190632"/>
                  <a:gd name="connsiteX6" fmla="*/ 811742 w 2413150"/>
                  <a:gd name="connsiteY6" fmla="*/ 76716 h 1190632"/>
                  <a:gd name="connsiteX7" fmla="*/ 1186470 w 2413150"/>
                  <a:gd name="connsiteY7" fmla="*/ 347884 h 1190632"/>
                  <a:gd name="connsiteX8" fmla="*/ 1206575 w 2413150"/>
                  <a:gd name="connsiteY8" fmla="*/ 390979 h 1190632"/>
                  <a:gd name="connsiteX9" fmla="*/ 1226680 w 2413150"/>
                  <a:gd name="connsiteY9" fmla="*/ 347884 h 1190632"/>
                  <a:gd name="connsiteX10" fmla="*/ 1601408 w 2413150"/>
                  <a:gd name="connsiteY10" fmla="*/ 76716 h 1190632"/>
                  <a:gd name="connsiteX11" fmla="*/ 1611912 w 2413150"/>
                  <a:gd name="connsiteY11" fmla="*/ 75657 h 1190632"/>
                  <a:gd name="connsiteX12" fmla="*/ 1649360 w 2413150"/>
                  <a:gd name="connsiteY12" fmla="*/ 52033 h 1190632"/>
                  <a:gd name="connsiteX13" fmla="*/ 1755936 w 2413150"/>
                  <a:gd name="connsiteY13" fmla="*/ 11642 h 1190632"/>
                  <a:gd name="connsiteX14" fmla="*/ 1752085 w 2413150"/>
                  <a:gd name="connsiteY14" fmla="*/ 72983 h 1190632"/>
                  <a:gd name="connsiteX15" fmla="*/ 1757986 w 2413150"/>
                  <a:gd name="connsiteY15" fmla="*/ 66599 h 1190632"/>
                  <a:gd name="connsiteX16" fmla="*/ 1850476 w 2413150"/>
                  <a:gd name="connsiteY16" fmla="*/ 0 h 1190632"/>
                  <a:gd name="connsiteX17" fmla="*/ 2413150 w 2413150"/>
                  <a:gd name="connsiteY17" fmla="*/ 974580 h 1190632"/>
                  <a:gd name="connsiteX18" fmla="*/ 2038945 w 2413150"/>
                  <a:gd name="connsiteY18" fmla="*/ 1042263 h 1190632"/>
                  <a:gd name="connsiteX19" fmla="*/ 2004819 w 2413150"/>
                  <a:gd name="connsiteY19" fmla="*/ 1034843 h 1190632"/>
                  <a:gd name="connsiteX20" fmla="*/ 2047197 w 2413150"/>
                  <a:gd name="connsiteY20" fmla="*/ 1098644 h 1190632"/>
                  <a:gd name="connsiteX21" fmla="*/ 1718449 w 2413150"/>
                  <a:gd name="connsiteY21" fmla="*/ 1087247 h 1190632"/>
                  <a:gd name="connsiteX22" fmla="*/ 1673061 w 2413150"/>
                  <a:gd name="connsiteY22" fmla="*/ 1066537 h 1190632"/>
                  <a:gd name="connsiteX23" fmla="*/ 1714806 w 2413150"/>
                  <a:gd name="connsiteY23" fmla="*/ 1190632 h 1190632"/>
                  <a:gd name="connsiteX24" fmla="*/ 1248228 w 2413150"/>
                  <a:gd name="connsiteY24" fmla="*/ 942555 h 1190632"/>
                  <a:gd name="connsiteX25" fmla="*/ 1206575 w 2413150"/>
                  <a:gd name="connsiteY25" fmla="*/ 865815 h 1190632"/>
                  <a:gd name="connsiteX26" fmla="*/ 1164922 w 2413150"/>
                  <a:gd name="connsiteY26" fmla="*/ 942555 h 1190632"/>
                  <a:gd name="connsiteX27" fmla="*/ 698344 w 2413150"/>
                  <a:gd name="connsiteY27" fmla="*/ 1190632 h 1190632"/>
                  <a:gd name="connsiteX28" fmla="*/ 740089 w 2413150"/>
                  <a:gd name="connsiteY28" fmla="*/ 1066537 h 1190632"/>
                  <a:gd name="connsiteX29" fmla="*/ 694701 w 2413150"/>
                  <a:gd name="connsiteY29" fmla="*/ 1087247 h 1190632"/>
                  <a:gd name="connsiteX30" fmla="*/ 365953 w 2413150"/>
                  <a:gd name="connsiteY30" fmla="*/ 1098644 h 1190632"/>
                  <a:gd name="connsiteX31" fmla="*/ 408331 w 2413150"/>
                  <a:gd name="connsiteY31" fmla="*/ 1034843 h 1190632"/>
                  <a:gd name="connsiteX32" fmla="*/ 374205 w 2413150"/>
                  <a:gd name="connsiteY32" fmla="*/ 1042263 h 1190632"/>
                  <a:gd name="connsiteX33" fmla="*/ 0 w 2413150"/>
                  <a:gd name="connsiteY33" fmla="*/ 974580 h 1190632"/>
                  <a:gd name="connsiteX34" fmla="*/ 562674 w 2413150"/>
                  <a:gd name="connsiteY34" fmla="*/ 0 h 119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13150" h="1190632">
                    <a:moveTo>
                      <a:pt x="562674" y="0"/>
                    </a:moveTo>
                    <a:cubicBezTo>
                      <a:pt x="596314" y="19422"/>
                      <a:pt x="627190" y="41793"/>
                      <a:pt x="655164" y="66599"/>
                    </a:cubicBezTo>
                    <a:lnTo>
                      <a:pt x="661065" y="72983"/>
                    </a:lnTo>
                    <a:lnTo>
                      <a:pt x="657214" y="11642"/>
                    </a:lnTo>
                    <a:cubicBezTo>
                      <a:pt x="694735" y="21696"/>
                      <a:pt x="730349" y="35314"/>
                      <a:pt x="763790" y="52033"/>
                    </a:cubicBezTo>
                    <a:lnTo>
                      <a:pt x="801238" y="75657"/>
                    </a:lnTo>
                    <a:lnTo>
                      <a:pt x="811742" y="76716"/>
                    </a:lnTo>
                    <a:cubicBezTo>
                      <a:pt x="971993" y="109508"/>
                      <a:pt x="1107429" y="210424"/>
                      <a:pt x="1186470" y="347884"/>
                    </a:cubicBezTo>
                    <a:lnTo>
                      <a:pt x="1206575" y="390979"/>
                    </a:lnTo>
                    <a:lnTo>
                      <a:pt x="1226680" y="347884"/>
                    </a:lnTo>
                    <a:cubicBezTo>
                      <a:pt x="1305721" y="210424"/>
                      <a:pt x="1441157" y="109508"/>
                      <a:pt x="1601408" y="76716"/>
                    </a:cubicBezTo>
                    <a:lnTo>
                      <a:pt x="1611912" y="75657"/>
                    </a:lnTo>
                    <a:lnTo>
                      <a:pt x="1649360" y="52033"/>
                    </a:lnTo>
                    <a:cubicBezTo>
                      <a:pt x="1682801" y="35314"/>
                      <a:pt x="1718415" y="21696"/>
                      <a:pt x="1755936" y="11642"/>
                    </a:cubicBezTo>
                    <a:lnTo>
                      <a:pt x="1752085" y="72983"/>
                    </a:lnTo>
                    <a:lnTo>
                      <a:pt x="1757986" y="66599"/>
                    </a:lnTo>
                    <a:cubicBezTo>
                      <a:pt x="1785960" y="41793"/>
                      <a:pt x="1816836" y="19422"/>
                      <a:pt x="1850476" y="0"/>
                    </a:cubicBezTo>
                    <a:cubicBezTo>
                      <a:pt x="1909416" y="383844"/>
                      <a:pt x="2110201" y="731614"/>
                      <a:pt x="2413150" y="974580"/>
                    </a:cubicBezTo>
                    <a:cubicBezTo>
                      <a:pt x="2295409" y="1042558"/>
                      <a:pt x="2163311" y="1063146"/>
                      <a:pt x="2038945" y="1042263"/>
                    </a:cubicBezTo>
                    <a:lnTo>
                      <a:pt x="2004819" y="1034843"/>
                    </a:lnTo>
                    <a:lnTo>
                      <a:pt x="2047197" y="1098644"/>
                    </a:lnTo>
                    <a:cubicBezTo>
                      <a:pt x="1934635" y="1128805"/>
                      <a:pt x="1820895" y="1122606"/>
                      <a:pt x="1718449" y="1087247"/>
                    </a:cubicBezTo>
                    <a:lnTo>
                      <a:pt x="1673061" y="1066537"/>
                    </a:lnTo>
                    <a:lnTo>
                      <a:pt x="1714806" y="1190632"/>
                    </a:lnTo>
                    <a:cubicBezTo>
                      <a:pt x="1520583" y="1190632"/>
                      <a:pt x="1349345" y="1092227"/>
                      <a:pt x="1248228" y="942555"/>
                    </a:cubicBezTo>
                    <a:lnTo>
                      <a:pt x="1206575" y="865815"/>
                    </a:lnTo>
                    <a:lnTo>
                      <a:pt x="1164922" y="942555"/>
                    </a:lnTo>
                    <a:cubicBezTo>
                      <a:pt x="1063806" y="1092227"/>
                      <a:pt x="892567" y="1190632"/>
                      <a:pt x="698344" y="1190632"/>
                    </a:cubicBezTo>
                    <a:lnTo>
                      <a:pt x="740089" y="1066537"/>
                    </a:lnTo>
                    <a:lnTo>
                      <a:pt x="694701" y="1087247"/>
                    </a:lnTo>
                    <a:cubicBezTo>
                      <a:pt x="592255" y="1122606"/>
                      <a:pt x="478516" y="1128805"/>
                      <a:pt x="365953" y="1098644"/>
                    </a:cubicBezTo>
                    <a:lnTo>
                      <a:pt x="408331" y="1034843"/>
                    </a:lnTo>
                    <a:lnTo>
                      <a:pt x="374205" y="1042263"/>
                    </a:lnTo>
                    <a:cubicBezTo>
                      <a:pt x="249839" y="1063146"/>
                      <a:pt x="117741" y="1042558"/>
                      <a:pt x="0" y="974580"/>
                    </a:cubicBezTo>
                    <a:cubicBezTo>
                      <a:pt x="302949" y="731614"/>
                      <a:pt x="503734" y="383844"/>
                      <a:pt x="5626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382326A-AC56-4486-885A-A4D01D35D1A7}"/>
                  </a:ext>
                </a:extLst>
              </p:cNvPr>
              <p:cNvSpPr/>
              <p:nvPr/>
            </p:nvSpPr>
            <p:spPr bwMode="auto">
              <a:xfrm>
                <a:off x="1102081" y="3044024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F28E9405-7FBE-4F0F-B940-57480B50DD7E}"/>
                  </a:ext>
                </a:extLst>
              </p:cNvPr>
              <p:cNvGrpSpPr/>
              <p:nvPr/>
            </p:nvGrpSpPr>
            <p:grpSpPr>
              <a:xfrm>
                <a:off x="923784" y="4785378"/>
                <a:ext cx="648366" cy="420115"/>
                <a:chOff x="411032" y="2622674"/>
                <a:chExt cx="790874" cy="51245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9CB6029D-FACE-48DA-A3EE-15CF3B88FC0B}"/>
                    </a:ext>
                  </a:extLst>
                </p:cNvPr>
                <p:cNvSpPr/>
                <p:nvPr/>
              </p:nvSpPr>
              <p:spPr bwMode="auto">
                <a:xfrm flipH="1">
                  <a:off x="867436" y="3013059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BBE736BD-81CC-4C26-8852-038FEE9FC244}"/>
                    </a:ext>
                  </a:extLst>
                </p:cNvPr>
                <p:cNvSpPr/>
                <p:nvPr/>
              </p:nvSpPr>
              <p:spPr bwMode="auto">
                <a:xfrm>
                  <a:off x="411032" y="3013059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5D42B6DD-3F2C-4102-AA07-6A250EE3FF86}"/>
                    </a:ext>
                  </a:extLst>
                </p:cNvPr>
                <p:cNvSpPr/>
                <p:nvPr/>
              </p:nvSpPr>
              <p:spPr bwMode="auto">
                <a:xfrm flipH="1">
                  <a:off x="873745" y="2622674"/>
                  <a:ext cx="122196" cy="39195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7270FE6D-7123-490F-8884-FCEE8F5F674F}"/>
                    </a:ext>
                  </a:extLst>
                </p:cNvPr>
                <p:cNvSpPr/>
                <p:nvPr/>
              </p:nvSpPr>
              <p:spPr bwMode="auto">
                <a:xfrm>
                  <a:off x="616996" y="2622674"/>
                  <a:ext cx="122197" cy="39195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18FB4E3F-BBB8-40D6-AFB5-53D7CAFDF36F}"/>
                  </a:ext>
                </a:extLst>
              </p:cNvPr>
              <p:cNvGrpSpPr/>
              <p:nvPr/>
            </p:nvGrpSpPr>
            <p:grpSpPr>
              <a:xfrm>
                <a:off x="748433" y="3278336"/>
                <a:ext cx="994121" cy="1529756"/>
                <a:chOff x="1150077" y="1493784"/>
                <a:chExt cx="1845205" cy="2839408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DD6194FF-DF83-4DDF-B409-3BD44066D52A}"/>
                    </a:ext>
                  </a:extLst>
                </p:cNvPr>
                <p:cNvSpPr/>
                <p:nvPr/>
              </p:nvSpPr>
              <p:spPr bwMode="auto">
                <a:xfrm>
                  <a:off x="1150077" y="4045777"/>
                  <a:ext cx="1845205" cy="287415"/>
                </a:xfrm>
                <a:prstGeom prst="trapezoid">
                  <a:avLst>
                    <a:gd name="adj" fmla="val 1653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E52CF952-7672-4558-A902-DA737CCDD86A}"/>
                    </a:ext>
                  </a:extLst>
                </p:cNvPr>
                <p:cNvSpPr/>
                <p:nvPr/>
              </p:nvSpPr>
              <p:spPr bwMode="auto">
                <a:xfrm>
                  <a:off x="1150077" y="2884339"/>
                  <a:ext cx="1845205" cy="1305146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F1B8E3D9-4933-447D-9439-748E79266393}"/>
                    </a:ext>
                  </a:extLst>
                </p:cNvPr>
                <p:cNvSpPr/>
                <p:nvPr/>
              </p:nvSpPr>
              <p:spPr bwMode="auto">
                <a:xfrm rot="10800000">
                  <a:off x="1369920" y="2867382"/>
                  <a:ext cx="1405520" cy="11953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71E212E3-56BE-45B8-8956-43A092E70A92}"/>
                    </a:ext>
                  </a:extLst>
                </p:cNvPr>
                <p:cNvSpPr/>
                <p:nvPr/>
              </p:nvSpPr>
              <p:spPr bwMode="auto">
                <a:xfrm rot="10800000">
                  <a:off x="1427070" y="2867382"/>
                  <a:ext cx="1291220" cy="11508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D9971BD-F324-490F-8337-143E185EA704}"/>
                    </a:ext>
                  </a:extLst>
                </p:cNvPr>
                <p:cNvSpPr/>
                <p:nvPr/>
              </p:nvSpPr>
              <p:spPr bwMode="auto">
                <a:xfrm>
                  <a:off x="13075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AFEC52B-0303-43F0-AF63-9CBEF90B01F4}"/>
                    </a:ext>
                  </a:extLst>
                </p:cNvPr>
                <p:cNvSpPr/>
                <p:nvPr/>
              </p:nvSpPr>
              <p:spPr bwMode="auto">
                <a:xfrm>
                  <a:off x="1307595" y="1580662"/>
                  <a:ext cx="1530170" cy="1393688"/>
                </a:xfrm>
                <a:custGeom>
                  <a:avLst/>
                  <a:gdLst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765085 w 1530170"/>
                    <a:gd name="connsiteY2" fmla="*/ 941813 h 1393688"/>
                    <a:gd name="connsiteX3" fmla="*/ 1283695 w 1530170"/>
                    <a:gd name="connsiteY3" fmla="*/ 423203 h 1393688"/>
                    <a:gd name="connsiteX4" fmla="*/ 1283695 w 1530170"/>
                    <a:gd name="connsiteY4" fmla="*/ 0 h 1393688"/>
                    <a:gd name="connsiteX5" fmla="*/ 1287994 w 1530170"/>
                    <a:gd name="connsiteY5" fmla="*/ 2333 h 1393688"/>
                    <a:gd name="connsiteX6" fmla="*/ 1530170 w 1530170"/>
                    <a:gd name="connsiteY6" fmla="*/ 457811 h 1393688"/>
                    <a:gd name="connsiteX7" fmla="*/ 1530170 w 1530170"/>
                    <a:gd name="connsiteY7" fmla="*/ 1393688 h 1393688"/>
                    <a:gd name="connsiteX8" fmla="*/ 0 w 1530170"/>
                    <a:gd name="connsiteY8" fmla="*/ 1393688 h 1393688"/>
                    <a:gd name="connsiteX9" fmla="*/ 0 w 1530170"/>
                    <a:gd name="connsiteY9" fmla="*/ 457811 h 1393688"/>
                    <a:gd name="connsiteX10" fmla="*/ 242176 w 1530170"/>
                    <a:gd name="connsiteY10" fmla="*/ 2333 h 1393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30170" h="1393688">
                      <a:moveTo>
                        <a:pt x="246475" y="0"/>
                      </a:moveTo>
                      <a:lnTo>
                        <a:pt x="246475" y="423203"/>
                      </a:lnTo>
                      <a:cubicBezTo>
                        <a:pt x="246475" y="709623"/>
                        <a:pt x="478665" y="941813"/>
                        <a:pt x="765085" y="941813"/>
                      </a:cubicBezTo>
                      <a:cubicBezTo>
                        <a:pt x="1051505" y="941813"/>
                        <a:pt x="1283695" y="709623"/>
                        <a:pt x="1283695" y="423203"/>
                      </a:cubicBezTo>
                      <a:lnTo>
                        <a:pt x="1283695" y="0"/>
                      </a:lnTo>
                      <a:lnTo>
                        <a:pt x="1287994" y="2333"/>
                      </a:lnTo>
                      <a:cubicBezTo>
                        <a:pt x="1434106" y="101044"/>
                        <a:pt x="1530170" y="268209"/>
                        <a:pt x="1530170" y="457811"/>
                      </a:cubicBezTo>
                      <a:lnTo>
                        <a:pt x="1530170" y="1393688"/>
                      </a:lnTo>
                      <a:lnTo>
                        <a:pt x="0" y="1393688"/>
                      </a:lnTo>
                      <a:lnTo>
                        <a:pt x="0" y="457811"/>
                      </a:lnTo>
                      <a:cubicBezTo>
                        <a:pt x="0" y="268209"/>
                        <a:pt x="96065" y="101044"/>
                        <a:pt x="242176" y="23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528761A-69E4-4381-B789-DCC989AC9A3F}"/>
                    </a:ext>
                  </a:extLst>
                </p:cNvPr>
                <p:cNvSpPr/>
                <p:nvPr/>
              </p:nvSpPr>
              <p:spPr bwMode="auto">
                <a:xfrm>
                  <a:off x="1712820" y="1493784"/>
                  <a:ext cx="719720" cy="319127"/>
                </a:xfrm>
                <a:custGeom>
                  <a:avLst/>
                  <a:gdLst>
                    <a:gd name="connsiteX0" fmla="*/ 632855 w 737656"/>
                    <a:gd name="connsiteY0" fmla="*/ 0 h 312443"/>
                    <a:gd name="connsiteX1" fmla="*/ 682563 w 737656"/>
                    <a:gd name="connsiteY1" fmla="*/ 29528 h 312443"/>
                    <a:gd name="connsiteX2" fmla="*/ 737656 w 737656"/>
                    <a:gd name="connsiteY2" fmla="*/ 146715 h 312443"/>
                    <a:gd name="connsiteX3" fmla="*/ 549556 w 737656"/>
                    <a:gd name="connsiteY3" fmla="*/ 312443 h 312443"/>
                    <a:gd name="connsiteX4" fmla="*/ 376237 w 737656"/>
                    <a:gd name="connsiteY4" fmla="*/ 211224 h 312443"/>
                    <a:gd name="connsiteX5" fmla="*/ 372475 w 737656"/>
                    <a:gd name="connsiteY5" fmla="*/ 194806 h 312443"/>
                    <a:gd name="connsiteX6" fmla="*/ 425995 w 737656"/>
                    <a:gd name="connsiteY6" fmla="*/ 189014 h 312443"/>
                    <a:gd name="connsiteX7" fmla="*/ 630197 w 737656"/>
                    <a:gd name="connsiteY7" fmla="*/ 9194 h 312443"/>
                    <a:gd name="connsiteX8" fmla="*/ 104801 w 737656"/>
                    <a:gd name="connsiteY8" fmla="*/ 0 h 312443"/>
                    <a:gd name="connsiteX9" fmla="*/ 107460 w 737656"/>
                    <a:gd name="connsiteY9" fmla="*/ 9194 h 312443"/>
                    <a:gd name="connsiteX10" fmla="*/ 311661 w 737656"/>
                    <a:gd name="connsiteY10" fmla="*/ 189014 h 312443"/>
                    <a:gd name="connsiteX11" fmla="*/ 365181 w 737656"/>
                    <a:gd name="connsiteY11" fmla="*/ 194806 h 312443"/>
                    <a:gd name="connsiteX12" fmla="*/ 361419 w 737656"/>
                    <a:gd name="connsiteY12" fmla="*/ 211224 h 312443"/>
                    <a:gd name="connsiteX13" fmla="*/ 188100 w 737656"/>
                    <a:gd name="connsiteY13" fmla="*/ 312443 h 312443"/>
                    <a:gd name="connsiteX14" fmla="*/ 0 w 737656"/>
                    <a:gd name="connsiteY14" fmla="*/ 146715 h 312443"/>
                    <a:gd name="connsiteX15" fmla="*/ 55094 w 737656"/>
                    <a:gd name="connsiteY15" fmla="*/ 29528 h 312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7656" h="312443">
                      <a:moveTo>
                        <a:pt x="632855" y="0"/>
                      </a:moveTo>
                      <a:lnTo>
                        <a:pt x="682563" y="29528"/>
                      </a:lnTo>
                      <a:cubicBezTo>
                        <a:pt x="716602" y="59519"/>
                        <a:pt x="737656" y="100951"/>
                        <a:pt x="737656" y="146715"/>
                      </a:cubicBezTo>
                      <a:cubicBezTo>
                        <a:pt x="737656" y="238244"/>
                        <a:pt x="653440" y="312443"/>
                        <a:pt x="549556" y="312443"/>
                      </a:cubicBezTo>
                      <a:cubicBezTo>
                        <a:pt x="471643" y="312443"/>
                        <a:pt x="404793" y="270706"/>
                        <a:pt x="376237" y="211224"/>
                      </a:cubicBezTo>
                      <a:lnTo>
                        <a:pt x="372475" y="194806"/>
                      </a:lnTo>
                      <a:lnTo>
                        <a:pt x="425995" y="189014"/>
                      </a:lnTo>
                      <a:cubicBezTo>
                        <a:pt x="518323" y="168729"/>
                        <a:pt x="594312" y="100284"/>
                        <a:pt x="630197" y="9194"/>
                      </a:cubicBezTo>
                      <a:close/>
                      <a:moveTo>
                        <a:pt x="104801" y="0"/>
                      </a:moveTo>
                      <a:lnTo>
                        <a:pt x="107460" y="9194"/>
                      </a:lnTo>
                      <a:cubicBezTo>
                        <a:pt x="143345" y="100284"/>
                        <a:pt x="219333" y="168729"/>
                        <a:pt x="311661" y="189014"/>
                      </a:cubicBezTo>
                      <a:lnTo>
                        <a:pt x="365181" y="194806"/>
                      </a:lnTo>
                      <a:lnTo>
                        <a:pt x="361419" y="211224"/>
                      </a:lnTo>
                      <a:cubicBezTo>
                        <a:pt x="332864" y="270706"/>
                        <a:pt x="266013" y="312443"/>
                        <a:pt x="188100" y="312443"/>
                      </a:cubicBezTo>
                      <a:cubicBezTo>
                        <a:pt x="84216" y="312443"/>
                        <a:pt x="0" y="238244"/>
                        <a:pt x="0" y="146715"/>
                      </a:cubicBezTo>
                      <a:cubicBezTo>
                        <a:pt x="0" y="100951"/>
                        <a:pt x="21054" y="59519"/>
                        <a:pt x="55094" y="295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BF686EB5-4F12-4A85-90C2-BD5D3A3EEA02}"/>
                    </a:ext>
                  </a:extLst>
                </p:cNvPr>
                <p:cNvSpPr/>
                <p:nvPr/>
              </p:nvSpPr>
              <p:spPr bwMode="auto">
                <a:xfrm>
                  <a:off x="2017936" y="1802618"/>
                  <a:ext cx="109486" cy="10948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87364ACA-28A0-42EE-BDD5-02E2687DDBF6}"/>
                  </a:ext>
                </a:extLst>
              </p:cNvPr>
              <p:cNvGrpSpPr/>
              <p:nvPr/>
            </p:nvGrpSpPr>
            <p:grpSpPr>
              <a:xfrm>
                <a:off x="364575" y="1561590"/>
                <a:ext cx="1779313" cy="1693529"/>
                <a:chOff x="-95131" y="-853402"/>
                <a:chExt cx="1779313" cy="1693529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B90886FF-063E-4382-B98B-168B3DE7C1BD}"/>
                    </a:ext>
                  </a:extLst>
                </p:cNvPr>
                <p:cNvSpPr/>
                <p:nvPr/>
              </p:nvSpPr>
              <p:spPr bwMode="auto">
                <a:xfrm>
                  <a:off x="-49780" y="-853402"/>
                  <a:ext cx="1444514" cy="144451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624BBC49-0437-485A-B302-C753EF6B8175}"/>
                    </a:ext>
                  </a:extLst>
                </p:cNvPr>
                <p:cNvSpPr/>
                <p:nvPr/>
              </p:nvSpPr>
              <p:spPr bwMode="auto">
                <a:xfrm>
                  <a:off x="189916" y="-853402"/>
                  <a:ext cx="1444514" cy="144451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D726344C-833E-4861-8D13-4DE028C8B342}"/>
                    </a:ext>
                  </a:extLst>
                </p:cNvPr>
                <p:cNvSpPr/>
                <p:nvPr/>
              </p:nvSpPr>
              <p:spPr bwMode="auto">
                <a:xfrm rot="20700000">
                  <a:off x="-95131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4C87824F-DAEA-41E1-B51F-F8D71FE961D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338590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FCAC22C8-2C1E-4F22-982E-DEA36A5EF807}"/>
                    </a:ext>
                  </a:extLst>
                </p:cNvPr>
                <p:cNvSpPr/>
                <p:nvPr/>
              </p:nvSpPr>
              <p:spPr bwMode="auto">
                <a:xfrm>
                  <a:off x="17588" y="-713748"/>
                  <a:ext cx="1553876" cy="15538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E1C4596-0854-4AAE-ACA0-38DAA62F4154}"/>
                    </a:ext>
                  </a:extLst>
                </p:cNvPr>
                <p:cNvSpPr/>
                <p:nvPr/>
              </p:nvSpPr>
              <p:spPr bwMode="auto">
                <a:xfrm>
                  <a:off x="109791" y="-97308"/>
                  <a:ext cx="491262" cy="340156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CA24ED68-20D4-46A3-BD1C-17A77ADA49E2}"/>
                    </a:ext>
                  </a:extLst>
                </p:cNvPr>
                <p:cNvSpPr/>
                <p:nvPr/>
              </p:nvSpPr>
              <p:spPr bwMode="auto">
                <a:xfrm rot="5400000">
                  <a:off x="298502" y="-430653"/>
                  <a:ext cx="115724" cy="40977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0A622B09-271F-4271-B826-266BBC17D04C}"/>
                    </a:ext>
                  </a:extLst>
                </p:cNvPr>
                <p:cNvGrpSpPr/>
                <p:nvPr/>
              </p:nvGrpSpPr>
              <p:grpSpPr>
                <a:xfrm>
                  <a:off x="211098" y="-56044"/>
                  <a:ext cx="281806" cy="281806"/>
                  <a:chOff x="3584130" y="2358010"/>
                  <a:chExt cx="415588" cy="415588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17E9620F-9557-4E91-86BD-5D42B8BA7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4130" y="2358010"/>
                    <a:ext cx="415588" cy="41558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7ABEFA4A-0EA8-4C91-9AF1-0FBBDB322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606" y="2467430"/>
                    <a:ext cx="204636" cy="2046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2B791AB1-136F-4EE9-8757-C7F91F4F27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51459" y="2415587"/>
                    <a:ext cx="166906" cy="1669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8917E393-28EE-462A-9B33-65C8D4ECCD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97357" y="2634167"/>
                    <a:ext cx="92218" cy="922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FECAA55B-964E-422C-8D49-DA79828D05F8}"/>
                    </a:ext>
                  </a:extLst>
                </p:cNvPr>
                <p:cNvSpPr/>
                <p:nvPr/>
              </p:nvSpPr>
              <p:spPr bwMode="auto">
                <a:xfrm rot="5400000">
                  <a:off x="255086" y="-267317"/>
                  <a:ext cx="202558" cy="494577"/>
                </a:xfrm>
                <a:prstGeom prst="moon">
                  <a:avLst>
                    <a:gd name="adj" fmla="val 2768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05E4D178-D56A-46DD-808C-8C61EB27D172}"/>
                    </a:ext>
                  </a:extLst>
                </p:cNvPr>
                <p:cNvSpPr/>
                <p:nvPr/>
              </p:nvSpPr>
              <p:spPr bwMode="auto">
                <a:xfrm flipH="1">
                  <a:off x="976965" y="-97308"/>
                  <a:ext cx="491262" cy="340156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62C57B6F-6F67-46FE-BB60-3AE9623CAFA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1163791" y="-430653"/>
                  <a:ext cx="115724" cy="40977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0DC1B969-26BD-436B-B1EF-0E3376A1B036}"/>
                    </a:ext>
                  </a:extLst>
                </p:cNvPr>
                <p:cNvGrpSpPr/>
                <p:nvPr/>
              </p:nvGrpSpPr>
              <p:grpSpPr>
                <a:xfrm flipH="1">
                  <a:off x="1085114" y="-56044"/>
                  <a:ext cx="281806" cy="281806"/>
                  <a:chOff x="3584130" y="2358010"/>
                  <a:chExt cx="415588" cy="415588"/>
                </a:xfrm>
              </p:grpSpPr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5D06D04C-2393-4536-87CC-BED79E3060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4130" y="2358010"/>
                    <a:ext cx="415588" cy="41558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83C85DB1-0EBC-4A23-A360-59B41D59CE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606" y="2467430"/>
                    <a:ext cx="204636" cy="2046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A5669CBE-CF24-4B72-A8B7-5C4237DD60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51459" y="2415587"/>
                    <a:ext cx="166906" cy="1669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2E610940-199D-4361-A423-CF68F4630F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97357" y="2634167"/>
                    <a:ext cx="92218" cy="922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A9717BE6-8A87-49B1-ADF0-DDC627BABBB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1120374" y="-267317"/>
                  <a:ext cx="202558" cy="494577"/>
                </a:xfrm>
                <a:prstGeom prst="moon">
                  <a:avLst>
                    <a:gd name="adj" fmla="val 2768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2607640-BF00-4757-A771-0B1B10E1276E}"/>
                    </a:ext>
                  </a:extLst>
                </p:cNvPr>
                <p:cNvSpPr/>
                <p:nvPr/>
              </p:nvSpPr>
              <p:spPr bwMode="auto">
                <a:xfrm>
                  <a:off x="631853" y="586732"/>
                  <a:ext cx="308616" cy="45720"/>
                </a:xfrm>
                <a:custGeom>
                  <a:avLst/>
                  <a:gdLst>
                    <a:gd name="connsiteX0" fmla="*/ 337851 w 675703"/>
                    <a:gd name="connsiteY0" fmla="*/ 0 h 265772"/>
                    <a:gd name="connsiteX1" fmla="*/ 605456 w 675703"/>
                    <a:gd name="connsiteY1" fmla="*/ 18490 h 265772"/>
                    <a:gd name="connsiteX2" fmla="*/ 675703 w 675703"/>
                    <a:gd name="connsiteY2" fmla="*/ 31538 h 265772"/>
                    <a:gd name="connsiteX3" fmla="*/ 649432 w 675703"/>
                    <a:gd name="connsiteY3" fmla="*/ 122074 h 265772"/>
                    <a:gd name="connsiteX4" fmla="*/ 337851 w 675703"/>
                    <a:gd name="connsiteY4" fmla="*/ 265772 h 265772"/>
                    <a:gd name="connsiteX5" fmla="*/ 26270 w 675703"/>
                    <a:gd name="connsiteY5" fmla="*/ 122074 h 265772"/>
                    <a:gd name="connsiteX6" fmla="*/ 0 w 675703"/>
                    <a:gd name="connsiteY6" fmla="*/ 31538 h 265772"/>
                    <a:gd name="connsiteX7" fmla="*/ 70246 w 675703"/>
                    <a:gd name="connsiteY7" fmla="*/ 18490 h 265772"/>
                    <a:gd name="connsiteX8" fmla="*/ 337851 w 675703"/>
                    <a:gd name="connsiteY8" fmla="*/ 0 h 26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5703" h="265772">
                      <a:moveTo>
                        <a:pt x="337851" y="0"/>
                      </a:moveTo>
                      <a:cubicBezTo>
                        <a:pt x="432775" y="0"/>
                        <a:pt x="523205" y="6584"/>
                        <a:pt x="605456" y="18490"/>
                      </a:cubicBezTo>
                      <a:lnTo>
                        <a:pt x="675703" y="31538"/>
                      </a:lnTo>
                      <a:lnTo>
                        <a:pt x="649432" y="122074"/>
                      </a:lnTo>
                      <a:cubicBezTo>
                        <a:pt x="598098" y="206520"/>
                        <a:pt x="477920" y="265772"/>
                        <a:pt x="337851" y="265772"/>
                      </a:cubicBezTo>
                      <a:cubicBezTo>
                        <a:pt x="197783" y="265772"/>
                        <a:pt x="77605" y="206520"/>
                        <a:pt x="26270" y="122074"/>
                      </a:cubicBezTo>
                      <a:lnTo>
                        <a:pt x="0" y="31538"/>
                      </a:lnTo>
                      <a:lnTo>
                        <a:pt x="70246" y="18490"/>
                      </a:lnTo>
                      <a:cubicBezTo>
                        <a:pt x="152497" y="6584"/>
                        <a:pt x="242928" y="0"/>
                        <a:pt x="3378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9B1FB191-BB66-4792-B10B-F27D840E4F2D}"/>
                    </a:ext>
                  </a:extLst>
                </p:cNvPr>
                <p:cNvSpPr/>
                <p:nvPr/>
              </p:nvSpPr>
              <p:spPr bwMode="auto">
                <a:xfrm>
                  <a:off x="717276" y="404266"/>
                  <a:ext cx="154501" cy="61096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8" name="二等辺三角形 47">
                  <a:extLst>
                    <a:ext uri="{FF2B5EF4-FFF2-40B4-BE49-F238E27FC236}">
                      <a16:creationId xmlns:a16="http://schemas.microsoft.com/office/drawing/2014/main" id="{3D030C61-9F57-460B-82E7-D61EF29DD2D1}"/>
                    </a:ext>
                  </a:extLst>
                </p:cNvPr>
                <p:cNvSpPr/>
                <p:nvPr/>
              </p:nvSpPr>
              <p:spPr bwMode="auto">
                <a:xfrm rot="18900000">
                  <a:off x="72187" y="-123364"/>
                  <a:ext cx="91552" cy="130460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606DD110-8243-47BA-8E54-989983696BB1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1420708" y="-123365"/>
                  <a:ext cx="91552" cy="130460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1086F030-2652-4B8E-A94C-7A9915A26A0A}"/>
                    </a:ext>
                  </a:extLst>
                </p:cNvPr>
                <p:cNvSpPr/>
                <p:nvPr/>
              </p:nvSpPr>
              <p:spPr bwMode="auto">
                <a:xfrm>
                  <a:off x="161246" y="319423"/>
                  <a:ext cx="237276" cy="83777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71BD08F3-8122-47E0-ACF9-4B800BBCB0FC}"/>
                    </a:ext>
                  </a:extLst>
                </p:cNvPr>
                <p:cNvSpPr/>
                <p:nvPr/>
              </p:nvSpPr>
              <p:spPr bwMode="auto">
                <a:xfrm>
                  <a:off x="1177430" y="319423"/>
                  <a:ext cx="237276" cy="83777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91D8ADE-5150-4E90-B24C-D6BC2B23A7F4}"/>
                  </a:ext>
                </a:extLst>
              </p:cNvPr>
              <p:cNvGrpSpPr/>
              <p:nvPr/>
            </p:nvGrpSpPr>
            <p:grpSpPr>
              <a:xfrm>
                <a:off x="603228" y="1351871"/>
                <a:ext cx="1295422" cy="584544"/>
                <a:chOff x="548631" y="1266020"/>
                <a:chExt cx="1404616" cy="58454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E8F591AF-B890-4419-A355-3501CB71EBE8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0A5A23A8-3A9F-49D3-8F52-E38388D972AD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2798BA64-06DA-49B6-8771-865A4C8B164E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748D6523-4E6F-4012-B085-BA8835E39D78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B3366D97-E200-483B-B292-207CD4F4B069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4D8854F-F8BA-4930-92F1-CF87E9FE774E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F5C1C292-C5AF-47A3-91E6-E2140592C3BC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DE0361F4-76E7-4D87-A3AB-6E95B2047599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FA1FFE5-534F-40C2-B54A-53BEA8B8D757}"/>
                </a:ext>
              </a:extLst>
            </p:cNvPr>
            <p:cNvGrpSpPr/>
            <p:nvPr/>
          </p:nvGrpSpPr>
          <p:grpSpPr>
            <a:xfrm>
              <a:off x="683565" y="3467525"/>
              <a:ext cx="1126524" cy="998550"/>
              <a:chOff x="683565" y="3467525"/>
              <a:chExt cx="1126524" cy="99855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AABAB3C-B74D-4752-B39D-F1E52E4E92D6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C136122-3B65-4559-8A46-B49C714E9623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07D40750-2E71-4091-BEF1-636EAD7ABDFF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3451C019-33A0-489F-89EF-92CD38EBBE86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7A339C7-0CD9-4E31-B4A8-707A7F1ADC8E}"/>
                  </a:ext>
                </a:extLst>
              </p:cNvPr>
              <p:cNvGrpSpPr/>
              <p:nvPr/>
            </p:nvGrpSpPr>
            <p:grpSpPr>
              <a:xfrm>
                <a:off x="683565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A12F702C-1860-4E1B-9F1A-6C5B7F19399F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34D8CC67-30E2-48CA-88D2-5B83AA0E24A6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4" name="台形 13">
                    <a:extLst>
                      <a:ext uri="{FF2B5EF4-FFF2-40B4-BE49-F238E27FC236}">
                        <a16:creationId xmlns:a16="http://schemas.microsoft.com/office/drawing/2014/main" id="{32566C2F-2C1C-43FB-8C21-65C1D143C263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" name="台形 14">
                    <a:extLst>
                      <a:ext uri="{FF2B5EF4-FFF2-40B4-BE49-F238E27FC236}">
                        <a16:creationId xmlns:a16="http://schemas.microsoft.com/office/drawing/2014/main" id="{DE178512-0C74-4625-A109-9129AFCDE3F1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FF4C6A4-7E05-40D5-96F5-7BAE8A0C4DB0}"/>
                  </a:ext>
                </a:extLst>
              </p:cNvPr>
              <p:cNvGrpSpPr/>
              <p:nvPr/>
            </p:nvGrpSpPr>
            <p:grpSpPr>
              <a:xfrm flipH="1">
                <a:off x="1189364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324E4306-3D4A-4C19-A94A-3B045CCD1FF5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4A5A117B-2287-4BAA-AEF2-1A689E3C0478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0" name="台形 9">
                    <a:extLst>
                      <a:ext uri="{FF2B5EF4-FFF2-40B4-BE49-F238E27FC236}">
                        <a16:creationId xmlns:a16="http://schemas.microsoft.com/office/drawing/2014/main" id="{8445140A-A03C-4A83-9671-B457FD040E69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" name="台形 10">
                    <a:extLst>
                      <a:ext uri="{FF2B5EF4-FFF2-40B4-BE49-F238E27FC236}">
                        <a16:creationId xmlns:a16="http://schemas.microsoft.com/office/drawing/2014/main" id="{5338D5DC-709E-495C-9D49-DD2FEE72CC2C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802C11DA-5FBF-4981-AFBC-B2263FBA12D7}"/>
              </a:ext>
            </a:extLst>
          </p:cNvPr>
          <p:cNvGrpSpPr/>
          <p:nvPr/>
        </p:nvGrpSpPr>
        <p:grpSpPr>
          <a:xfrm>
            <a:off x="6336288" y="503675"/>
            <a:ext cx="1009776" cy="1918656"/>
            <a:chOff x="6446939" y="1493785"/>
            <a:chExt cx="1953579" cy="371195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114DB6A-A90A-4AD6-B2C5-309B8BE3A7F4}"/>
                </a:ext>
              </a:extLst>
            </p:cNvPr>
            <p:cNvGrpSpPr/>
            <p:nvPr/>
          </p:nvGrpSpPr>
          <p:grpSpPr>
            <a:xfrm>
              <a:off x="6446939" y="1493785"/>
              <a:ext cx="1953579" cy="3711957"/>
              <a:chOff x="6446939" y="1493785"/>
              <a:chExt cx="1953579" cy="3711957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7D784405-448E-4CFF-AD5A-D52D91704707}"/>
                  </a:ext>
                </a:extLst>
              </p:cNvPr>
              <p:cNvGrpSpPr/>
              <p:nvPr/>
            </p:nvGrpSpPr>
            <p:grpSpPr>
              <a:xfrm>
                <a:off x="7027852" y="4664313"/>
                <a:ext cx="790874" cy="541429"/>
                <a:chOff x="5471930" y="1961634"/>
                <a:chExt cx="790874" cy="541429"/>
              </a:xfrm>
            </p:grpSpPr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94CA2907-2D79-4093-94A3-C127A24ECD39}"/>
                    </a:ext>
                  </a:extLst>
                </p:cNvPr>
                <p:cNvSpPr/>
                <p:nvPr/>
              </p:nvSpPr>
              <p:spPr bwMode="auto">
                <a:xfrm flipH="1">
                  <a:off x="5934644" y="1961634"/>
                  <a:ext cx="122196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1CB7AEF-2800-40A8-91FB-554C965C2311}"/>
                    </a:ext>
                  </a:extLst>
                </p:cNvPr>
                <p:cNvSpPr/>
                <p:nvPr/>
              </p:nvSpPr>
              <p:spPr bwMode="auto">
                <a:xfrm flipH="1">
                  <a:off x="5928334" y="2380993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07A6C35C-3DEF-4E15-AEFD-D3EAB7A46A3E}"/>
                    </a:ext>
                  </a:extLst>
                </p:cNvPr>
                <p:cNvSpPr/>
                <p:nvPr/>
              </p:nvSpPr>
              <p:spPr bwMode="auto">
                <a:xfrm>
                  <a:off x="5677894" y="1961634"/>
                  <a:ext cx="122197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89623759-98A2-4676-889D-5B537C45803A}"/>
                    </a:ext>
                  </a:extLst>
                </p:cNvPr>
                <p:cNvSpPr/>
                <p:nvPr/>
              </p:nvSpPr>
              <p:spPr bwMode="auto">
                <a:xfrm>
                  <a:off x="5471930" y="2380993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2E179A6-1485-4DA9-9293-701D03C65A44}"/>
                  </a:ext>
                </a:extLst>
              </p:cNvPr>
              <p:cNvSpPr/>
              <p:nvPr/>
            </p:nvSpPr>
            <p:spPr bwMode="auto">
              <a:xfrm>
                <a:off x="7275995" y="3013542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24012A89-C02D-4191-81AF-42DC8C043902}"/>
                  </a:ext>
                </a:extLst>
              </p:cNvPr>
              <p:cNvGrpSpPr/>
              <p:nvPr/>
            </p:nvGrpSpPr>
            <p:grpSpPr>
              <a:xfrm>
                <a:off x="6517500" y="1493785"/>
                <a:ext cx="1779314" cy="1693531"/>
                <a:chOff x="4965767" y="-746329"/>
                <a:chExt cx="1779314" cy="1693531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7C1B654-12AF-4EB7-9032-2D26E0A24CED}"/>
                    </a:ext>
                  </a:extLst>
                </p:cNvPr>
                <p:cNvSpPr/>
                <p:nvPr/>
              </p:nvSpPr>
              <p:spPr bwMode="auto">
                <a:xfrm>
                  <a:off x="5011118" y="-746329"/>
                  <a:ext cx="1684211" cy="1444515"/>
                </a:xfrm>
                <a:custGeom>
                  <a:avLst/>
                  <a:gdLst>
                    <a:gd name="connsiteX0" fmla="*/ 1065136 w 2483760"/>
                    <a:gd name="connsiteY0" fmla="*/ 0 h 2130272"/>
                    <a:gd name="connsiteX1" fmla="*/ 1174040 w 2483760"/>
                    <a:gd name="connsiteY1" fmla="*/ 5499 h 2130272"/>
                    <a:gd name="connsiteX2" fmla="*/ 1241880 w 2483760"/>
                    <a:gd name="connsiteY2" fmla="*/ 15853 h 2130272"/>
                    <a:gd name="connsiteX3" fmla="*/ 1309720 w 2483760"/>
                    <a:gd name="connsiteY3" fmla="*/ 5499 h 2130272"/>
                    <a:gd name="connsiteX4" fmla="*/ 1418624 w 2483760"/>
                    <a:gd name="connsiteY4" fmla="*/ 0 h 2130272"/>
                    <a:gd name="connsiteX5" fmla="*/ 2483760 w 2483760"/>
                    <a:gd name="connsiteY5" fmla="*/ 1065136 h 2130272"/>
                    <a:gd name="connsiteX6" fmla="*/ 1418624 w 2483760"/>
                    <a:gd name="connsiteY6" fmla="*/ 2130272 h 2130272"/>
                    <a:gd name="connsiteX7" fmla="*/ 1309720 w 2483760"/>
                    <a:gd name="connsiteY7" fmla="*/ 2124773 h 2130272"/>
                    <a:gd name="connsiteX8" fmla="*/ 1241880 w 2483760"/>
                    <a:gd name="connsiteY8" fmla="*/ 2114419 h 2130272"/>
                    <a:gd name="connsiteX9" fmla="*/ 1174040 w 2483760"/>
                    <a:gd name="connsiteY9" fmla="*/ 2124773 h 2130272"/>
                    <a:gd name="connsiteX10" fmla="*/ 1065136 w 2483760"/>
                    <a:gd name="connsiteY10" fmla="*/ 2130272 h 2130272"/>
                    <a:gd name="connsiteX11" fmla="*/ 0 w 2483760"/>
                    <a:gd name="connsiteY11" fmla="*/ 1065136 h 2130272"/>
                    <a:gd name="connsiteX12" fmla="*/ 1065136 w 2483760"/>
                    <a:gd name="connsiteY12" fmla="*/ 0 h 213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83760" h="2130272">
                      <a:moveTo>
                        <a:pt x="1065136" y="0"/>
                      </a:moveTo>
                      <a:cubicBezTo>
                        <a:pt x="1101902" y="0"/>
                        <a:pt x="1138233" y="1863"/>
                        <a:pt x="1174040" y="5499"/>
                      </a:cubicBezTo>
                      <a:lnTo>
                        <a:pt x="1241880" y="15853"/>
                      </a:lnTo>
                      <a:lnTo>
                        <a:pt x="1309720" y="5499"/>
                      </a:lnTo>
                      <a:cubicBezTo>
                        <a:pt x="1345527" y="1863"/>
                        <a:pt x="1381858" y="0"/>
                        <a:pt x="1418624" y="0"/>
                      </a:cubicBezTo>
                      <a:cubicBezTo>
                        <a:pt x="2006882" y="0"/>
                        <a:pt x="2483760" y="476878"/>
                        <a:pt x="2483760" y="1065136"/>
                      </a:cubicBezTo>
                      <a:cubicBezTo>
                        <a:pt x="2483760" y="1653394"/>
                        <a:pt x="2006882" y="2130272"/>
                        <a:pt x="1418624" y="2130272"/>
                      </a:cubicBezTo>
                      <a:cubicBezTo>
                        <a:pt x="1381858" y="2130272"/>
                        <a:pt x="1345527" y="2128409"/>
                        <a:pt x="1309720" y="2124773"/>
                      </a:cubicBezTo>
                      <a:lnTo>
                        <a:pt x="1241880" y="2114419"/>
                      </a:lnTo>
                      <a:lnTo>
                        <a:pt x="1174040" y="2124773"/>
                      </a:lnTo>
                      <a:cubicBezTo>
                        <a:pt x="1138233" y="2128409"/>
                        <a:pt x="1101902" y="2130272"/>
                        <a:pt x="1065136" y="2130272"/>
                      </a:cubicBez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2DABBB8B-1681-4C82-A209-B7D92AD88568}"/>
                    </a:ext>
                  </a:extLst>
                </p:cNvPr>
                <p:cNvSpPr/>
                <p:nvPr/>
              </p:nvSpPr>
              <p:spPr bwMode="auto">
                <a:xfrm rot="20700000">
                  <a:off x="4965767" y="10640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15775B6E-02A2-4CC1-B700-B8D35C31864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399489" y="10640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B1F82F51-A82F-4793-97FD-144A5211E83F}"/>
                    </a:ext>
                  </a:extLst>
                </p:cNvPr>
                <p:cNvSpPr/>
                <p:nvPr/>
              </p:nvSpPr>
              <p:spPr bwMode="auto">
                <a:xfrm>
                  <a:off x="5078486" y="-606674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E633076-53F4-4DAC-9C6D-78B069F7DBFC}"/>
                    </a:ext>
                  </a:extLst>
                </p:cNvPr>
                <p:cNvSpPr/>
                <p:nvPr/>
              </p:nvSpPr>
              <p:spPr bwMode="auto">
                <a:xfrm flipH="1">
                  <a:off x="5038247" y="-688339"/>
                  <a:ext cx="1638383" cy="922659"/>
                </a:xfrm>
                <a:custGeom>
                  <a:avLst/>
                  <a:gdLst>
                    <a:gd name="connsiteX0" fmla="*/ 1149242 w 2416175"/>
                    <a:gd name="connsiteY0" fmla="*/ 0 h 1360675"/>
                    <a:gd name="connsiteX1" fmla="*/ 837925 w 2416175"/>
                    <a:gd name="connsiteY1" fmla="*/ 44199 h 1360675"/>
                    <a:gd name="connsiteX2" fmla="*/ 93310 w 2416175"/>
                    <a:gd name="connsiteY2" fmla="*/ 628321 h 1360675"/>
                    <a:gd name="connsiteX3" fmla="*/ 62063 w 2416175"/>
                    <a:gd name="connsiteY3" fmla="*/ 718728 h 1360675"/>
                    <a:gd name="connsiteX4" fmla="*/ 41269 w 2416175"/>
                    <a:gd name="connsiteY4" fmla="*/ 758980 h 1360675"/>
                    <a:gd name="connsiteX5" fmla="*/ 0 w 2416175"/>
                    <a:gd name="connsiteY5" fmla="*/ 974753 h 1360675"/>
                    <a:gd name="connsiteX6" fmla="*/ 241643 w 2416175"/>
                    <a:gd name="connsiteY6" fmla="*/ 1360675 h 1360675"/>
                    <a:gd name="connsiteX7" fmla="*/ 241643 w 2416175"/>
                    <a:gd name="connsiteY7" fmla="*/ 1360674 h 1360675"/>
                    <a:gd name="connsiteX8" fmla="*/ 202328 w 2416175"/>
                    <a:gd name="connsiteY8" fmla="*/ 1171119 h 1360675"/>
                    <a:gd name="connsiteX9" fmla="*/ 193974 w 2416175"/>
                    <a:gd name="connsiteY9" fmla="*/ 1045938 h 1360675"/>
                    <a:gd name="connsiteX10" fmla="*/ 211787 w 2416175"/>
                    <a:gd name="connsiteY10" fmla="*/ 1098350 h 1360675"/>
                    <a:gd name="connsiteX11" fmla="*/ 412161 w 2416175"/>
                    <a:gd name="connsiteY11" fmla="*/ 1268500 h 1360675"/>
                    <a:gd name="connsiteX12" fmla="*/ 412161 w 2416175"/>
                    <a:gd name="connsiteY12" fmla="*/ 1268499 h 1360675"/>
                    <a:gd name="connsiteX13" fmla="*/ 372846 w 2416175"/>
                    <a:gd name="connsiteY13" fmla="*/ 1078943 h 1360675"/>
                    <a:gd name="connsiteX14" fmla="*/ 364492 w 2416175"/>
                    <a:gd name="connsiteY14" fmla="*/ 953762 h 1360675"/>
                    <a:gd name="connsiteX15" fmla="*/ 382305 w 2416175"/>
                    <a:gd name="connsiteY15" fmla="*/ 1006174 h 1360675"/>
                    <a:gd name="connsiteX16" fmla="*/ 582679 w 2416175"/>
                    <a:gd name="connsiteY16" fmla="*/ 1176324 h 1360675"/>
                    <a:gd name="connsiteX17" fmla="*/ 582679 w 2416175"/>
                    <a:gd name="connsiteY17" fmla="*/ 1176323 h 1360675"/>
                    <a:gd name="connsiteX18" fmla="*/ 543364 w 2416175"/>
                    <a:gd name="connsiteY18" fmla="*/ 986767 h 1360675"/>
                    <a:gd name="connsiteX19" fmla="*/ 535010 w 2416175"/>
                    <a:gd name="connsiteY19" fmla="*/ 861586 h 1360675"/>
                    <a:gd name="connsiteX20" fmla="*/ 552823 w 2416175"/>
                    <a:gd name="connsiteY20" fmla="*/ 913998 h 1360675"/>
                    <a:gd name="connsiteX21" fmla="*/ 753197 w 2416175"/>
                    <a:gd name="connsiteY21" fmla="*/ 1084147 h 1360675"/>
                    <a:gd name="connsiteX22" fmla="*/ 753197 w 2416175"/>
                    <a:gd name="connsiteY22" fmla="*/ 1084147 h 1360675"/>
                    <a:gd name="connsiteX23" fmla="*/ 713882 w 2416175"/>
                    <a:gd name="connsiteY23" fmla="*/ 894591 h 1360675"/>
                    <a:gd name="connsiteX24" fmla="*/ 705528 w 2416175"/>
                    <a:gd name="connsiteY24" fmla="*/ 769409 h 1360675"/>
                    <a:gd name="connsiteX25" fmla="*/ 723341 w 2416175"/>
                    <a:gd name="connsiteY25" fmla="*/ 821822 h 1360675"/>
                    <a:gd name="connsiteX26" fmla="*/ 923715 w 2416175"/>
                    <a:gd name="connsiteY26" fmla="*/ 991971 h 1360675"/>
                    <a:gd name="connsiteX27" fmla="*/ 923715 w 2416175"/>
                    <a:gd name="connsiteY27" fmla="*/ 991970 h 1360675"/>
                    <a:gd name="connsiteX28" fmla="*/ 884400 w 2416175"/>
                    <a:gd name="connsiteY28" fmla="*/ 802415 h 1360675"/>
                    <a:gd name="connsiteX29" fmla="*/ 876047 w 2416175"/>
                    <a:gd name="connsiteY29" fmla="*/ 677240 h 1360675"/>
                    <a:gd name="connsiteX30" fmla="*/ 893857 w 2416175"/>
                    <a:gd name="connsiteY30" fmla="*/ 729646 h 1360675"/>
                    <a:gd name="connsiteX31" fmla="*/ 1094231 w 2416175"/>
                    <a:gd name="connsiteY31" fmla="*/ 899795 h 1360675"/>
                    <a:gd name="connsiteX32" fmla="*/ 1094231 w 2416175"/>
                    <a:gd name="connsiteY32" fmla="*/ 899794 h 1360675"/>
                    <a:gd name="connsiteX33" fmla="*/ 1054916 w 2416175"/>
                    <a:gd name="connsiteY33" fmla="*/ 710239 h 1360675"/>
                    <a:gd name="connsiteX34" fmla="*/ 1045771 w 2416175"/>
                    <a:gd name="connsiteY34" fmla="*/ 573200 h 1360675"/>
                    <a:gd name="connsiteX35" fmla="*/ 1118331 w 2416175"/>
                    <a:gd name="connsiteY35" fmla="*/ 556196 h 1360675"/>
                    <a:gd name="connsiteX36" fmla="*/ 1241750 w 2416175"/>
                    <a:gd name="connsiteY36" fmla="*/ 535417 h 1360675"/>
                    <a:gd name="connsiteX37" fmla="*/ 1303744 w 2416175"/>
                    <a:gd name="connsiteY37" fmla="*/ 545642 h 1360675"/>
                    <a:gd name="connsiteX38" fmla="*/ 1371194 w 2416175"/>
                    <a:gd name="connsiteY38" fmla="*/ 561371 h 1360675"/>
                    <a:gd name="connsiteX39" fmla="*/ 1361259 w 2416175"/>
                    <a:gd name="connsiteY39" fmla="*/ 710239 h 1360675"/>
                    <a:gd name="connsiteX40" fmla="*/ 1321944 w 2416175"/>
                    <a:gd name="connsiteY40" fmla="*/ 899794 h 1360675"/>
                    <a:gd name="connsiteX41" fmla="*/ 1321944 w 2416175"/>
                    <a:gd name="connsiteY41" fmla="*/ 899795 h 1360675"/>
                    <a:gd name="connsiteX42" fmla="*/ 1522318 w 2416175"/>
                    <a:gd name="connsiteY42" fmla="*/ 729646 h 1360675"/>
                    <a:gd name="connsiteX43" fmla="*/ 1540128 w 2416175"/>
                    <a:gd name="connsiteY43" fmla="*/ 677240 h 1360675"/>
                    <a:gd name="connsiteX44" fmla="*/ 1531775 w 2416175"/>
                    <a:gd name="connsiteY44" fmla="*/ 802415 h 1360675"/>
                    <a:gd name="connsiteX45" fmla="*/ 1492460 w 2416175"/>
                    <a:gd name="connsiteY45" fmla="*/ 991970 h 1360675"/>
                    <a:gd name="connsiteX46" fmla="*/ 1492460 w 2416175"/>
                    <a:gd name="connsiteY46" fmla="*/ 991971 h 1360675"/>
                    <a:gd name="connsiteX47" fmla="*/ 1692834 w 2416175"/>
                    <a:gd name="connsiteY47" fmla="*/ 821822 h 1360675"/>
                    <a:gd name="connsiteX48" fmla="*/ 1710647 w 2416175"/>
                    <a:gd name="connsiteY48" fmla="*/ 769409 h 1360675"/>
                    <a:gd name="connsiteX49" fmla="*/ 1702293 w 2416175"/>
                    <a:gd name="connsiteY49" fmla="*/ 894591 h 1360675"/>
                    <a:gd name="connsiteX50" fmla="*/ 1662978 w 2416175"/>
                    <a:gd name="connsiteY50" fmla="*/ 1084147 h 1360675"/>
                    <a:gd name="connsiteX51" fmla="*/ 1662978 w 2416175"/>
                    <a:gd name="connsiteY51" fmla="*/ 1084147 h 1360675"/>
                    <a:gd name="connsiteX52" fmla="*/ 1863352 w 2416175"/>
                    <a:gd name="connsiteY52" fmla="*/ 913998 h 1360675"/>
                    <a:gd name="connsiteX53" fmla="*/ 1881165 w 2416175"/>
                    <a:gd name="connsiteY53" fmla="*/ 861586 h 1360675"/>
                    <a:gd name="connsiteX54" fmla="*/ 1872811 w 2416175"/>
                    <a:gd name="connsiteY54" fmla="*/ 986767 h 1360675"/>
                    <a:gd name="connsiteX55" fmla="*/ 1833496 w 2416175"/>
                    <a:gd name="connsiteY55" fmla="*/ 1176323 h 1360675"/>
                    <a:gd name="connsiteX56" fmla="*/ 1833496 w 2416175"/>
                    <a:gd name="connsiteY56" fmla="*/ 1176324 h 1360675"/>
                    <a:gd name="connsiteX57" fmla="*/ 2033870 w 2416175"/>
                    <a:gd name="connsiteY57" fmla="*/ 1006174 h 1360675"/>
                    <a:gd name="connsiteX58" fmla="*/ 2051683 w 2416175"/>
                    <a:gd name="connsiteY58" fmla="*/ 953762 h 1360675"/>
                    <a:gd name="connsiteX59" fmla="*/ 2043329 w 2416175"/>
                    <a:gd name="connsiteY59" fmla="*/ 1078943 h 1360675"/>
                    <a:gd name="connsiteX60" fmla="*/ 2004014 w 2416175"/>
                    <a:gd name="connsiteY60" fmla="*/ 1268499 h 1360675"/>
                    <a:gd name="connsiteX61" fmla="*/ 2004014 w 2416175"/>
                    <a:gd name="connsiteY61" fmla="*/ 1268500 h 1360675"/>
                    <a:gd name="connsiteX62" fmla="*/ 2204388 w 2416175"/>
                    <a:gd name="connsiteY62" fmla="*/ 1098350 h 1360675"/>
                    <a:gd name="connsiteX63" fmla="*/ 2222201 w 2416175"/>
                    <a:gd name="connsiteY63" fmla="*/ 1045938 h 1360675"/>
                    <a:gd name="connsiteX64" fmla="*/ 2213847 w 2416175"/>
                    <a:gd name="connsiteY64" fmla="*/ 1171119 h 1360675"/>
                    <a:gd name="connsiteX65" fmla="*/ 2174532 w 2416175"/>
                    <a:gd name="connsiteY65" fmla="*/ 1360674 h 1360675"/>
                    <a:gd name="connsiteX66" fmla="*/ 2174532 w 2416175"/>
                    <a:gd name="connsiteY66" fmla="*/ 1360675 h 1360675"/>
                    <a:gd name="connsiteX67" fmla="*/ 2416175 w 2416175"/>
                    <a:gd name="connsiteY67" fmla="*/ 974753 h 1360675"/>
                    <a:gd name="connsiteX68" fmla="*/ 2374906 w 2416175"/>
                    <a:gd name="connsiteY68" fmla="*/ 758980 h 1360675"/>
                    <a:gd name="connsiteX69" fmla="*/ 2365165 w 2416175"/>
                    <a:gd name="connsiteY69" fmla="*/ 740123 h 1360675"/>
                    <a:gd name="connsiteX70" fmla="*/ 2326525 w 2416175"/>
                    <a:gd name="connsiteY70" fmla="*/ 628322 h 1360675"/>
                    <a:gd name="connsiteX71" fmla="*/ 1581909 w 2416175"/>
                    <a:gd name="connsiteY71" fmla="*/ 44200 h 1360675"/>
                    <a:gd name="connsiteX72" fmla="*/ 1270593 w 2416175"/>
                    <a:gd name="connsiteY72" fmla="*/ 1 h 1360675"/>
                    <a:gd name="connsiteX73" fmla="*/ 1224717 w 2416175"/>
                    <a:gd name="connsiteY73" fmla="*/ 1809 h 136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2416175" h="1360675">
                      <a:moveTo>
                        <a:pt x="1149242" y="0"/>
                      </a:moveTo>
                      <a:cubicBezTo>
                        <a:pt x="1047622" y="1741"/>
                        <a:pt x="942921" y="16066"/>
                        <a:pt x="837925" y="44199"/>
                      </a:cubicBezTo>
                      <a:cubicBezTo>
                        <a:pt x="487939" y="137978"/>
                        <a:pt x="217510" y="363000"/>
                        <a:pt x="93310" y="628321"/>
                      </a:cubicBezTo>
                      <a:lnTo>
                        <a:pt x="62063" y="718728"/>
                      </a:lnTo>
                      <a:lnTo>
                        <a:pt x="41269" y="758980"/>
                      </a:lnTo>
                      <a:cubicBezTo>
                        <a:pt x="15214" y="820573"/>
                        <a:pt x="0" y="894825"/>
                        <a:pt x="0" y="974753"/>
                      </a:cubicBezTo>
                      <a:cubicBezTo>
                        <a:pt x="0" y="1187892"/>
                        <a:pt x="108187" y="1360675"/>
                        <a:pt x="241643" y="1360675"/>
                      </a:cubicBezTo>
                      <a:lnTo>
                        <a:pt x="241643" y="1360674"/>
                      </a:lnTo>
                      <a:cubicBezTo>
                        <a:pt x="224170" y="1299381"/>
                        <a:pt x="211065" y="1235818"/>
                        <a:pt x="202328" y="1171119"/>
                      </a:cubicBezTo>
                      <a:lnTo>
                        <a:pt x="193974" y="1045938"/>
                      </a:lnTo>
                      <a:lnTo>
                        <a:pt x="211787" y="1098350"/>
                      </a:lnTo>
                      <a:cubicBezTo>
                        <a:pt x="255212" y="1201006"/>
                        <a:pt x="328751" y="1268500"/>
                        <a:pt x="412161" y="1268500"/>
                      </a:cubicBezTo>
                      <a:lnTo>
                        <a:pt x="412161" y="1268499"/>
                      </a:lnTo>
                      <a:cubicBezTo>
                        <a:pt x="394688" y="1207205"/>
                        <a:pt x="381583" y="1143642"/>
                        <a:pt x="372846" y="1078943"/>
                      </a:cubicBezTo>
                      <a:lnTo>
                        <a:pt x="364492" y="953762"/>
                      </a:lnTo>
                      <a:lnTo>
                        <a:pt x="382305" y="1006174"/>
                      </a:lnTo>
                      <a:cubicBezTo>
                        <a:pt x="425730" y="1108830"/>
                        <a:pt x="499269" y="1176324"/>
                        <a:pt x="582679" y="1176324"/>
                      </a:cubicBezTo>
                      <a:lnTo>
                        <a:pt x="582679" y="1176323"/>
                      </a:lnTo>
                      <a:cubicBezTo>
                        <a:pt x="565206" y="1115029"/>
                        <a:pt x="552101" y="1051466"/>
                        <a:pt x="543364" y="986767"/>
                      </a:cubicBezTo>
                      <a:lnTo>
                        <a:pt x="535010" y="861586"/>
                      </a:lnTo>
                      <a:lnTo>
                        <a:pt x="552823" y="913998"/>
                      </a:lnTo>
                      <a:cubicBezTo>
                        <a:pt x="596248" y="1016654"/>
                        <a:pt x="669787" y="1084147"/>
                        <a:pt x="753197" y="1084147"/>
                      </a:cubicBezTo>
                      <a:lnTo>
                        <a:pt x="753197" y="1084147"/>
                      </a:lnTo>
                      <a:cubicBezTo>
                        <a:pt x="735724" y="1022853"/>
                        <a:pt x="722619" y="959290"/>
                        <a:pt x="713882" y="894591"/>
                      </a:cubicBezTo>
                      <a:lnTo>
                        <a:pt x="705528" y="769409"/>
                      </a:lnTo>
                      <a:lnTo>
                        <a:pt x="723341" y="821822"/>
                      </a:lnTo>
                      <a:cubicBezTo>
                        <a:pt x="766766" y="924478"/>
                        <a:pt x="840305" y="991971"/>
                        <a:pt x="923715" y="991971"/>
                      </a:cubicBezTo>
                      <a:lnTo>
                        <a:pt x="923715" y="991970"/>
                      </a:lnTo>
                      <a:cubicBezTo>
                        <a:pt x="906242" y="930677"/>
                        <a:pt x="893137" y="867114"/>
                        <a:pt x="884400" y="802415"/>
                      </a:cubicBezTo>
                      <a:lnTo>
                        <a:pt x="876047" y="677240"/>
                      </a:lnTo>
                      <a:lnTo>
                        <a:pt x="893857" y="729646"/>
                      </a:lnTo>
                      <a:cubicBezTo>
                        <a:pt x="937282" y="832302"/>
                        <a:pt x="1010821" y="899795"/>
                        <a:pt x="1094231" y="899795"/>
                      </a:cubicBezTo>
                      <a:lnTo>
                        <a:pt x="1094231" y="899794"/>
                      </a:lnTo>
                      <a:cubicBezTo>
                        <a:pt x="1076758" y="838501"/>
                        <a:pt x="1063653" y="774937"/>
                        <a:pt x="1054916" y="710239"/>
                      </a:cubicBezTo>
                      <a:lnTo>
                        <a:pt x="1045771" y="573200"/>
                      </a:lnTo>
                      <a:lnTo>
                        <a:pt x="1118331" y="556196"/>
                      </a:lnTo>
                      <a:lnTo>
                        <a:pt x="1241750" y="535417"/>
                      </a:lnTo>
                      <a:lnTo>
                        <a:pt x="1303744" y="545642"/>
                      </a:lnTo>
                      <a:lnTo>
                        <a:pt x="1371194" y="561371"/>
                      </a:lnTo>
                      <a:lnTo>
                        <a:pt x="1361259" y="710239"/>
                      </a:lnTo>
                      <a:cubicBezTo>
                        <a:pt x="1352522" y="774937"/>
                        <a:pt x="1339417" y="838501"/>
                        <a:pt x="1321944" y="899794"/>
                      </a:cubicBezTo>
                      <a:lnTo>
                        <a:pt x="1321944" y="899795"/>
                      </a:lnTo>
                      <a:cubicBezTo>
                        <a:pt x="1405354" y="899795"/>
                        <a:pt x="1478893" y="832302"/>
                        <a:pt x="1522318" y="729646"/>
                      </a:cubicBezTo>
                      <a:lnTo>
                        <a:pt x="1540128" y="677240"/>
                      </a:lnTo>
                      <a:lnTo>
                        <a:pt x="1531775" y="802415"/>
                      </a:lnTo>
                      <a:cubicBezTo>
                        <a:pt x="1523038" y="867114"/>
                        <a:pt x="1509933" y="930677"/>
                        <a:pt x="1492460" y="991970"/>
                      </a:cubicBezTo>
                      <a:lnTo>
                        <a:pt x="1492460" y="991971"/>
                      </a:lnTo>
                      <a:cubicBezTo>
                        <a:pt x="1575870" y="991971"/>
                        <a:pt x="1649409" y="924478"/>
                        <a:pt x="1692834" y="821822"/>
                      </a:cubicBezTo>
                      <a:lnTo>
                        <a:pt x="1710647" y="769409"/>
                      </a:lnTo>
                      <a:lnTo>
                        <a:pt x="1702293" y="894591"/>
                      </a:lnTo>
                      <a:cubicBezTo>
                        <a:pt x="1693556" y="959290"/>
                        <a:pt x="1680451" y="1022853"/>
                        <a:pt x="1662978" y="1084147"/>
                      </a:cubicBezTo>
                      <a:lnTo>
                        <a:pt x="1662978" y="1084147"/>
                      </a:lnTo>
                      <a:cubicBezTo>
                        <a:pt x="1746388" y="1084147"/>
                        <a:pt x="1819927" y="1016654"/>
                        <a:pt x="1863352" y="913998"/>
                      </a:cubicBezTo>
                      <a:lnTo>
                        <a:pt x="1881165" y="861586"/>
                      </a:lnTo>
                      <a:lnTo>
                        <a:pt x="1872811" y="986767"/>
                      </a:lnTo>
                      <a:cubicBezTo>
                        <a:pt x="1864074" y="1051466"/>
                        <a:pt x="1850969" y="1115029"/>
                        <a:pt x="1833496" y="1176323"/>
                      </a:cubicBezTo>
                      <a:lnTo>
                        <a:pt x="1833496" y="1176324"/>
                      </a:lnTo>
                      <a:cubicBezTo>
                        <a:pt x="1916906" y="1176324"/>
                        <a:pt x="1990445" y="1108830"/>
                        <a:pt x="2033870" y="1006174"/>
                      </a:cubicBezTo>
                      <a:lnTo>
                        <a:pt x="2051683" y="953762"/>
                      </a:lnTo>
                      <a:lnTo>
                        <a:pt x="2043329" y="1078943"/>
                      </a:lnTo>
                      <a:cubicBezTo>
                        <a:pt x="2034592" y="1143642"/>
                        <a:pt x="2021487" y="1207205"/>
                        <a:pt x="2004014" y="1268499"/>
                      </a:cubicBezTo>
                      <a:lnTo>
                        <a:pt x="2004014" y="1268500"/>
                      </a:lnTo>
                      <a:cubicBezTo>
                        <a:pt x="2087424" y="1268500"/>
                        <a:pt x="2160963" y="1201006"/>
                        <a:pt x="2204388" y="1098350"/>
                      </a:cubicBezTo>
                      <a:lnTo>
                        <a:pt x="2222201" y="1045938"/>
                      </a:lnTo>
                      <a:lnTo>
                        <a:pt x="2213847" y="1171119"/>
                      </a:lnTo>
                      <a:cubicBezTo>
                        <a:pt x="2205110" y="1235818"/>
                        <a:pt x="2192005" y="1299381"/>
                        <a:pt x="2174532" y="1360674"/>
                      </a:cubicBezTo>
                      <a:lnTo>
                        <a:pt x="2174532" y="1360675"/>
                      </a:lnTo>
                      <a:cubicBezTo>
                        <a:pt x="2307988" y="1360675"/>
                        <a:pt x="2416175" y="1187892"/>
                        <a:pt x="2416175" y="974753"/>
                      </a:cubicBezTo>
                      <a:cubicBezTo>
                        <a:pt x="2416175" y="894825"/>
                        <a:pt x="2400961" y="820573"/>
                        <a:pt x="2374906" y="758980"/>
                      </a:cubicBezTo>
                      <a:lnTo>
                        <a:pt x="2365165" y="740123"/>
                      </a:lnTo>
                      <a:lnTo>
                        <a:pt x="2326525" y="628322"/>
                      </a:lnTo>
                      <a:cubicBezTo>
                        <a:pt x="2202325" y="363001"/>
                        <a:pt x="1931895" y="137979"/>
                        <a:pt x="1581909" y="44200"/>
                      </a:cubicBezTo>
                      <a:cubicBezTo>
                        <a:pt x="1476913" y="16067"/>
                        <a:pt x="1372212" y="1742"/>
                        <a:pt x="1270593" y="1"/>
                      </a:cubicBezTo>
                      <a:lnTo>
                        <a:pt x="1224717" y="18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AA043CCD-2FB8-4A77-A9B1-971044ACB668}"/>
                    </a:ext>
                  </a:extLst>
                </p:cNvPr>
                <p:cNvSpPr/>
                <p:nvPr/>
              </p:nvSpPr>
              <p:spPr bwMode="auto">
                <a:xfrm>
                  <a:off x="5376035" y="170264"/>
                  <a:ext cx="160768" cy="24755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FE31C7CF-5F93-4A1E-86AD-6322F95BBA79}"/>
                    </a:ext>
                  </a:extLst>
                </p:cNvPr>
                <p:cNvSpPr/>
                <p:nvPr/>
              </p:nvSpPr>
              <p:spPr bwMode="auto">
                <a:xfrm>
                  <a:off x="6164009" y="170264"/>
                  <a:ext cx="160768" cy="24755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3DBBABF6-4713-476C-B20B-3514FF24B09E}"/>
                    </a:ext>
                  </a:extLst>
                </p:cNvPr>
                <p:cNvSpPr/>
                <p:nvPr/>
              </p:nvSpPr>
              <p:spPr bwMode="auto">
                <a:xfrm>
                  <a:off x="5778174" y="511340"/>
                  <a:ext cx="154501" cy="61096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BE5A0C52-A5B6-463D-9D65-21128B1F4C93}"/>
                    </a:ext>
                  </a:extLst>
                </p:cNvPr>
                <p:cNvSpPr/>
                <p:nvPr/>
              </p:nvSpPr>
              <p:spPr bwMode="auto">
                <a:xfrm>
                  <a:off x="5259472" y="21095"/>
                  <a:ext cx="393893" cy="56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1442D43F-2F46-4397-922D-2DF5EBE7B187}"/>
                    </a:ext>
                  </a:extLst>
                </p:cNvPr>
                <p:cNvSpPr/>
                <p:nvPr/>
              </p:nvSpPr>
              <p:spPr bwMode="auto">
                <a:xfrm>
                  <a:off x="6050872" y="21095"/>
                  <a:ext cx="393893" cy="56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3B736BD5-C230-4A9E-B4A4-B98F2A46645F}"/>
                    </a:ext>
                  </a:extLst>
                </p:cNvPr>
                <p:cNvSpPr/>
                <p:nvPr/>
              </p:nvSpPr>
              <p:spPr bwMode="auto">
                <a:xfrm>
                  <a:off x="6200815" y="172197"/>
                  <a:ext cx="87292" cy="13441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BA90A080-410A-4A83-B5E0-920EF66E5D7F}"/>
                    </a:ext>
                  </a:extLst>
                </p:cNvPr>
                <p:cNvSpPr/>
                <p:nvPr/>
              </p:nvSpPr>
              <p:spPr bwMode="auto">
                <a:xfrm>
                  <a:off x="5412841" y="172197"/>
                  <a:ext cx="87292" cy="13441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0D915B2F-768B-4B0A-814D-0BC7173844EE}"/>
                    </a:ext>
                  </a:extLst>
                </p:cNvPr>
                <p:cNvSpPr/>
                <p:nvPr/>
              </p:nvSpPr>
              <p:spPr bwMode="auto">
                <a:xfrm rot="16200000">
                  <a:off x="5819563" y="621092"/>
                  <a:ext cx="82414" cy="2149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292F3CF2-2BCD-4525-9064-C5C04D0573DF}"/>
                  </a:ext>
                </a:extLst>
              </p:cNvPr>
              <p:cNvGrpSpPr/>
              <p:nvPr/>
            </p:nvGrpSpPr>
            <p:grpSpPr>
              <a:xfrm>
                <a:off x="6894539" y="3250062"/>
                <a:ext cx="1050925" cy="1624539"/>
                <a:chOff x="6850459" y="1493784"/>
                <a:chExt cx="1950642" cy="3015335"/>
              </a:xfrm>
            </p:grpSpPr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E6073CAB-F8C4-4088-BFCC-A2651A2A716D}"/>
                    </a:ext>
                  </a:extLst>
                </p:cNvPr>
                <p:cNvSpPr/>
                <p:nvPr/>
              </p:nvSpPr>
              <p:spPr bwMode="auto">
                <a:xfrm>
                  <a:off x="6850459" y="2884338"/>
                  <a:ext cx="1950642" cy="1624781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E7BEC7CD-93D9-417E-98A8-C11F3A4E5003}"/>
                    </a:ext>
                  </a:extLst>
                </p:cNvPr>
                <p:cNvSpPr/>
                <p:nvPr/>
              </p:nvSpPr>
              <p:spPr bwMode="auto">
                <a:xfrm>
                  <a:off x="7060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862432 w 1530170"/>
                    <a:gd name="connsiteY2" fmla="*/ 205226 h 1480564"/>
                    <a:gd name="connsiteX3" fmla="*/ 1026520 w 1530170"/>
                    <a:gd name="connsiteY3" fmla="*/ 41138 h 1480564"/>
                    <a:gd name="connsiteX4" fmla="*/ 1026520 w 1530170"/>
                    <a:gd name="connsiteY4" fmla="*/ 0 h 1480564"/>
                    <a:gd name="connsiteX5" fmla="*/ 1091583 w 1530170"/>
                    <a:gd name="connsiteY5" fmla="*/ 6559 h 1480564"/>
                    <a:gd name="connsiteX6" fmla="*/ 1530170 w 1530170"/>
                    <a:gd name="connsiteY6" fmla="*/ 544687 h 1480564"/>
                    <a:gd name="connsiteX7" fmla="*/ 1530170 w 1530170"/>
                    <a:gd name="connsiteY7" fmla="*/ 1480564 h 1480564"/>
                    <a:gd name="connsiteX8" fmla="*/ 0 w 1530170"/>
                    <a:gd name="connsiteY8" fmla="*/ 1480564 h 1480564"/>
                    <a:gd name="connsiteX9" fmla="*/ 0 w 1530170"/>
                    <a:gd name="connsiteY9" fmla="*/ 544687 h 1480564"/>
                    <a:gd name="connsiteX10" fmla="*/ 438588 w 1530170"/>
                    <a:gd name="connsiteY10" fmla="*/ 6559 h 1480564"/>
                    <a:gd name="connsiteX11" fmla="*/ 503650 w 1530170"/>
                    <a:gd name="connsiteY11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41138 h 1480564"/>
                    <a:gd name="connsiteX3" fmla="*/ 1026520 w 1530170"/>
                    <a:gd name="connsiteY3" fmla="*/ 0 h 1480564"/>
                    <a:gd name="connsiteX4" fmla="*/ 1091583 w 1530170"/>
                    <a:gd name="connsiteY4" fmla="*/ 6559 h 1480564"/>
                    <a:gd name="connsiteX5" fmla="*/ 1530170 w 1530170"/>
                    <a:gd name="connsiteY5" fmla="*/ 544687 h 1480564"/>
                    <a:gd name="connsiteX6" fmla="*/ 1530170 w 1530170"/>
                    <a:gd name="connsiteY6" fmla="*/ 1480564 h 1480564"/>
                    <a:gd name="connsiteX7" fmla="*/ 0 w 1530170"/>
                    <a:gd name="connsiteY7" fmla="*/ 1480564 h 1480564"/>
                    <a:gd name="connsiteX8" fmla="*/ 0 w 1530170"/>
                    <a:gd name="connsiteY8" fmla="*/ 544687 h 1480564"/>
                    <a:gd name="connsiteX9" fmla="*/ 438588 w 1530170"/>
                    <a:gd name="connsiteY9" fmla="*/ 6559 h 1480564"/>
                    <a:gd name="connsiteX10" fmla="*/ 503650 w 1530170"/>
                    <a:gd name="connsiteY10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0 h 1480564"/>
                    <a:gd name="connsiteX3" fmla="*/ 1091583 w 1530170"/>
                    <a:gd name="connsiteY3" fmla="*/ 6559 h 1480564"/>
                    <a:gd name="connsiteX4" fmla="*/ 1530170 w 1530170"/>
                    <a:gd name="connsiteY4" fmla="*/ 544687 h 1480564"/>
                    <a:gd name="connsiteX5" fmla="*/ 1530170 w 1530170"/>
                    <a:gd name="connsiteY5" fmla="*/ 1480564 h 1480564"/>
                    <a:gd name="connsiteX6" fmla="*/ 0 w 1530170"/>
                    <a:gd name="connsiteY6" fmla="*/ 1480564 h 1480564"/>
                    <a:gd name="connsiteX7" fmla="*/ 0 w 1530170"/>
                    <a:gd name="connsiteY7" fmla="*/ 544687 h 1480564"/>
                    <a:gd name="connsiteX8" fmla="*/ 438588 w 1530170"/>
                    <a:gd name="connsiteY8" fmla="*/ 6559 h 1480564"/>
                    <a:gd name="connsiteX9" fmla="*/ 503650 w 1530170"/>
                    <a:gd name="connsiteY9" fmla="*/ 0 h 1480564"/>
                    <a:gd name="connsiteX0" fmla="*/ 503650 w 1530170"/>
                    <a:gd name="connsiteY0" fmla="*/ 0 h 1480564"/>
                    <a:gd name="connsiteX1" fmla="*/ 1026520 w 1530170"/>
                    <a:gd name="connsiteY1" fmla="*/ 0 h 1480564"/>
                    <a:gd name="connsiteX2" fmla="*/ 1091583 w 1530170"/>
                    <a:gd name="connsiteY2" fmla="*/ 6559 h 1480564"/>
                    <a:gd name="connsiteX3" fmla="*/ 1530170 w 1530170"/>
                    <a:gd name="connsiteY3" fmla="*/ 544687 h 1480564"/>
                    <a:gd name="connsiteX4" fmla="*/ 1530170 w 1530170"/>
                    <a:gd name="connsiteY4" fmla="*/ 1480564 h 1480564"/>
                    <a:gd name="connsiteX5" fmla="*/ 0 w 1530170"/>
                    <a:gd name="connsiteY5" fmla="*/ 1480564 h 1480564"/>
                    <a:gd name="connsiteX6" fmla="*/ 0 w 1530170"/>
                    <a:gd name="connsiteY6" fmla="*/ 544687 h 1480564"/>
                    <a:gd name="connsiteX7" fmla="*/ 438588 w 1530170"/>
                    <a:gd name="connsiteY7" fmla="*/ 6559 h 1480564"/>
                    <a:gd name="connsiteX8" fmla="*/ 503650 w 1530170"/>
                    <a:gd name="connsiteY8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DD0289DD-DAE4-45F1-AE5B-23D7334EB268}"/>
                    </a:ext>
                  </a:extLst>
                </p:cNvPr>
                <p:cNvGrpSpPr/>
                <p:nvPr/>
              </p:nvGrpSpPr>
              <p:grpSpPr>
                <a:xfrm>
                  <a:off x="7459189" y="1493784"/>
                  <a:ext cx="742362" cy="223679"/>
                  <a:chOff x="7460063" y="1489773"/>
                  <a:chExt cx="742362" cy="312845"/>
                </a:xfrm>
                <a:solidFill>
                  <a:srgbClr val="FFCC66"/>
                </a:solidFill>
              </p:grpSpPr>
              <p:sp>
                <p:nvSpPr>
                  <p:cNvPr id="104" name="二等辺三角形 103">
                    <a:extLst>
                      <a:ext uri="{FF2B5EF4-FFF2-40B4-BE49-F238E27FC236}">
                        <a16:creationId xmlns:a16="http://schemas.microsoft.com/office/drawing/2014/main" id="{D289DCF3-62D4-4B61-9A4E-5E2ED768702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460063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二等辺三角形 104">
                    <a:extLst>
                      <a:ext uri="{FF2B5EF4-FFF2-40B4-BE49-F238E27FC236}">
                        <a16:creationId xmlns:a16="http://schemas.microsoft.com/office/drawing/2014/main" id="{9FAEAE90-474A-497D-BC2C-9D1DFBB4D0EA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7831392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00F92F6C-34C5-4B25-921E-722BD02AF1FF}"/>
                    </a:ext>
                  </a:extLst>
                </p:cNvPr>
                <p:cNvSpPr/>
                <p:nvPr/>
              </p:nvSpPr>
              <p:spPr bwMode="auto">
                <a:xfrm>
                  <a:off x="6979047" y="1802618"/>
                  <a:ext cx="1693466" cy="2587438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FFCC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45ECA96A-34CC-4C3D-B860-5298282C0D26}"/>
                    </a:ext>
                  </a:extLst>
                </p:cNvPr>
                <p:cNvSpPr/>
                <p:nvPr/>
              </p:nvSpPr>
              <p:spPr bwMode="auto">
                <a:xfrm>
                  <a:off x="7335870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72589A53-2072-4EBB-A4BB-1589C6137661}"/>
                    </a:ext>
                  </a:extLst>
                </p:cNvPr>
                <p:cNvSpPr/>
                <p:nvPr/>
              </p:nvSpPr>
              <p:spPr bwMode="auto">
                <a:xfrm>
                  <a:off x="7358156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E3A97703-4448-40B7-A357-C3C92EB21181}"/>
                    </a:ext>
                  </a:extLst>
                </p:cNvPr>
                <p:cNvSpPr/>
                <p:nvPr/>
              </p:nvSpPr>
              <p:spPr bwMode="auto">
                <a:xfrm>
                  <a:off x="8228839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4A58CA13-3F91-4D8D-8506-B8D49A575995}"/>
                    </a:ext>
                  </a:extLst>
                </p:cNvPr>
                <p:cNvSpPr/>
                <p:nvPr/>
              </p:nvSpPr>
              <p:spPr bwMode="auto">
                <a:xfrm>
                  <a:off x="8251125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EBE470D6-B8E0-4CFE-9E2F-DEC3DD0F5214}"/>
                  </a:ext>
                </a:extLst>
              </p:cNvPr>
              <p:cNvGrpSpPr/>
              <p:nvPr/>
            </p:nvGrpSpPr>
            <p:grpSpPr>
              <a:xfrm>
                <a:off x="6446939" y="1786161"/>
                <a:ext cx="1953579" cy="387422"/>
                <a:chOff x="6462892" y="2272681"/>
                <a:chExt cx="1422965" cy="387422"/>
              </a:xfrm>
            </p:grpSpPr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7C0D29CD-704A-47EF-AB82-A8DA29718F1E}"/>
                    </a:ext>
                  </a:extLst>
                </p:cNvPr>
                <p:cNvSpPr/>
                <p:nvPr/>
              </p:nvSpPr>
              <p:spPr bwMode="auto">
                <a:xfrm>
                  <a:off x="6529023" y="2272681"/>
                  <a:ext cx="1288363" cy="326228"/>
                </a:xfrm>
                <a:prstGeom prst="trapezoid">
                  <a:avLst>
                    <a:gd name="adj" fmla="val 43337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6FEBCCD7-F3AC-4978-AEFA-1A7144B81132}"/>
                    </a:ext>
                  </a:extLst>
                </p:cNvPr>
                <p:cNvSpPr/>
                <p:nvPr/>
              </p:nvSpPr>
              <p:spPr bwMode="auto">
                <a:xfrm rot="5400000">
                  <a:off x="7069414" y="1843660"/>
                  <a:ext cx="209921" cy="1422965"/>
                </a:xfrm>
                <a:prstGeom prst="moon">
                  <a:avLst>
                    <a:gd name="adj" fmla="val 67144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9D9E939-B055-468D-B45B-39806F164F2D}"/>
                </a:ext>
              </a:extLst>
            </p:cNvPr>
            <p:cNvGrpSpPr/>
            <p:nvPr/>
          </p:nvGrpSpPr>
          <p:grpSpPr>
            <a:xfrm>
              <a:off x="6884585" y="3467525"/>
              <a:ext cx="1082827" cy="998550"/>
              <a:chOff x="715560" y="3467525"/>
              <a:chExt cx="1082827" cy="998550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7FE32A65-3A4E-4073-9489-8974CD473FCE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2E6EEB9F-5D37-4549-BA96-EA27036EA02B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2D55FE93-AEEE-4109-AC66-37269A259534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F248F649-1633-43F2-B9B2-5B5A121EC7CA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34A7E089-4452-42F1-97FE-72EE3A3A7AB9}"/>
                  </a:ext>
                </a:extLst>
              </p:cNvPr>
              <p:cNvGrpSpPr/>
              <p:nvPr/>
            </p:nvGrpSpPr>
            <p:grpSpPr>
              <a:xfrm>
                <a:off x="715560" y="3467526"/>
                <a:ext cx="620725" cy="998549"/>
                <a:chOff x="715560" y="3482139"/>
                <a:chExt cx="620725" cy="998549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DCB527B-0F78-43D9-99E9-233218A017ED}"/>
                    </a:ext>
                  </a:extLst>
                </p:cNvPr>
                <p:cNvSpPr/>
                <p:nvPr/>
              </p:nvSpPr>
              <p:spPr bwMode="auto">
                <a:xfrm rot="20710227">
                  <a:off x="970844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3C3C2DB6-B008-4B7B-A497-64C8E3C4E26B}"/>
                    </a:ext>
                  </a:extLst>
                </p:cNvPr>
                <p:cNvGrpSpPr/>
                <p:nvPr/>
              </p:nvGrpSpPr>
              <p:grpSpPr>
                <a:xfrm rot="19271972">
                  <a:off x="715560" y="3482139"/>
                  <a:ext cx="424927" cy="613136"/>
                  <a:chOff x="530734" y="3448790"/>
                  <a:chExt cx="424927" cy="613136"/>
                </a:xfrm>
              </p:grpSpPr>
              <p:sp>
                <p:nvSpPr>
                  <p:cNvPr id="84" name="台形 334">
                    <a:extLst>
                      <a:ext uri="{FF2B5EF4-FFF2-40B4-BE49-F238E27FC236}">
                        <a16:creationId xmlns:a16="http://schemas.microsoft.com/office/drawing/2014/main" id="{ACDABB8A-B78E-476A-B20A-704427F4049A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79570" y="3448790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38856 w 276091"/>
                      <a:gd name="connsiteY2" fmla="*/ 165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0296 w 276091"/>
                      <a:gd name="connsiteY5" fmla="*/ 91605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5" fmla="*/ 94407 w 276091"/>
                      <a:gd name="connsiteY5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0" fmla="*/ 186905 w 281312"/>
                      <a:gd name="connsiteY0" fmla="*/ 0 h 557677"/>
                      <a:gd name="connsiteX1" fmla="*/ 281312 w 281312"/>
                      <a:gd name="connsiteY1" fmla="*/ 557677 h 557677"/>
                      <a:gd name="connsiteX2" fmla="*/ 5221 w 281312"/>
                      <a:gd name="connsiteY2" fmla="*/ 557677 h 557677"/>
                      <a:gd name="connsiteX3" fmla="*/ 102384 w 281312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7163 w 276091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1043 w 276091"/>
                      <a:gd name="connsiteY3" fmla="*/ 22227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1043" y="22227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838C7F40-015F-443B-BE2B-8961ECE96E05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30734" y="3962415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CB1D0334-4E4F-45CF-A583-015803E93805}"/>
                  </a:ext>
                </a:extLst>
              </p:cNvPr>
              <p:cNvGrpSpPr/>
              <p:nvPr/>
            </p:nvGrpSpPr>
            <p:grpSpPr>
              <a:xfrm flipH="1">
                <a:off x="1177662" y="3467525"/>
                <a:ext cx="620725" cy="998550"/>
                <a:chOff x="695267" y="3482138"/>
                <a:chExt cx="620725" cy="998550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75CD5F61-9618-4E70-A856-47E12D86DF06}"/>
                    </a:ext>
                  </a:extLst>
                </p:cNvPr>
                <p:cNvSpPr/>
                <p:nvPr/>
              </p:nvSpPr>
              <p:spPr bwMode="auto">
                <a:xfrm rot="20710227">
                  <a:off x="950551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C4E9A160-24A5-4488-BB3A-BA2C53CCF94B}"/>
                    </a:ext>
                  </a:extLst>
                </p:cNvPr>
                <p:cNvGrpSpPr/>
                <p:nvPr/>
              </p:nvGrpSpPr>
              <p:grpSpPr>
                <a:xfrm rot="19271972">
                  <a:off x="695267" y="3482138"/>
                  <a:ext cx="424924" cy="613139"/>
                  <a:chOff x="514920" y="3436071"/>
                  <a:chExt cx="424924" cy="613139"/>
                </a:xfrm>
              </p:grpSpPr>
              <p:sp>
                <p:nvSpPr>
                  <p:cNvPr id="80" name="台形 330">
                    <a:extLst>
                      <a:ext uri="{FF2B5EF4-FFF2-40B4-BE49-F238E27FC236}">
                        <a16:creationId xmlns:a16="http://schemas.microsoft.com/office/drawing/2014/main" id="{E3666B88-A795-43B2-B6F7-8274615A54F0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63753" y="3436071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41299 w 276091"/>
                      <a:gd name="connsiteY2" fmla="*/ 808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2739 w 276091"/>
                      <a:gd name="connsiteY5" fmla="*/ 92248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6287 w 276091"/>
                      <a:gd name="connsiteY3" fmla="*/ 20361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6287" y="20361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台形 80">
                    <a:extLst>
                      <a:ext uri="{FF2B5EF4-FFF2-40B4-BE49-F238E27FC236}">
                        <a16:creationId xmlns:a16="http://schemas.microsoft.com/office/drawing/2014/main" id="{9B39E680-938D-49E7-8063-D126AA462AE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14920" y="3949699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C8E6117-3679-4971-BB96-B1CD00AC902B}"/>
              </a:ext>
            </a:extLst>
          </p:cNvPr>
          <p:cNvGrpSpPr/>
          <p:nvPr/>
        </p:nvGrpSpPr>
        <p:grpSpPr>
          <a:xfrm>
            <a:off x="4482170" y="422258"/>
            <a:ext cx="919701" cy="2000073"/>
            <a:chOff x="4458531" y="1336271"/>
            <a:chExt cx="1779314" cy="3869471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9D62780E-B89B-437F-A81B-8F78C2E06E77}"/>
                </a:ext>
              </a:extLst>
            </p:cNvPr>
            <p:cNvGrpSpPr/>
            <p:nvPr/>
          </p:nvGrpSpPr>
          <p:grpSpPr>
            <a:xfrm>
              <a:off x="4458531" y="1336271"/>
              <a:ext cx="1779314" cy="3869471"/>
              <a:chOff x="4458531" y="1336271"/>
              <a:chExt cx="1779314" cy="3869471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343BCBA7-69ED-4C4E-821B-AE6D3D619BAC}"/>
                  </a:ext>
                </a:extLst>
              </p:cNvPr>
              <p:cNvSpPr/>
              <p:nvPr/>
            </p:nvSpPr>
            <p:spPr bwMode="auto">
              <a:xfrm>
                <a:off x="4471902" y="1419100"/>
                <a:ext cx="1752572" cy="2341684"/>
              </a:xfrm>
              <a:custGeom>
                <a:avLst/>
                <a:gdLst>
                  <a:gd name="connsiteX0" fmla="*/ 1292287 w 2584574"/>
                  <a:gd name="connsiteY0" fmla="*/ 0 h 3453356"/>
                  <a:gd name="connsiteX1" fmla="*/ 2584574 w 2584574"/>
                  <a:gd name="connsiteY1" fmla="*/ 1292287 h 3453356"/>
                  <a:gd name="connsiteX2" fmla="*/ 2558319 w 2584574"/>
                  <a:gd name="connsiteY2" fmla="*/ 1552728 h 3453356"/>
                  <a:gd name="connsiteX3" fmla="*/ 2552557 w 2584574"/>
                  <a:gd name="connsiteY3" fmla="*/ 1575139 h 3453356"/>
                  <a:gd name="connsiteX4" fmla="*/ 2558319 w 2584574"/>
                  <a:gd name="connsiteY4" fmla="*/ 1601862 h 3453356"/>
                  <a:gd name="connsiteX5" fmla="*/ 2584574 w 2584574"/>
                  <a:gd name="connsiteY5" fmla="*/ 1912415 h 3453356"/>
                  <a:gd name="connsiteX6" fmla="*/ 1292287 w 2584574"/>
                  <a:gd name="connsiteY6" fmla="*/ 3453356 h 3453356"/>
                  <a:gd name="connsiteX7" fmla="*/ 0 w 2584574"/>
                  <a:gd name="connsiteY7" fmla="*/ 1912415 h 3453356"/>
                  <a:gd name="connsiteX8" fmla="*/ 26255 w 2584574"/>
                  <a:gd name="connsiteY8" fmla="*/ 1601862 h 3453356"/>
                  <a:gd name="connsiteX9" fmla="*/ 32017 w 2584574"/>
                  <a:gd name="connsiteY9" fmla="*/ 1575139 h 3453356"/>
                  <a:gd name="connsiteX10" fmla="*/ 26255 w 2584574"/>
                  <a:gd name="connsiteY10" fmla="*/ 1552728 h 3453356"/>
                  <a:gd name="connsiteX11" fmla="*/ 0 w 2584574"/>
                  <a:gd name="connsiteY11" fmla="*/ 1292287 h 3453356"/>
                  <a:gd name="connsiteX12" fmla="*/ 1292287 w 2584574"/>
                  <a:gd name="connsiteY12" fmla="*/ 0 h 345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84574" h="3453356">
                    <a:moveTo>
                      <a:pt x="1292287" y="0"/>
                    </a:moveTo>
                    <a:cubicBezTo>
                      <a:pt x="2005997" y="0"/>
                      <a:pt x="2584574" y="578577"/>
                      <a:pt x="2584574" y="1292287"/>
                    </a:cubicBezTo>
                    <a:cubicBezTo>
                      <a:pt x="2584574" y="1381501"/>
                      <a:pt x="2575534" y="1468603"/>
                      <a:pt x="2558319" y="1552728"/>
                    </a:cubicBezTo>
                    <a:lnTo>
                      <a:pt x="2552557" y="1575139"/>
                    </a:lnTo>
                    <a:lnTo>
                      <a:pt x="2558319" y="1601862"/>
                    </a:lnTo>
                    <a:cubicBezTo>
                      <a:pt x="2575534" y="1702173"/>
                      <a:pt x="2584574" y="1806035"/>
                      <a:pt x="2584574" y="1912415"/>
                    </a:cubicBezTo>
                    <a:cubicBezTo>
                      <a:pt x="2584574" y="2763453"/>
                      <a:pt x="2050469" y="3147704"/>
                      <a:pt x="1292287" y="3453356"/>
                    </a:cubicBezTo>
                    <a:cubicBezTo>
                      <a:pt x="612760" y="3137162"/>
                      <a:pt x="0" y="2763453"/>
                      <a:pt x="0" y="1912415"/>
                    </a:cubicBezTo>
                    <a:cubicBezTo>
                      <a:pt x="0" y="1806035"/>
                      <a:pt x="9041" y="1702173"/>
                      <a:pt x="26255" y="1601862"/>
                    </a:cubicBezTo>
                    <a:lnTo>
                      <a:pt x="32017" y="1575139"/>
                    </a:lnTo>
                    <a:lnTo>
                      <a:pt x="26255" y="1552728"/>
                    </a:lnTo>
                    <a:cubicBezTo>
                      <a:pt x="9041" y="1468603"/>
                      <a:pt x="0" y="1381501"/>
                      <a:pt x="0" y="1292287"/>
                    </a:cubicBezTo>
                    <a:cubicBezTo>
                      <a:pt x="0" y="578577"/>
                      <a:pt x="578577" y="0"/>
                      <a:pt x="12922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13A5416-5F4C-4FEC-907B-7B1A3A540610}"/>
                  </a:ext>
                </a:extLst>
              </p:cNvPr>
              <p:cNvSpPr/>
              <p:nvPr/>
            </p:nvSpPr>
            <p:spPr bwMode="auto">
              <a:xfrm>
                <a:off x="5181956" y="3002916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B7EC441D-7AB2-440E-A0F7-F6BD37A4DA75}"/>
                  </a:ext>
                </a:extLst>
              </p:cNvPr>
              <p:cNvGrpSpPr/>
              <p:nvPr/>
            </p:nvGrpSpPr>
            <p:grpSpPr>
              <a:xfrm>
                <a:off x="4933267" y="4664313"/>
                <a:ext cx="790874" cy="541429"/>
                <a:chOff x="5471930" y="1961634"/>
                <a:chExt cx="790874" cy="541429"/>
              </a:xfrm>
            </p:grpSpPr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0EECF5C5-5BAD-46F8-BC01-203FAAA32F49}"/>
                    </a:ext>
                  </a:extLst>
                </p:cNvPr>
                <p:cNvSpPr/>
                <p:nvPr/>
              </p:nvSpPr>
              <p:spPr bwMode="auto">
                <a:xfrm flipH="1">
                  <a:off x="5934644" y="1961634"/>
                  <a:ext cx="122196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D1FAB2B6-EFF4-4D5C-8D1C-BE6DD4DA2A00}"/>
                    </a:ext>
                  </a:extLst>
                </p:cNvPr>
                <p:cNvSpPr/>
                <p:nvPr/>
              </p:nvSpPr>
              <p:spPr bwMode="auto">
                <a:xfrm flipH="1">
                  <a:off x="5928334" y="2380993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43F5A949-5FBA-45AC-9663-B61F8D4E7454}"/>
                    </a:ext>
                  </a:extLst>
                </p:cNvPr>
                <p:cNvSpPr/>
                <p:nvPr/>
              </p:nvSpPr>
              <p:spPr bwMode="auto">
                <a:xfrm>
                  <a:off x="5677894" y="1961634"/>
                  <a:ext cx="122197" cy="4191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253BA27C-15F3-4F46-9158-BA2CA20ABF36}"/>
                    </a:ext>
                  </a:extLst>
                </p:cNvPr>
                <p:cNvSpPr/>
                <p:nvPr/>
              </p:nvSpPr>
              <p:spPr bwMode="auto">
                <a:xfrm>
                  <a:off x="5471930" y="2380993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AAAA1F30-C8A9-4099-AD02-72D7F444FA51}"/>
                  </a:ext>
                </a:extLst>
              </p:cNvPr>
              <p:cNvGrpSpPr/>
              <p:nvPr/>
            </p:nvGrpSpPr>
            <p:grpSpPr>
              <a:xfrm>
                <a:off x="4873434" y="3237948"/>
                <a:ext cx="914080" cy="1452333"/>
                <a:chOff x="4056460" y="1493784"/>
                <a:chExt cx="1696640" cy="2695702"/>
              </a:xfrm>
            </p:grpSpPr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4B6E231D-EDFA-49D9-B71B-71E65C452899}"/>
                    </a:ext>
                  </a:extLst>
                </p:cNvPr>
                <p:cNvSpPr/>
                <p:nvPr/>
              </p:nvSpPr>
              <p:spPr bwMode="auto">
                <a:xfrm>
                  <a:off x="4056460" y="4045778"/>
                  <a:ext cx="1696640" cy="143708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B71BAA83-C25A-430D-95C1-F5ECDD8F2807}"/>
                    </a:ext>
                  </a:extLst>
                </p:cNvPr>
                <p:cNvSpPr/>
                <p:nvPr/>
              </p:nvSpPr>
              <p:spPr bwMode="auto">
                <a:xfrm>
                  <a:off x="4056460" y="2884339"/>
                  <a:ext cx="1696640" cy="1237099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B2096658-15C4-4807-86E7-25037367A03B}"/>
                    </a:ext>
                  </a:extLst>
                </p:cNvPr>
                <p:cNvSpPr/>
                <p:nvPr/>
              </p:nvSpPr>
              <p:spPr bwMode="auto">
                <a:xfrm>
                  <a:off x="4139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3904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390470" y="1480564"/>
                      </a:lnTo>
                      <a:lnTo>
                        <a:pt x="114300" y="1474214"/>
                      </a:lnTo>
                      <a:cubicBezTo>
                        <a:pt x="114300" y="1162255"/>
                        <a:pt x="0" y="856646"/>
                        <a:pt x="0" y="544687"/>
                      </a:cubicBez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167778E-BB93-48D7-A2D9-31E89CE42A5A}"/>
                    </a:ext>
                  </a:extLst>
                </p:cNvPr>
                <p:cNvSpPr/>
                <p:nvPr/>
              </p:nvSpPr>
              <p:spPr bwMode="auto">
                <a:xfrm>
                  <a:off x="4544920" y="1493784"/>
                  <a:ext cx="719720" cy="319127"/>
                </a:xfrm>
                <a:custGeom>
                  <a:avLst/>
                  <a:gdLst>
                    <a:gd name="connsiteX0" fmla="*/ 632855 w 737656"/>
                    <a:gd name="connsiteY0" fmla="*/ 0 h 312443"/>
                    <a:gd name="connsiteX1" fmla="*/ 682563 w 737656"/>
                    <a:gd name="connsiteY1" fmla="*/ 29528 h 312443"/>
                    <a:gd name="connsiteX2" fmla="*/ 737656 w 737656"/>
                    <a:gd name="connsiteY2" fmla="*/ 146715 h 312443"/>
                    <a:gd name="connsiteX3" fmla="*/ 549556 w 737656"/>
                    <a:gd name="connsiteY3" fmla="*/ 312443 h 312443"/>
                    <a:gd name="connsiteX4" fmla="*/ 376237 w 737656"/>
                    <a:gd name="connsiteY4" fmla="*/ 211224 h 312443"/>
                    <a:gd name="connsiteX5" fmla="*/ 372475 w 737656"/>
                    <a:gd name="connsiteY5" fmla="*/ 194806 h 312443"/>
                    <a:gd name="connsiteX6" fmla="*/ 425995 w 737656"/>
                    <a:gd name="connsiteY6" fmla="*/ 189014 h 312443"/>
                    <a:gd name="connsiteX7" fmla="*/ 630197 w 737656"/>
                    <a:gd name="connsiteY7" fmla="*/ 9194 h 312443"/>
                    <a:gd name="connsiteX8" fmla="*/ 104801 w 737656"/>
                    <a:gd name="connsiteY8" fmla="*/ 0 h 312443"/>
                    <a:gd name="connsiteX9" fmla="*/ 107460 w 737656"/>
                    <a:gd name="connsiteY9" fmla="*/ 9194 h 312443"/>
                    <a:gd name="connsiteX10" fmla="*/ 311661 w 737656"/>
                    <a:gd name="connsiteY10" fmla="*/ 189014 h 312443"/>
                    <a:gd name="connsiteX11" fmla="*/ 365181 w 737656"/>
                    <a:gd name="connsiteY11" fmla="*/ 194806 h 312443"/>
                    <a:gd name="connsiteX12" fmla="*/ 361419 w 737656"/>
                    <a:gd name="connsiteY12" fmla="*/ 211224 h 312443"/>
                    <a:gd name="connsiteX13" fmla="*/ 188100 w 737656"/>
                    <a:gd name="connsiteY13" fmla="*/ 312443 h 312443"/>
                    <a:gd name="connsiteX14" fmla="*/ 0 w 737656"/>
                    <a:gd name="connsiteY14" fmla="*/ 146715 h 312443"/>
                    <a:gd name="connsiteX15" fmla="*/ 55094 w 737656"/>
                    <a:gd name="connsiteY15" fmla="*/ 29528 h 312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7656" h="312443">
                      <a:moveTo>
                        <a:pt x="632855" y="0"/>
                      </a:moveTo>
                      <a:lnTo>
                        <a:pt x="682563" y="29528"/>
                      </a:lnTo>
                      <a:cubicBezTo>
                        <a:pt x="716602" y="59519"/>
                        <a:pt x="737656" y="100951"/>
                        <a:pt x="737656" y="146715"/>
                      </a:cubicBezTo>
                      <a:cubicBezTo>
                        <a:pt x="737656" y="238244"/>
                        <a:pt x="653440" y="312443"/>
                        <a:pt x="549556" y="312443"/>
                      </a:cubicBezTo>
                      <a:cubicBezTo>
                        <a:pt x="471643" y="312443"/>
                        <a:pt x="404793" y="270706"/>
                        <a:pt x="376237" y="211224"/>
                      </a:cubicBezTo>
                      <a:lnTo>
                        <a:pt x="372475" y="194806"/>
                      </a:lnTo>
                      <a:lnTo>
                        <a:pt x="425995" y="189014"/>
                      </a:lnTo>
                      <a:cubicBezTo>
                        <a:pt x="518323" y="168729"/>
                        <a:pt x="594312" y="100284"/>
                        <a:pt x="630197" y="9194"/>
                      </a:cubicBezTo>
                      <a:close/>
                      <a:moveTo>
                        <a:pt x="104801" y="0"/>
                      </a:moveTo>
                      <a:lnTo>
                        <a:pt x="107460" y="9194"/>
                      </a:lnTo>
                      <a:cubicBezTo>
                        <a:pt x="143345" y="100284"/>
                        <a:pt x="219333" y="168729"/>
                        <a:pt x="311661" y="189014"/>
                      </a:cubicBezTo>
                      <a:lnTo>
                        <a:pt x="365181" y="194806"/>
                      </a:lnTo>
                      <a:lnTo>
                        <a:pt x="361419" y="211224"/>
                      </a:lnTo>
                      <a:cubicBezTo>
                        <a:pt x="332864" y="270706"/>
                        <a:pt x="266013" y="312443"/>
                        <a:pt x="188100" y="312443"/>
                      </a:cubicBezTo>
                      <a:cubicBezTo>
                        <a:pt x="84216" y="312443"/>
                        <a:pt x="0" y="238244"/>
                        <a:pt x="0" y="146715"/>
                      </a:cubicBezTo>
                      <a:cubicBezTo>
                        <a:pt x="0" y="100951"/>
                        <a:pt x="21054" y="59519"/>
                        <a:pt x="55094" y="295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C08CC370-725A-45DC-8626-0DF01A4D7E3B}"/>
                    </a:ext>
                  </a:extLst>
                </p:cNvPr>
                <p:cNvSpPr/>
                <p:nvPr/>
              </p:nvSpPr>
              <p:spPr bwMode="auto">
                <a:xfrm>
                  <a:off x="4850036" y="1802618"/>
                  <a:ext cx="109486" cy="10948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54D2E904-32D2-420E-8DF4-6AE1182C9021}"/>
                    </a:ext>
                  </a:extLst>
                </p:cNvPr>
                <p:cNvSpPr/>
                <p:nvPr/>
              </p:nvSpPr>
              <p:spPr bwMode="auto">
                <a:xfrm rot="10800000">
                  <a:off x="4258602" y="2867382"/>
                  <a:ext cx="1292356" cy="1022019"/>
                </a:xfrm>
                <a:prstGeom prst="round2SameRect">
                  <a:avLst>
                    <a:gd name="adj1" fmla="val 20177"/>
                    <a:gd name="adj2" fmla="val 0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E48B50E7-8E0A-4C45-AF97-07D991AA315C}"/>
                    </a:ext>
                  </a:extLst>
                </p:cNvPr>
                <p:cNvSpPr/>
                <p:nvPr/>
              </p:nvSpPr>
              <p:spPr bwMode="auto">
                <a:xfrm rot="10800000">
                  <a:off x="4322923" y="2867378"/>
                  <a:ext cx="1163707" cy="949957"/>
                </a:xfrm>
                <a:prstGeom prst="round2SameRect">
                  <a:avLst>
                    <a:gd name="adj1" fmla="val 15965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>
                  <a:extLst>
                    <a:ext uri="{FF2B5EF4-FFF2-40B4-BE49-F238E27FC236}">
                      <a16:creationId xmlns:a16="http://schemas.microsoft.com/office/drawing/2014/main" id="{21F0F53C-5673-41F3-BF22-F3D33E8A7E3C}"/>
                    </a:ext>
                  </a:extLst>
                </p:cNvPr>
                <p:cNvSpPr/>
                <p:nvPr/>
              </p:nvSpPr>
              <p:spPr bwMode="auto">
                <a:xfrm>
                  <a:off x="4236405" y="2779999"/>
                  <a:ext cx="1326195" cy="270011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8B704AC-BCF7-470E-A5F5-10E2FE360731}"/>
                  </a:ext>
                </a:extLst>
              </p:cNvPr>
              <p:cNvGrpSpPr/>
              <p:nvPr/>
            </p:nvGrpSpPr>
            <p:grpSpPr>
              <a:xfrm>
                <a:off x="4458531" y="1336271"/>
                <a:ext cx="1779314" cy="1821459"/>
                <a:chOff x="7323105" y="-887000"/>
                <a:chExt cx="1779314" cy="1821459"/>
              </a:xfrm>
            </p:grpSpPr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D0D157F6-6DBC-4B86-B21F-DDC64B0B313E}"/>
                    </a:ext>
                  </a:extLst>
                </p:cNvPr>
                <p:cNvSpPr/>
                <p:nvPr/>
              </p:nvSpPr>
              <p:spPr bwMode="auto">
                <a:xfrm rot="20700000">
                  <a:off x="7323105" y="93660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C54B98C6-3EBC-46BB-9EC7-47E9FB7F102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756827" y="93659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191A1EB5-D5CF-4534-97C4-4E1C69C8910E}"/>
                    </a:ext>
                  </a:extLst>
                </p:cNvPr>
                <p:cNvSpPr/>
                <p:nvPr/>
              </p:nvSpPr>
              <p:spPr bwMode="auto">
                <a:xfrm>
                  <a:off x="7435824" y="-619417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4380F61B-E342-4320-9FD2-44F86B4B1A32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965" y="-550117"/>
                  <a:ext cx="1221195" cy="547430"/>
                </a:xfrm>
                <a:custGeom>
                  <a:avLst/>
                  <a:gdLst>
                    <a:gd name="connsiteX0" fmla="*/ 913929 w 1827859"/>
                    <a:gd name="connsiteY0" fmla="*/ 0 h 1231279"/>
                    <a:gd name="connsiteX1" fmla="*/ 1825703 w 1827859"/>
                    <a:gd name="connsiteY1" fmla="*/ 604155 h 1231279"/>
                    <a:gd name="connsiteX2" fmla="*/ 1827859 w 1827859"/>
                    <a:gd name="connsiteY2" fmla="*/ 615640 h 1231279"/>
                    <a:gd name="connsiteX3" fmla="*/ 1825703 w 1827859"/>
                    <a:gd name="connsiteY3" fmla="*/ 627124 h 1231279"/>
                    <a:gd name="connsiteX4" fmla="*/ 913929 w 1827859"/>
                    <a:gd name="connsiteY4" fmla="*/ 1231279 h 1231279"/>
                    <a:gd name="connsiteX5" fmla="*/ 2155 w 1827859"/>
                    <a:gd name="connsiteY5" fmla="*/ 627124 h 1231279"/>
                    <a:gd name="connsiteX6" fmla="*/ 0 w 1827859"/>
                    <a:gd name="connsiteY6" fmla="*/ 615640 h 1231279"/>
                    <a:gd name="connsiteX7" fmla="*/ 2155 w 1827859"/>
                    <a:gd name="connsiteY7" fmla="*/ 604155 h 1231279"/>
                    <a:gd name="connsiteX8" fmla="*/ 913929 w 1827859"/>
                    <a:gd name="connsiteY8" fmla="*/ 0 h 123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7859" h="1231279">
                      <a:moveTo>
                        <a:pt x="913929" y="0"/>
                      </a:moveTo>
                      <a:cubicBezTo>
                        <a:pt x="1363680" y="0"/>
                        <a:pt x="1738920" y="259365"/>
                        <a:pt x="1825703" y="604155"/>
                      </a:cubicBezTo>
                      <a:lnTo>
                        <a:pt x="1827859" y="615640"/>
                      </a:lnTo>
                      <a:lnTo>
                        <a:pt x="1825703" y="627124"/>
                      </a:lnTo>
                      <a:cubicBezTo>
                        <a:pt x="1738920" y="971914"/>
                        <a:pt x="1363680" y="1231279"/>
                        <a:pt x="913929" y="1231279"/>
                      </a:cubicBezTo>
                      <a:cubicBezTo>
                        <a:pt x="464178" y="1231279"/>
                        <a:pt x="88938" y="971914"/>
                        <a:pt x="2155" y="627124"/>
                      </a:cubicBezTo>
                      <a:lnTo>
                        <a:pt x="0" y="615640"/>
                      </a:lnTo>
                      <a:lnTo>
                        <a:pt x="2155" y="604155"/>
                      </a:lnTo>
                      <a:cubicBezTo>
                        <a:pt x="88938" y="259365"/>
                        <a:pt x="464178" y="0"/>
                        <a:pt x="9139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536D0A60-E655-4A71-BD95-753DAA7784E2}"/>
                    </a:ext>
                  </a:extLst>
                </p:cNvPr>
                <p:cNvSpPr/>
                <p:nvPr/>
              </p:nvSpPr>
              <p:spPr bwMode="auto">
                <a:xfrm rot="2576229">
                  <a:off x="7616398" y="-875064"/>
                  <a:ext cx="370681" cy="965919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9713D0E6-4725-461D-B285-F36A3A44E98F}"/>
                    </a:ext>
                  </a:extLst>
                </p:cNvPr>
                <p:cNvSpPr/>
                <p:nvPr/>
              </p:nvSpPr>
              <p:spPr bwMode="auto">
                <a:xfrm rot="5400000">
                  <a:off x="7747666" y="-231223"/>
                  <a:ext cx="86074" cy="554171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月 161">
                  <a:extLst>
                    <a:ext uri="{FF2B5EF4-FFF2-40B4-BE49-F238E27FC236}">
                      <a16:creationId xmlns:a16="http://schemas.microsoft.com/office/drawing/2014/main" id="{BE81C886-0800-4E82-B46D-9EB7CFA89F1A}"/>
                    </a:ext>
                  </a:extLst>
                </p:cNvPr>
                <p:cNvSpPr/>
                <p:nvPr/>
              </p:nvSpPr>
              <p:spPr bwMode="auto">
                <a:xfrm rot="5400000">
                  <a:off x="8579561" y="-231223"/>
                  <a:ext cx="86075" cy="554171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84CF3FF5-3AA1-4B3E-AFA3-0F62B6B725B6}"/>
                    </a:ext>
                  </a:extLst>
                </p:cNvPr>
                <p:cNvGrpSpPr/>
                <p:nvPr/>
              </p:nvGrpSpPr>
              <p:grpSpPr>
                <a:xfrm>
                  <a:off x="7531253" y="101587"/>
                  <a:ext cx="468004" cy="201214"/>
                  <a:chOff x="6128823" y="2418951"/>
                  <a:chExt cx="690181" cy="296736"/>
                </a:xfrm>
              </p:grpSpPr>
              <p:sp>
                <p:nvSpPr>
                  <p:cNvPr id="179" name="月 178">
                    <a:extLst>
                      <a:ext uri="{FF2B5EF4-FFF2-40B4-BE49-F238E27FC236}">
                        <a16:creationId xmlns:a16="http://schemas.microsoft.com/office/drawing/2014/main" id="{B689CA86-502F-4AD4-8F04-F807B6A42F04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50747" y="23961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月 179">
                    <a:extLst>
                      <a:ext uri="{FF2B5EF4-FFF2-40B4-BE49-F238E27FC236}">
                        <a16:creationId xmlns:a16="http://schemas.microsoft.com/office/drawing/2014/main" id="{0E757F57-AB46-42C7-A6AB-D5643B142A58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18997" y="24215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D0EDA3DD-9655-472A-B842-360308627A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5138" y="2453222"/>
                    <a:ext cx="593866" cy="262465"/>
                  </a:xfrm>
                  <a:custGeom>
                    <a:avLst/>
                    <a:gdLst>
                      <a:gd name="connsiteX0" fmla="*/ 296933 w 593866"/>
                      <a:gd name="connsiteY0" fmla="*/ 0 h 262465"/>
                      <a:gd name="connsiteX1" fmla="*/ 593866 w 593866"/>
                      <a:gd name="connsiteY1" fmla="*/ 149752 h 262465"/>
                      <a:gd name="connsiteX2" fmla="*/ 506897 w 593866"/>
                      <a:gd name="connsiteY2" fmla="*/ 255643 h 262465"/>
                      <a:gd name="connsiteX3" fmla="*/ 486834 w 593866"/>
                      <a:gd name="connsiteY3" fmla="*/ 262465 h 262465"/>
                      <a:gd name="connsiteX4" fmla="*/ 412513 w 593866"/>
                      <a:gd name="connsiteY4" fmla="*/ 237193 h 262465"/>
                      <a:gd name="connsiteX5" fmla="*/ 296933 w 593866"/>
                      <a:gd name="connsiteY5" fmla="*/ 225425 h 262465"/>
                      <a:gd name="connsiteX6" fmla="*/ 181353 w 593866"/>
                      <a:gd name="connsiteY6" fmla="*/ 237193 h 262465"/>
                      <a:gd name="connsiteX7" fmla="*/ 107032 w 593866"/>
                      <a:gd name="connsiteY7" fmla="*/ 262465 h 262465"/>
                      <a:gd name="connsiteX8" fmla="*/ 86970 w 593866"/>
                      <a:gd name="connsiteY8" fmla="*/ 255643 h 262465"/>
                      <a:gd name="connsiteX9" fmla="*/ 0 w 593866"/>
                      <a:gd name="connsiteY9" fmla="*/ 149752 h 262465"/>
                      <a:gd name="connsiteX10" fmla="*/ 296933 w 593866"/>
                      <a:gd name="connsiteY10" fmla="*/ 0 h 262465"/>
                      <a:gd name="connsiteX0" fmla="*/ 296933 w 593866"/>
                      <a:gd name="connsiteY0" fmla="*/ 225425 h 316865"/>
                      <a:gd name="connsiteX1" fmla="*/ 181353 w 593866"/>
                      <a:gd name="connsiteY1" fmla="*/ 237193 h 316865"/>
                      <a:gd name="connsiteX2" fmla="*/ 107032 w 593866"/>
                      <a:gd name="connsiteY2" fmla="*/ 262465 h 316865"/>
                      <a:gd name="connsiteX3" fmla="*/ 86970 w 593866"/>
                      <a:gd name="connsiteY3" fmla="*/ 255643 h 316865"/>
                      <a:gd name="connsiteX4" fmla="*/ 0 w 593866"/>
                      <a:gd name="connsiteY4" fmla="*/ 149752 h 316865"/>
                      <a:gd name="connsiteX5" fmla="*/ 296933 w 593866"/>
                      <a:gd name="connsiteY5" fmla="*/ 0 h 316865"/>
                      <a:gd name="connsiteX6" fmla="*/ 593866 w 593866"/>
                      <a:gd name="connsiteY6" fmla="*/ 149752 h 316865"/>
                      <a:gd name="connsiteX7" fmla="*/ 506897 w 593866"/>
                      <a:gd name="connsiteY7" fmla="*/ 255643 h 316865"/>
                      <a:gd name="connsiteX8" fmla="*/ 486834 w 593866"/>
                      <a:gd name="connsiteY8" fmla="*/ 262465 h 316865"/>
                      <a:gd name="connsiteX9" fmla="*/ 412513 w 593866"/>
                      <a:gd name="connsiteY9" fmla="*/ 237193 h 316865"/>
                      <a:gd name="connsiteX10" fmla="*/ 388373 w 593866"/>
                      <a:gd name="connsiteY10" fmla="*/ 316865 h 316865"/>
                      <a:gd name="connsiteX0" fmla="*/ 181353 w 593866"/>
                      <a:gd name="connsiteY0" fmla="*/ 237193 h 316865"/>
                      <a:gd name="connsiteX1" fmla="*/ 107032 w 593866"/>
                      <a:gd name="connsiteY1" fmla="*/ 262465 h 316865"/>
                      <a:gd name="connsiteX2" fmla="*/ 86970 w 593866"/>
                      <a:gd name="connsiteY2" fmla="*/ 255643 h 316865"/>
                      <a:gd name="connsiteX3" fmla="*/ 0 w 593866"/>
                      <a:gd name="connsiteY3" fmla="*/ 149752 h 316865"/>
                      <a:gd name="connsiteX4" fmla="*/ 296933 w 593866"/>
                      <a:gd name="connsiteY4" fmla="*/ 0 h 316865"/>
                      <a:gd name="connsiteX5" fmla="*/ 593866 w 593866"/>
                      <a:gd name="connsiteY5" fmla="*/ 149752 h 316865"/>
                      <a:gd name="connsiteX6" fmla="*/ 506897 w 593866"/>
                      <a:gd name="connsiteY6" fmla="*/ 255643 h 316865"/>
                      <a:gd name="connsiteX7" fmla="*/ 486834 w 593866"/>
                      <a:gd name="connsiteY7" fmla="*/ 262465 h 316865"/>
                      <a:gd name="connsiteX8" fmla="*/ 412513 w 593866"/>
                      <a:gd name="connsiteY8" fmla="*/ 237193 h 316865"/>
                      <a:gd name="connsiteX9" fmla="*/ 388373 w 593866"/>
                      <a:gd name="connsiteY9" fmla="*/ 316865 h 316865"/>
                      <a:gd name="connsiteX0" fmla="*/ 107032 w 593866"/>
                      <a:gd name="connsiteY0" fmla="*/ 262465 h 316865"/>
                      <a:gd name="connsiteX1" fmla="*/ 86970 w 593866"/>
                      <a:gd name="connsiteY1" fmla="*/ 255643 h 316865"/>
                      <a:gd name="connsiteX2" fmla="*/ 0 w 593866"/>
                      <a:gd name="connsiteY2" fmla="*/ 149752 h 316865"/>
                      <a:gd name="connsiteX3" fmla="*/ 296933 w 593866"/>
                      <a:gd name="connsiteY3" fmla="*/ 0 h 316865"/>
                      <a:gd name="connsiteX4" fmla="*/ 593866 w 593866"/>
                      <a:gd name="connsiteY4" fmla="*/ 149752 h 316865"/>
                      <a:gd name="connsiteX5" fmla="*/ 506897 w 593866"/>
                      <a:gd name="connsiteY5" fmla="*/ 255643 h 316865"/>
                      <a:gd name="connsiteX6" fmla="*/ 486834 w 593866"/>
                      <a:gd name="connsiteY6" fmla="*/ 262465 h 316865"/>
                      <a:gd name="connsiteX7" fmla="*/ 412513 w 593866"/>
                      <a:gd name="connsiteY7" fmla="*/ 237193 h 316865"/>
                      <a:gd name="connsiteX8" fmla="*/ 388373 w 593866"/>
                      <a:gd name="connsiteY8" fmla="*/ 316865 h 3168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  <a:gd name="connsiteX7" fmla="*/ 412513 w 593866"/>
                      <a:gd name="connsiteY7" fmla="*/ 237193 h 2624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3866" h="262465">
                        <a:moveTo>
                          <a:pt x="107032" y="262465"/>
                        </a:moveTo>
                        <a:lnTo>
                          <a:pt x="86970" y="255643"/>
                        </a:lnTo>
                        <a:cubicBezTo>
                          <a:pt x="33236" y="228543"/>
                          <a:pt x="0" y="191105"/>
                          <a:pt x="0" y="149752"/>
                        </a:cubicBezTo>
                        <a:cubicBezTo>
                          <a:pt x="0" y="67046"/>
                          <a:pt x="132941" y="0"/>
                          <a:pt x="296933" y="0"/>
                        </a:cubicBezTo>
                        <a:cubicBezTo>
                          <a:pt x="460925" y="0"/>
                          <a:pt x="593866" y="67046"/>
                          <a:pt x="593866" y="149752"/>
                        </a:cubicBezTo>
                        <a:cubicBezTo>
                          <a:pt x="593866" y="191105"/>
                          <a:pt x="560631" y="228543"/>
                          <a:pt x="506897" y="255643"/>
                        </a:cubicBezTo>
                        <a:lnTo>
                          <a:pt x="486834" y="262465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月 181">
                    <a:extLst>
                      <a:ext uri="{FF2B5EF4-FFF2-40B4-BE49-F238E27FC236}">
                        <a16:creationId xmlns:a16="http://schemas.microsoft.com/office/drawing/2014/main" id="{79A01059-F550-4F6B-A1BC-9125768ECC4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444594" y="2204953"/>
                    <a:ext cx="154957" cy="582954"/>
                  </a:xfrm>
                  <a:prstGeom prst="moon">
                    <a:avLst>
                      <a:gd name="adj" fmla="val 4021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DE21F1B5-6272-4958-9722-76CDF71369F2}"/>
                    </a:ext>
                  </a:extLst>
                </p:cNvPr>
                <p:cNvGrpSpPr/>
                <p:nvPr/>
              </p:nvGrpSpPr>
              <p:grpSpPr>
                <a:xfrm>
                  <a:off x="7712218" y="130074"/>
                  <a:ext cx="160266" cy="160266"/>
                  <a:chOff x="6395697" y="2460961"/>
                  <a:chExt cx="236349" cy="236349"/>
                </a:xfrm>
              </p:grpSpPr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E902651B-78FA-44B1-9060-67A0E88AA5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5697" y="2460961"/>
                    <a:ext cx="236349" cy="23634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583E76C1-BF4D-4666-9886-3FDC9D3CBE0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78462" y="2490827"/>
                    <a:ext cx="142158" cy="14215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E6AF7FF2-BE7F-4ED6-9647-A12BD14B56C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41772" y="2616415"/>
                    <a:ext cx="58673" cy="586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3071C6C4-0AA2-4799-9C27-3E9733E864B8}"/>
                    </a:ext>
                  </a:extLst>
                </p:cNvPr>
                <p:cNvGrpSpPr/>
                <p:nvPr/>
              </p:nvGrpSpPr>
              <p:grpSpPr>
                <a:xfrm flipH="1">
                  <a:off x="8423755" y="101587"/>
                  <a:ext cx="468004" cy="201214"/>
                  <a:chOff x="6128823" y="2418951"/>
                  <a:chExt cx="690181" cy="296736"/>
                </a:xfrm>
              </p:grpSpPr>
              <p:sp>
                <p:nvSpPr>
                  <p:cNvPr id="172" name="月 171">
                    <a:extLst>
                      <a:ext uri="{FF2B5EF4-FFF2-40B4-BE49-F238E27FC236}">
                        <a16:creationId xmlns:a16="http://schemas.microsoft.com/office/drawing/2014/main" id="{A1B1EFAD-8D1B-4AD5-9717-CA1912172E51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50747" y="23961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5368D103-5417-443A-B026-310532D4CBAA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6218997" y="2421593"/>
                    <a:ext cx="123402" cy="303750"/>
                  </a:xfrm>
                  <a:prstGeom prst="moon">
                    <a:avLst>
                      <a:gd name="adj" fmla="val 5050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943ACD6D-7492-489F-964C-E5951C95FC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5138" y="2453222"/>
                    <a:ext cx="593866" cy="262465"/>
                  </a:xfrm>
                  <a:custGeom>
                    <a:avLst/>
                    <a:gdLst>
                      <a:gd name="connsiteX0" fmla="*/ 296933 w 593866"/>
                      <a:gd name="connsiteY0" fmla="*/ 0 h 262465"/>
                      <a:gd name="connsiteX1" fmla="*/ 593866 w 593866"/>
                      <a:gd name="connsiteY1" fmla="*/ 149752 h 262465"/>
                      <a:gd name="connsiteX2" fmla="*/ 506897 w 593866"/>
                      <a:gd name="connsiteY2" fmla="*/ 255643 h 262465"/>
                      <a:gd name="connsiteX3" fmla="*/ 486834 w 593866"/>
                      <a:gd name="connsiteY3" fmla="*/ 262465 h 262465"/>
                      <a:gd name="connsiteX4" fmla="*/ 412513 w 593866"/>
                      <a:gd name="connsiteY4" fmla="*/ 237193 h 262465"/>
                      <a:gd name="connsiteX5" fmla="*/ 296933 w 593866"/>
                      <a:gd name="connsiteY5" fmla="*/ 225425 h 262465"/>
                      <a:gd name="connsiteX6" fmla="*/ 181353 w 593866"/>
                      <a:gd name="connsiteY6" fmla="*/ 237193 h 262465"/>
                      <a:gd name="connsiteX7" fmla="*/ 107032 w 593866"/>
                      <a:gd name="connsiteY7" fmla="*/ 262465 h 262465"/>
                      <a:gd name="connsiteX8" fmla="*/ 86970 w 593866"/>
                      <a:gd name="connsiteY8" fmla="*/ 255643 h 262465"/>
                      <a:gd name="connsiteX9" fmla="*/ 0 w 593866"/>
                      <a:gd name="connsiteY9" fmla="*/ 149752 h 262465"/>
                      <a:gd name="connsiteX10" fmla="*/ 296933 w 593866"/>
                      <a:gd name="connsiteY10" fmla="*/ 0 h 262465"/>
                      <a:gd name="connsiteX0" fmla="*/ 296933 w 593866"/>
                      <a:gd name="connsiteY0" fmla="*/ 225425 h 316865"/>
                      <a:gd name="connsiteX1" fmla="*/ 181353 w 593866"/>
                      <a:gd name="connsiteY1" fmla="*/ 237193 h 316865"/>
                      <a:gd name="connsiteX2" fmla="*/ 107032 w 593866"/>
                      <a:gd name="connsiteY2" fmla="*/ 262465 h 316865"/>
                      <a:gd name="connsiteX3" fmla="*/ 86970 w 593866"/>
                      <a:gd name="connsiteY3" fmla="*/ 255643 h 316865"/>
                      <a:gd name="connsiteX4" fmla="*/ 0 w 593866"/>
                      <a:gd name="connsiteY4" fmla="*/ 149752 h 316865"/>
                      <a:gd name="connsiteX5" fmla="*/ 296933 w 593866"/>
                      <a:gd name="connsiteY5" fmla="*/ 0 h 316865"/>
                      <a:gd name="connsiteX6" fmla="*/ 593866 w 593866"/>
                      <a:gd name="connsiteY6" fmla="*/ 149752 h 316865"/>
                      <a:gd name="connsiteX7" fmla="*/ 506897 w 593866"/>
                      <a:gd name="connsiteY7" fmla="*/ 255643 h 316865"/>
                      <a:gd name="connsiteX8" fmla="*/ 486834 w 593866"/>
                      <a:gd name="connsiteY8" fmla="*/ 262465 h 316865"/>
                      <a:gd name="connsiteX9" fmla="*/ 412513 w 593866"/>
                      <a:gd name="connsiteY9" fmla="*/ 237193 h 316865"/>
                      <a:gd name="connsiteX10" fmla="*/ 388373 w 593866"/>
                      <a:gd name="connsiteY10" fmla="*/ 316865 h 316865"/>
                      <a:gd name="connsiteX0" fmla="*/ 181353 w 593866"/>
                      <a:gd name="connsiteY0" fmla="*/ 237193 h 316865"/>
                      <a:gd name="connsiteX1" fmla="*/ 107032 w 593866"/>
                      <a:gd name="connsiteY1" fmla="*/ 262465 h 316865"/>
                      <a:gd name="connsiteX2" fmla="*/ 86970 w 593866"/>
                      <a:gd name="connsiteY2" fmla="*/ 255643 h 316865"/>
                      <a:gd name="connsiteX3" fmla="*/ 0 w 593866"/>
                      <a:gd name="connsiteY3" fmla="*/ 149752 h 316865"/>
                      <a:gd name="connsiteX4" fmla="*/ 296933 w 593866"/>
                      <a:gd name="connsiteY4" fmla="*/ 0 h 316865"/>
                      <a:gd name="connsiteX5" fmla="*/ 593866 w 593866"/>
                      <a:gd name="connsiteY5" fmla="*/ 149752 h 316865"/>
                      <a:gd name="connsiteX6" fmla="*/ 506897 w 593866"/>
                      <a:gd name="connsiteY6" fmla="*/ 255643 h 316865"/>
                      <a:gd name="connsiteX7" fmla="*/ 486834 w 593866"/>
                      <a:gd name="connsiteY7" fmla="*/ 262465 h 316865"/>
                      <a:gd name="connsiteX8" fmla="*/ 412513 w 593866"/>
                      <a:gd name="connsiteY8" fmla="*/ 237193 h 316865"/>
                      <a:gd name="connsiteX9" fmla="*/ 388373 w 593866"/>
                      <a:gd name="connsiteY9" fmla="*/ 316865 h 316865"/>
                      <a:gd name="connsiteX0" fmla="*/ 107032 w 593866"/>
                      <a:gd name="connsiteY0" fmla="*/ 262465 h 316865"/>
                      <a:gd name="connsiteX1" fmla="*/ 86970 w 593866"/>
                      <a:gd name="connsiteY1" fmla="*/ 255643 h 316865"/>
                      <a:gd name="connsiteX2" fmla="*/ 0 w 593866"/>
                      <a:gd name="connsiteY2" fmla="*/ 149752 h 316865"/>
                      <a:gd name="connsiteX3" fmla="*/ 296933 w 593866"/>
                      <a:gd name="connsiteY3" fmla="*/ 0 h 316865"/>
                      <a:gd name="connsiteX4" fmla="*/ 593866 w 593866"/>
                      <a:gd name="connsiteY4" fmla="*/ 149752 h 316865"/>
                      <a:gd name="connsiteX5" fmla="*/ 506897 w 593866"/>
                      <a:gd name="connsiteY5" fmla="*/ 255643 h 316865"/>
                      <a:gd name="connsiteX6" fmla="*/ 486834 w 593866"/>
                      <a:gd name="connsiteY6" fmla="*/ 262465 h 316865"/>
                      <a:gd name="connsiteX7" fmla="*/ 412513 w 593866"/>
                      <a:gd name="connsiteY7" fmla="*/ 237193 h 316865"/>
                      <a:gd name="connsiteX8" fmla="*/ 388373 w 593866"/>
                      <a:gd name="connsiteY8" fmla="*/ 316865 h 3168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  <a:gd name="connsiteX7" fmla="*/ 412513 w 593866"/>
                      <a:gd name="connsiteY7" fmla="*/ 237193 h 262465"/>
                      <a:gd name="connsiteX0" fmla="*/ 107032 w 593866"/>
                      <a:gd name="connsiteY0" fmla="*/ 262465 h 262465"/>
                      <a:gd name="connsiteX1" fmla="*/ 86970 w 593866"/>
                      <a:gd name="connsiteY1" fmla="*/ 255643 h 262465"/>
                      <a:gd name="connsiteX2" fmla="*/ 0 w 593866"/>
                      <a:gd name="connsiteY2" fmla="*/ 149752 h 262465"/>
                      <a:gd name="connsiteX3" fmla="*/ 296933 w 593866"/>
                      <a:gd name="connsiteY3" fmla="*/ 0 h 262465"/>
                      <a:gd name="connsiteX4" fmla="*/ 593866 w 593866"/>
                      <a:gd name="connsiteY4" fmla="*/ 149752 h 262465"/>
                      <a:gd name="connsiteX5" fmla="*/ 506897 w 593866"/>
                      <a:gd name="connsiteY5" fmla="*/ 255643 h 262465"/>
                      <a:gd name="connsiteX6" fmla="*/ 486834 w 593866"/>
                      <a:gd name="connsiteY6" fmla="*/ 262465 h 262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3866" h="262465">
                        <a:moveTo>
                          <a:pt x="107032" y="262465"/>
                        </a:moveTo>
                        <a:lnTo>
                          <a:pt x="86970" y="255643"/>
                        </a:lnTo>
                        <a:cubicBezTo>
                          <a:pt x="33236" y="228543"/>
                          <a:pt x="0" y="191105"/>
                          <a:pt x="0" y="149752"/>
                        </a:cubicBezTo>
                        <a:cubicBezTo>
                          <a:pt x="0" y="67046"/>
                          <a:pt x="132941" y="0"/>
                          <a:pt x="296933" y="0"/>
                        </a:cubicBezTo>
                        <a:cubicBezTo>
                          <a:pt x="460925" y="0"/>
                          <a:pt x="593866" y="67046"/>
                          <a:pt x="593866" y="149752"/>
                        </a:cubicBezTo>
                        <a:cubicBezTo>
                          <a:pt x="593866" y="191105"/>
                          <a:pt x="560631" y="228543"/>
                          <a:pt x="506897" y="255643"/>
                        </a:cubicBezTo>
                        <a:lnTo>
                          <a:pt x="486834" y="262465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00D29302-45A1-4A1E-BEDF-FFE0322D952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444594" y="2204953"/>
                    <a:ext cx="154957" cy="582954"/>
                  </a:xfrm>
                  <a:prstGeom prst="moon">
                    <a:avLst>
                      <a:gd name="adj" fmla="val 4021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FE90AF21-4EEF-4EDE-B4B2-0F123744157D}"/>
                    </a:ext>
                  </a:extLst>
                </p:cNvPr>
                <p:cNvGrpSpPr/>
                <p:nvPr/>
              </p:nvGrpSpPr>
              <p:grpSpPr>
                <a:xfrm flipH="1">
                  <a:off x="8550529" y="130074"/>
                  <a:ext cx="160266" cy="160266"/>
                  <a:chOff x="6395697" y="2460961"/>
                  <a:chExt cx="236349" cy="236349"/>
                </a:xfrm>
              </p:grpSpPr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8ED0CC64-F4B8-469B-B6C4-EEF6B8FCBB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5697" y="2460961"/>
                    <a:ext cx="236349" cy="23634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8DAC21C3-711D-45D2-9DE1-F5A0603DED6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78462" y="2490827"/>
                    <a:ext cx="142158" cy="14215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50745D28-F1FB-4F4D-9DBA-5876C085CE1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41772" y="2616415"/>
                    <a:ext cx="58673" cy="586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7A340F76-C237-4235-98EB-20E16410F91F}"/>
                    </a:ext>
                  </a:extLst>
                </p:cNvPr>
                <p:cNvSpPr/>
                <p:nvPr/>
              </p:nvSpPr>
              <p:spPr bwMode="auto">
                <a:xfrm rot="16200000">
                  <a:off x="8184699" y="485470"/>
                  <a:ext cx="55930" cy="14600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1A1BC8D8-EBE9-4239-B910-CE15C0D51F30}"/>
                    </a:ext>
                  </a:extLst>
                </p:cNvPr>
                <p:cNvSpPr/>
                <p:nvPr/>
              </p:nvSpPr>
              <p:spPr bwMode="auto">
                <a:xfrm rot="16200000">
                  <a:off x="8165865" y="596072"/>
                  <a:ext cx="93601" cy="229002"/>
                </a:xfrm>
                <a:prstGeom prst="moon">
                  <a:avLst>
                    <a:gd name="adj" fmla="val 76301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0F9E459-550B-480D-87BE-768088B83526}"/>
                  </a:ext>
                </a:extLst>
              </p:cNvPr>
              <p:cNvGrpSpPr/>
              <p:nvPr/>
            </p:nvGrpSpPr>
            <p:grpSpPr>
              <a:xfrm>
                <a:off x="4677665" y="1351871"/>
                <a:ext cx="1295422" cy="584544"/>
                <a:chOff x="548631" y="1266020"/>
                <a:chExt cx="1404616" cy="584544"/>
              </a:xfrm>
            </p:grpSpPr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FA396152-EBF2-4711-BC0D-A850584688FA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7D23C018-3C87-4DB7-A5E5-81B242AB9ACC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87A5D7FF-110C-444F-9AD4-BDCA1B5F077E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55A656B3-8A56-46C6-AA74-037D7FD71D71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D62D1600-8250-4133-B78C-D041153FD051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0AB89A3D-81FB-41C4-8AA9-4EEDDB480AC9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65A2C24C-92E7-455C-9189-F7C3FE894BBA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4E983177-E7BB-4638-A52C-E800DB044929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F7F6218-C5E8-479D-8582-92CA81DBFEB0}"/>
                </a:ext>
              </a:extLst>
            </p:cNvPr>
            <p:cNvGrpSpPr/>
            <p:nvPr/>
          </p:nvGrpSpPr>
          <p:grpSpPr>
            <a:xfrm>
              <a:off x="4769790" y="3467525"/>
              <a:ext cx="1126524" cy="998550"/>
              <a:chOff x="683565" y="3467525"/>
              <a:chExt cx="1126524" cy="99855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9641B58-58CD-47B1-9AB3-9F7D0A9D2056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AC961DB5-E8E4-4068-A224-51675D8C20E4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6251036A-F9C5-41B5-8503-E488DE6F91C1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3219894F-46F9-4905-B868-663BD2D508F6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2A69CBF4-21E3-4883-B2B7-59B53321CEF8}"/>
                  </a:ext>
                </a:extLst>
              </p:cNvPr>
              <p:cNvGrpSpPr/>
              <p:nvPr/>
            </p:nvGrpSpPr>
            <p:grpSpPr>
              <a:xfrm>
                <a:off x="683565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3DFA857-1ADD-4BB8-A1A1-CAFFE5E357B6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3D46431-3D79-48FD-AF45-1ECA98264074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01329AD9-7583-4D1D-A50D-0C50923E9DF5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台形 137">
                    <a:extLst>
                      <a:ext uri="{FF2B5EF4-FFF2-40B4-BE49-F238E27FC236}">
                        <a16:creationId xmlns:a16="http://schemas.microsoft.com/office/drawing/2014/main" id="{4A16164D-FB54-4AC3-A887-88855EF2F0F4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9D9E3F7C-E06E-41E9-9720-270F1F183564}"/>
                  </a:ext>
                </a:extLst>
              </p:cNvPr>
              <p:cNvGrpSpPr/>
              <p:nvPr/>
            </p:nvGrpSpPr>
            <p:grpSpPr>
              <a:xfrm flipH="1">
                <a:off x="1189364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8E74C71B-A9F8-4B09-B1DE-8D2D061D3B75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E909E360-F1D2-4C54-9E47-76D45F8535C2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133" name="台形 132">
                    <a:extLst>
                      <a:ext uri="{FF2B5EF4-FFF2-40B4-BE49-F238E27FC236}">
                        <a16:creationId xmlns:a16="http://schemas.microsoft.com/office/drawing/2014/main" id="{064DA456-AE19-4F83-A4A9-1EFDA955ABA3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49B4148D-C599-4AFB-B627-D5BDDEDEF61C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21165A7D-2B0D-48F9-BB62-3005E4982B20}"/>
                </a:ext>
              </a:extLst>
            </p:cNvPr>
            <p:cNvSpPr/>
            <p:nvPr/>
          </p:nvSpPr>
          <p:spPr bwMode="auto">
            <a:xfrm>
              <a:off x="4739841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8D0DC378-B23B-43DC-B8E3-F6D9EB54A548}"/>
                </a:ext>
              </a:extLst>
            </p:cNvPr>
            <p:cNvSpPr/>
            <p:nvPr/>
          </p:nvSpPr>
          <p:spPr bwMode="auto">
            <a:xfrm>
              <a:off x="5506172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AE81DDB9-118F-4922-B0CC-33F93F9BD0A6}"/>
              </a:ext>
            </a:extLst>
          </p:cNvPr>
          <p:cNvGrpSpPr/>
          <p:nvPr/>
        </p:nvGrpSpPr>
        <p:grpSpPr>
          <a:xfrm>
            <a:off x="2555292" y="430202"/>
            <a:ext cx="907236" cy="1991880"/>
            <a:chOff x="2427851" y="1351871"/>
            <a:chExt cx="1755198" cy="3853622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9E7381E2-238C-4E58-987C-9FAAA8942F81}"/>
                </a:ext>
              </a:extLst>
            </p:cNvPr>
            <p:cNvGrpSpPr/>
            <p:nvPr/>
          </p:nvGrpSpPr>
          <p:grpSpPr>
            <a:xfrm>
              <a:off x="2427851" y="1351871"/>
              <a:ext cx="1755198" cy="3853622"/>
              <a:chOff x="2427851" y="1351871"/>
              <a:chExt cx="1755198" cy="3853622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0AD20C8D-58AD-4DAF-B3DD-DD7E173131EC}"/>
                  </a:ext>
                </a:extLst>
              </p:cNvPr>
              <p:cNvGrpSpPr/>
              <p:nvPr/>
            </p:nvGrpSpPr>
            <p:grpSpPr>
              <a:xfrm>
                <a:off x="2894271" y="4664064"/>
                <a:ext cx="790873" cy="541429"/>
                <a:chOff x="3129880" y="1907652"/>
                <a:chExt cx="790873" cy="541429"/>
              </a:xfrm>
            </p:grpSpPr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DC4B18B0-15EE-4232-AFCE-592E7AE5A3D2}"/>
                    </a:ext>
                  </a:extLst>
                </p:cNvPr>
                <p:cNvSpPr/>
                <p:nvPr/>
              </p:nvSpPr>
              <p:spPr bwMode="auto">
                <a:xfrm flipH="1">
                  <a:off x="3592594" y="1907652"/>
                  <a:ext cx="122196" cy="39186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2686A556-9BFD-4718-B302-65F615B0D062}"/>
                    </a:ext>
                  </a:extLst>
                </p:cNvPr>
                <p:cNvSpPr/>
                <p:nvPr/>
              </p:nvSpPr>
              <p:spPr bwMode="auto">
                <a:xfrm>
                  <a:off x="3335844" y="1907652"/>
                  <a:ext cx="122197" cy="39186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45EC9230-4326-44BE-9649-D8C0E6972E33}"/>
                    </a:ext>
                  </a:extLst>
                </p:cNvPr>
                <p:cNvSpPr/>
                <p:nvPr/>
              </p:nvSpPr>
              <p:spPr bwMode="auto">
                <a:xfrm flipH="1">
                  <a:off x="3592592" y="2166916"/>
                  <a:ext cx="122196" cy="16166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8EFAA03F-1B75-4221-A0BA-2AE7B12635A9}"/>
                    </a:ext>
                  </a:extLst>
                </p:cNvPr>
                <p:cNvSpPr/>
                <p:nvPr/>
              </p:nvSpPr>
              <p:spPr bwMode="auto">
                <a:xfrm>
                  <a:off x="3335844" y="2166916"/>
                  <a:ext cx="122197" cy="16166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FE2ACAC-F42A-4ACC-8B8D-69139AA54172}"/>
                    </a:ext>
                  </a:extLst>
                </p:cNvPr>
                <p:cNvSpPr/>
                <p:nvPr/>
              </p:nvSpPr>
              <p:spPr bwMode="auto">
                <a:xfrm flipH="1">
                  <a:off x="3586283" y="2327011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6E7B01C-4B14-4CB2-89C5-56CEC6783104}"/>
                    </a:ext>
                  </a:extLst>
                </p:cNvPr>
                <p:cNvSpPr/>
                <p:nvPr/>
              </p:nvSpPr>
              <p:spPr bwMode="auto">
                <a:xfrm>
                  <a:off x="3129880" y="2327011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A9DDDDC7-8C62-424F-966C-AC5B1E290E18}"/>
                  </a:ext>
                </a:extLst>
              </p:cNvPr>
              <p:cNvSpPr/>
              <p:nvPr/>
            </p:nvSpPr>
            <p:spPr bwMode="auto">
              <a:xfrm>
                <a:off x="3146781" y="3002916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DE590CA9-99E8-4A17-8354-478077B43C11}"/>
                  </a:ext>
                </a:extLst>
              </p:cNvPr>
              <p:cNvGrpSpPr/>
              <p:nvPr/>
            </p:nvGrpSpPr>
            <p:grpSpPr>
              <a:xfrm>
                <a:off x="2427851" y="1410820"/>
                <a:ext cx="1755198" cy="1814465"/>
                <a:chOff x="2634462" y="-872312"/>
                <a:chExt cx="1755198" cy="1814465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F14066-6E5F-4C75-BC05-D3C019F69072}"/>
                    </a:ext>
                  </a:extLst>
                </p:cNvPr>
                <p:cNvSpPr/>
                <p:nvPr/>
              </p:nvSpPr>
              <p:spPr bwMode="auto">
                <a:xfrm>
                  <a:off x="2634462" y="-872312"/>
                  <a:ext cx="1755198" cy="1733132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996B44DB-6EEF-4BC9-8207-EB608715E862}"/>
                    </a:ext>
                  </a:extLst>
                </p:cNvPr>
                <p:cNvSpPr/>
                <p:nvPr/>
              </p:nvSpPr>
              <p:spPr bwMode="auto">
                <a:xfrm>
                  <a:off x="2736436" y="-660657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D79E2F1E-A573-4D1D-BEBB-8FBA5C4A3E5A}"/>
                    </a:ext>
                  </a:extLst>
                </p:cNvPr>
                <p:cNvSpPr/>
                <p:nvPr/>
              </p:nvSpPr>
              <p:spPr bwMode="auto">
                <a:xfrm>
                  <a:off x="2675025" y="-754200"/>
                  <a:ext cx="1674071" cy="1696353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4C9CD0A-DE3E-4206-A4FE-28AD2A38299A}"/>
                    </a:ext>
                  </a:extLst>
                </p:cNvPr>
                <p:cNvSpPr/>
                <p:nvPr/>
              </p:nvSpPr>
              <p:spPr bwMode="auto">
                <a:xfrm>
                  <a:off x="3324042" y="-683556"/>
                  <a:ext cx="393419" cy="571875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E6FCA283-698D-4DFC-AACC-7ECB797E161A}"/>
                    </a:ext>
                  </a:extLst>
                </p:cNvPr>
                <p:cNvSpPr/>
                <p:nvPr/>
              </p:nvSpPr>
              <p:spPr bwMode="auto">
                <a:xfrm>
                  <a:off x="2920817" y="-709592"/>
                  <a:ext cx="690469" cy="597910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A8F605D-1474-4A9E-831C-0744BC1847DB}"/>
                    </a:ext>
                  </a:extLst>
                </p:cNvPr>
                <p:cNvSpPr/>
                <p:nvPr/>
              </p:nvSpPr>
              <p:spPr bwMode="auto">
                <a:xfrm flipH="1">
                  <a:off x="3433638" y="-709592"/>
                  <a:ext cx="690469" cy="597910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0CEFC42-73ED-435A-B604-AD9702E6F9F4}"/>
                    </a:ext>
                  </a:extLst>
                </p:cNvPr>
                <p:cNvSpPr/>
                <p:nvPr/>
              </p:nvSpPr>
              <p:spPr bwMode="auto">
                <a:xfrm>
                  <a:off x="2920817" y="-10329"/>
                  <a:ext cx="470508" cy="30089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71E4968B-F2A1-4A95-AC11-FEC8FBA31F69}"/>
                    </a:ext>
                  </a:extLst>
                </p:cNvPr>
                <p:cNvSpPr/>
                <p:nvPr/>
              </p:nvSpPr>
              <p:spPr bwMode="auto">
                <a:xfrm>
                  <a:off x="3022441" y="-10329"/>
                  <a:ext cx="259444" cy="300891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4BB259D-D248-4663-B27D-01228D53EB01}"/>
                    </a:ext>
                  </a:extLst>
                </p:cNvPr>
                <p:cNvSpPr/>
                <p:nvPr/>
              </p:nvSpPr>
              <p:spPr bwMode="auto">
                <a:xfrm>
                  <a:off x="3601144" y="-10329"/>
                  <a:ext cx="470508" cy="30089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4CDF26C7-7BC5-40FA-B345-FC4EBD823F19}"/>
                    </a:ext>
                  </a:extLst>
                </p:cNvPr>
                <p:cNvSpPr/>
                <p:nvPr/>
              </p:nvSpPr>
              <p:spPr bwMode="auto">
                <a:xfrm>
                  <a:off x="3702768" y="-10329"/>
                  <a:ext cx="259444" cy="300891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二等辺三角形 244">
                  <a:extLst>
                    <a:ext uri="{FF2B5EF4-FFF2-40B4-BE49-F238E27FC236}">
                      <a16:creationId xmlns:a16="http://schemas.microsoft.com/office/drawing/2014/main" id="{502A7968-0F6D-4915-9929-63B030CB87D2}"/>
                    </a:ext>
                  </a:extLst>
                </p:cNvPr>
                <p:cNvSpPr/>
                <p:nvPr/>
              </p:nvSpPr>
              <p:spPr bwMode="auto">
                <a:xfrm>
                  <a:off x="3431833" y="434921"/>
                  <a:ext cx="160455" cy="73278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031027C0-C364-4F11-8D39-1AC6D05ED5F3}"/>
                    </a:ext>
                  </a:extLst>
                </p:cNvPr>
                <p:cNvSpPr/>
                <p:nvPr/>
              </p:nvSpPr>
              <p:spPr bwMode="auto">
                <a:xfrm>
                  <a:off x="3363110" y="637014"/>
                  <a:ext cx="297902" cy="45720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A7AC29F7-4EAA-4FB5-8094-472F93D885ED}"/>
                    </a:ext>
                  </a:extLst>
                </p:cNvPr>
                <p:cNvSpPr/>
                <p:nvPr/>
              </p:nvSpPr>
              <p:spPr bwMode="auto">
                <a:xfrm>
                  <a:off x="3000731" y="-136530"/>
                  <a:ext cx="338058" cy="31178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7FAE6C5-DE5B-48F4-97AA-DC120A66F822}"/>
                    </a:ext>
                  </a:extLst>
                </p:cNvPr>
                <p:cNvSpPr/>
                <p:nvPr/>
              </p:nvSpPr>
              <p:spPr bwMode="auto">
                <a:xfrm>
                  <a:off x="3676753" y="-136530"/>
                  <a:ext cx="338058" cy="31178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6D8FF470-96E5-4F3E-814D-E4C7F20CC832}"/>
                  </a:ext>
                </a:extLst>
              </p:cNvPr>
              <p:cNvGrpSpPr/>
              <p:nvPr/>
            </p:nvGrpSpPr>
            <p:grpSpPr>
              <a:xfrm>
                <a:off x="2832672" y="3237947"/>
                <a:ext cx="914081" cy="1452333"/>
                <a:chOff x="4056460" y="1493784"/>
                <a:chExt cx="1696640" cy="2695702"/>
              </a:xfrm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F8AC0F78-9464-4ABA-AEF0-B4F16D9D1B77}"/>
                    </a:ext>
                  </a:extLst>
                </p:cNvPr>
                <p:cNvSpPr/>
                <p:nvPr/>
              </p:nvSpPr>
              <p:spPr bwMode="auto">
                <a:xfrm>
                  <a:off x="4056460" y="4045778"/>
                  <a:ext cx="1696640" cy="143708"/>
                </a:xfrm>
                <a:prstGeom prst="trapezoid">
                  <a:avLst>
                    <a:gd name="adj" fmla="val 1653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台形 227">
                  <a:extLst>
                    <a:ext uri="{FF2B5EF4-FFF2-40B4-BE49-F238E27FC236}">
                      <a16:creationId xmlns:a16="http://schemas.microsoft.com/office/drawing/2014/main" id="{6043A320-64DA-456A-9F08-111031D498F8}"/>
                    </a:ext>
                  </a:extLst>
                </p:cNvPr>
                <p:cNvSpPr/>
                <p:nvPr/>
              </p:nvSpPr>
              <p:spPr bwMode="auto">
                <a:xfrm>
                  <a:off x="4056460" y="2884339"/>
                  <a:ext cx="1696640" cy="1237099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B8DF4966-3F25-44D5-81DF-C4653C060D49}"/>
                    </a:ext>
                  </a:extLst>
                </p:cNvPr>
                <p:cNvSpPr/>
                <p:nvPr/>
              </p:nvSpPr>
              <p:spPr bwMode="auto">
                <a:xfrm>
                  <a:off x="4139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390470 w 1530170"/>
                    <a:gd name="connsiteY8" fmla="*/ 1480564 h 1480564"/>
                    <a:gd name="connsiteX9" fmla="*/ 114300 w 1530170"/>
                    <a:gd name="connsiteY9" fmla="*/ 147421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12" fmla="*/ 503650 w 1530170"/>
                    <a:gd name="connsiteY12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390470" y="1480564"/>
                      </a:lnTo>
                      <a:lnTo>
                        <a:pt x="114300" y="1474214"/>
                      </a:lnTo>
                      <a:cubicBezTo>
                        <a:pt x="114300" y="1162255"/>
                        <a:pt x="0" y="856646"/>
                        <a:pt x="0" y="544687"/>
                      </a:cubicBez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33F90E34-537D-461A-AEB8-401DCA603E5C}"/>
                    </a:ext>
                  </a:extLst>
                </p:cNvPr>
                <p:cNvSpPr/>
                <p:nvPr/>
              </p:nvSpPr>
              <p:spPr bwMode="auto">
                <a:xfrm>
                  <a:off x="4544920" y="1493784"/>
                  <a:ext cx="719720" cy="319127"/>
                </a:xfrm>
                <a:custGeom>
                  <a:avLst/>
                  <a:gdLst>
                    <a:gd name="connsiteX0" fmla="*/ 632855 w 737656"/>
                    <a:gd name="connsiteY0" fmla="*/ 0 h 312443"/>
                    <a:gd name="connsiteX1" fmla="*/ 682563 w 737656"/>
                    <a:gd name="connsiteY1" fmla="*/ 29528 h 312443"/>
                    <a:gd name="connsiteX2" fmla="*/ 737656 w 737656"/>
                    <a:gd name="connsiteY2" fmla="*/ 146715 h 312443"/>
                    <a:gd name="connsiteX3" fmla="*/ 549556 w 737656"/>
                    <a:gd name="connsiteY3" fmla="*/ 312443 h 312443"/>
                    <a:gd name="connsiteX4" fmla="*/ 376237 w 737656"/>
                    <a:gd name="connsiteY4" fmla="*/ 211224 h 312443"/>
                    <a:gd name="connsiteX5" fmla="*/ 372475 w 737656"/>
                    <a:gd name="connsiteY5" fmla="*/ 194806 h 312443"/>
                    <a:gd name="connsiteX6" fmla="*/ 425995 w 737656"/>
                    <a:gd name="connsiteY6" fmla="*/ 189014 h 312443"/>
                    <a:gd name="connsiteX7" fmla="*/ 630197 w 737656"/>
                    <a:gd name="connsiteY7" fmla="*/ 9194 h 312443"/>
                    <a:gd name="connsiteX8" fmla="*/ 104801 w 737656"/>
                    <a:gd name="connsiteY8" fmla="*/ 0 h 312443"/>
                    <a:gd name="connsiteX9" fmla="*/ 107460 w 737656"/>
                    <a:gd name="connsiteY9" fmla="*/ 9194 h 312443"/>
                    <a:gd name="connsiteX10" fmla="*/ 311661 w 737656"/>
                    <a:gd name="connsiteY10" fmla="*/ 189014 h 312443"/>
                    <a:gd name="connsiteX11" fmla="*/ 365181 w 737656"/>
                    <a:gd name="connsiteY11" fmla="*/ 194806 h 312443"/>
                    <a:gd name="connsiteX12" fmla="*/ 361419 w 737656"/>
                    <a:gd name="connsiteY12" fmla="*/ 211224 h 312443"/>
                    <a:gd name="connsiteX13" fmla="*/ 188100 w 737656"/>
                    <a:gd name="connsiteY13" fmla="*/ 312443 h 312443"/>
                    <a:gd name="connsiteX14" fmla="*/ 0 w 737656"/>
                    <a:gd name="connsiteY14" fmla="*/ 146715 h 312443"/>
                    <a:gd name="connsiteX15" fmla="*/ 55094 w 737656"/>
                    <a:gd name="connsiteY15" fmla="*/ 29528 h 312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7656" h="312443">
                      <a:moveTo>
                        <a:pt x="632855" y="0"/>
                      </a:moveTo>
                      <a:lnTo>
                        <a:pt x="682563" y="29528"/>
                      </a:lnTo>
                      <a:cubicBezTo>
                        <a:pt x="716602" y="59519"/>
                        <a:pt x="737656" y="100951"/>
                        <a:pt x="737656" y="146715"/>
                      </a:cubicBezTo>
                      <a:cubicBezTo>
                        <a:pt x="737656" y="238244"/>
                        <a:pt x="653440" y="312443"/>
                        <a:pt x="549556" y="312443"/>
                      </a:cubicBezTo>
                      <a:cubicBezTo>
                        <a:pt x="471643" y="312443"/>
                        <a:pt x="404793" y="270706"/>
                        <a:pt x="376237" y="211224"/>
                      </a:cubicBezTo>
                      <a:lnTo>
                        <a:pt x="372475" y="194806"/>
                      </a:lnTo>
                      <a:lnTo>
                        <a:pt x="425995" y="189014"/>
                      </a:lnTo>
                      <a:cubicBezTo>
                        <a:pt x="518323" y="168729"/>
                        <a:pt x="594312" y="100284"/>
                        <a:pt x="630197" y="9194"/>
                      </a:cubicBezTo>
                      <a:close/>
                      <a:moveTo>
                        <a:pt x="104801" y="0"/>
                      </a:moveTo>
                      <a:lnTo>
                        <a:pt x="107460" y="9194"/>
                      </a:lnTo>
                      <a:cubicBezTo>
                        <a:pt x="143345" y="100284"/>
                        <a:pt x="219333" y="168729"/>
                        <a:pt x="311661" y="189014"/>
                      </a:cubicBezTo>
                      <a:lnTo>
                        <a:pt x="365181" y="194806"/>
                      </a:lnTo>
                      <a:lnTo>
                        <a:pt x="361419" y="211224"/>
                      </a:lnTo>
                      <a:cubicBezTo>
                        <a:pt x="332864" y="270706"/>
                        <a:pt x="266013" y="312443"/>
                        <a:pt x="188100" y="312443"/>
                      </a:cubicBezTo>
                      <a:cubicBezTo>
                        <a:pt x="84216" y="312443"/>
                        <a:pt x="0" y="238244"/>
                        <a:pt x="0" y="146715"/>
                      </a:cubicBezTo>
                      <a:cubicBezTo>
                        <a:pt x="0" y="100951"/>
                        <a:pt x="21054" y="59519"/>
                        <a:pt x="55094" y="295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2ED73A8D-053A-4637-B993-59FB0AB65304}"/>
                    </a:ext>
                  </a:extLst>
                </p:cNvPr>
                <p:cNvSpPr/>
                <p:nvPr/>
              </p:nvSpPr>
              <p:spPr bwMode="auto">
                <a:xfrm>
                  <a:off x="4850036" y="1802618"/>
                  <a:ext cx="109486" cy="10948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AA3C1BB8-3B43-42A6-879B-8DEF391CFFFF}"/>
                    </a:ext>
                  </a:extLst>
                </p:cNvPr>
                <p:cNvSpPr/>
                <p:nvPr/>
              </p:nvSpPr>
              <p:spPr bwMode="auto">
                <a:xfrm rot="10800000">
                  <a:off x="4258602" y="2867382"/>
                  <a:ext cx="1292356" cy="1022019"/>
                </a:xfrm>
                <a:prstGeom prst="round2SameRect">
                  <a:avLst>
                    <a:gd name="adj1" fmla="val 20177"/>
                    <a:gd name="adj2" fmla="val 0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DB1B517F-3B98-4DEB-8524-2413820156EE}"/>
                    </a:ext>
                  </a:extLst>
                </p:cNvPr>
                <p:cNvSpPr/>
                <p:nvPr/>
              </p:nvSpPr>
              <p:spPr bwMode="auto">
                <a:xfrm rot="10800000">
                  <a:off x="4322923" y="2867378"/>
                  <a:ext cx="1163707" cy="949957"/>
                </a:xfrm>
                <a:prstGeom prst="round2SameRect">
                  <a:avLst>
                    <a:gd name="adj1" fmla="val 15965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0F23218B-1A8D-4601-8D77-DA28D47193E1}"/>
                    </a:ext>
                  </a:extLst>
                </p:cNvPr>
                <p:cNvSpPr/>
                <p:nvPr/>
              </p:nvSpPr>
              <p:spPr bwMode="auto">
                <a:xfrm>
                  <a:off x="4236405" y="2779999"/>
                  <a:ext cx="1326195" cy="270011"/>
                </a:xfrm>
                <a:prstGeom prst="rect">
                  <a:avLst/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B94E778E-2EE4-476A-B683-E635A1B24EA1}"/>
                  </a:ext>
                </a:extLst>
              </p:cNvPr>
              <p:cNvGrpSpPr/>
              <p:nvPr/>
            </p:nvGrpSpPr>
            <p:grpSpPr>
              <a:xfrm>
                <a:off x="2651232" y="1351871"/>
                <a:ext cx="1295422" cy="584544"/>
                <a:chOff x="548631" y="1266020"/>
                <a:chExt cx="1404616" cy="584544"/>
              </a:xfrm>
            </p:grpSpPr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AC8CBA98-C5D6-495F-B3E7-EACACE589640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5B2711FB-178C-40DF-9ED9-91AEDC763973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6816F5E5-2CF9-42F8-B216-2C773DCFCA44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3534D36F-0FDD-4AD0-8781-78A816822106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F7018211-E693-4569-8D66-A230E2826A2A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82851DF4-639E-4C0B-BA55-422A24226965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855EF8AE-ACAF-49FC-90A5-182945B427C7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月 225">
                  <a:extLst>
                    <a:ext uri="{FF2B5EF4-FFF2-40B4-BE49-F238E27FC236}">
                      <a16:creationId xmlns:a16="http://schemas.microsoft.com/office/drawing/2014/main" id="{CE9FBC57-4D50-4EF7-BE6A-BC04B4899E7A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D69DDAEB-DEA3-494C-91C6-A22A4482FEB0}"/>
                </a:ext>
              </a:extLst>
            </p:cNvPr>
            <p:cNvGrpSpPr/>
            <p:nvPr/>
          </p:nvGrpSpPr>
          <p:grpSpPr>
            <a:xfrm>
              <a:off x="2725090" y="3467525"/>
              <a:ext cx="1126524" cy="998550"/>
              <a:chOff x="683565" y="3467525"/>
              <a:chExt cx="1126524" cy="998550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DBA2660-7E93-46C3-9BAE-3EDE299F3EA7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EE1EB4F6-F09B-476E-8D02-EDE031D144C2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D917CDD1-ECF6-4849-BAF6-60AD12D995E5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80769983-62B4-45C5-B180-5A54CDE08018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47A547C2-688F-4072-BE4C-C0EFA11516D9}"/>
                  </a:ext>
                </a:extLst>
              </p:cNvPr>
              <p:cNvGrpSpPr/>
              <p:nvPr/>
            </p:nvGrpSpPr>
            <p:grpSpPr>
              <a:xfrm>
                <a:off x="683565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2A67F8CC-1858-4D3E-81C8-07501FCAB4CA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86FCC4D4-2C03-42A9-9329-41E8D3353C3A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7B34EC0E-882B-4809-AC91-A5FBDC467476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" name="台形 209">
                    <a:extLst>
                      <a:ext uri="{FF2B5EF4-FFF2-40B4-BE49-F238E27FC236}">
                        <a16:creationId xmlns:a16="http://schemas.microsoft.com/office/drawing/2014/main" id="{2CC5303C-8D98-41A8-B7EC-16FF76C3E4C0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CC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11DA1B0A-430E-4E96-84BA-37FC9802D145}"/>
                  </a:ext>
                </a:extLst>
              </p:cNvPr>
              <p:cNvGrpSpPr/>
              <p:nvPr/>
            </p:nvGrpSpPr>
            <p:grpSpPr>
              <a:xfrm flipH="1">
                <a:off x="1189364" y="3467525"/>
                <a:ext cx="620725" cy="998550"/>
                <a:chOff x="683565" y="3482138"/>
                <a:chExt cx="620725" cy="998550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0AA89C65-090D-4151-A873-2EADE73BBC55}"/>
                    </a:ext>
                  </a:extLst>
                </p:cNvPr>
                <p:cNvSpPr/>
                <p:nvPr/>
              </p:nvSpPr>
              <p:spPr bwMode="auto">
                <a:xfrm rot="20710227">
                  <a:off x="938849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F454E488-5F04-4896-88C9-3CF9F8651B3D}"/>
                    </a:ext>
                  </a:extLst>
                </p:cNvPr>
                <p:cNvGrpSpPr/>
                <p:nvPr/>
              </p:nvGrpSpPr>
              <p:grpSpPr>
                <a:xfrm rot="19271972">
                  <a:off x="683565" y="3482138"/>
                  <a:ext cx="424924" cy="613139"/>
                  <a:chOff x="505800" y="3428739"/>
                  <a:chExt cx="424924" cy="613139"/>
                </a:xfrm>
              </p:grpSpPr>
              <p:sp>
                <p:nvSpPr>
                  <p:cNvPr id="205" name="台形 204">
                    <a:extLst>
                      <a:ext uri="{FF2B5EF4-FFF2-40B4-BE49-F238E27FC236}">
                        <a16:creationId xmlns:a16="http://schemas.microsoft.com/office/drawing/2014/main" id="{A6C9F76B-5FC9-4DBD-BCA9-0CA59A1481E0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54633" y="3428739"/>
                    <a:ext cx="276091" cy="557677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台形 205">
                    <a:extLst>
                      <a:ext uri="{FF2B5EF4-FFF2-40B4-BE49-F238E27FC236}">
                        <a16:creationId xmlns:a16="http://schemas.microsoft.com/office/drawing/2014/main" id="{F4778262-9366-4868-B98D-4C146FBC39DA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3942367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CC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E19BFDF1-3869-46E0-A9A4-5761940413DD}"/>
                </a:ext>
              </a:extLst>
            </p:cNvPr>
            <p:cNvSpPr/>
            <p:nvPr/>
          </p:nvSpPr>
          <p:spPr bwMode="auto">
            <a:xfrm>
              <a:off x="2699078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6B820350-DB9C-41C0-8DA0-AEF2C204AD5E}"/>
                </a:ext>
              </a:extLst>
            </p:cNvPr>
            <p:cNvSpPr/>
            <p:nvPr/>
          </p:nvSpPr>
          <p:spPr bwMode="auto">
            <a:xfrm>
              <a:off x="3465409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6A7F8884-260D-4345-9889-AB2296BA3B27}"/>
              </a:ext>
            </a:extLst>
          </p:cNvPr>
          <p:cNvGrpSpPr/>
          <p:nvPr/>
        </p:nvGrpSpPr>
        <p:grpSpPr>
          <a:xfrm>
            <a:off x="8260488" y="503675"/>
            <a:ext cx="921758" cy="1918656"/>
            <a:chOff x="8583390" y="1493785"/>
            <a:chExt cx="1783294" cy="3711957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87CD10F7-89F1-4C9A-8BB5-2B943B8A7632}"/>
                </a:ext>
              </a:extLst>
            </p:cNvPr>
            <p:cNvGrpSpPr/>
            <p:nvPr/>
          </p:nvGrpSpPr>
          <p:grpSpPr>
            <a:xfrm>
              <a:off x="8583390" y="1493785"/>
              <a:ext cx="1783294" cy="3711957"/>
              <a:chOff x="8583390" y="1493785"/>
              <a:chExt cx="1783294" cy="3711957"/>
            </a:xfrm>
          </p:grpSpPr>
          <p:sp>
            <p:nvSpPr>
              <p:cNvPr id="272" name="フローチャート: 論理積ゲート 271">
                <a:extLst>
                  <a:ext uri="{FF2B5EF4-FFF2-40B4-BE49-F238E27FC236}">
                    <a16:creationId xmlns:a16="http://schemas.microsoft.com/office/drawing/2014/main" id="{1A618E33-0AC7-4366-BBAA-45FDFA6AC315}"/>
                  </a:ext>
                </a:extLst>
              </p:cNvPr>
              <p:cNvSpPr/>
              <p:nvPr/>
            </p:nvSpPr>
            <p:spPr bwMode="auto">
              <a:xfrm rot="16200000">
                <a:off x="8626430" y="1493785"/>
                <a:ext cx="1708623" cy="1708623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BCC11F8-F03B-4B2F-A18A-3375F50FF703}"/>
                  </a:ext>
                </a:extLst>
              </p:cNvPr>
              <p:cNvGrpSpPr/>
              <p:nvPr/>
            </p:nvGrpSpPr>
            <p:grpSpPr>
              <a:xfrm>
                <a:off x="9077963" y="4664313"/>
                <a:ext cx="790874" cy="541429"/>
                <a:chOff x="5471930" y="1961634"/>
                <a:chExt cx="790874" cy="541429"/>
              </a:xfrm>
            </p:grpSpPr>
            <p:sp>
              <p:nvSpPr>
                <p:cNvPr id="304" name="四角形: 角を丸くする 303">
                  <a:extLst>
                    <a:ext uri="{FF2B5EF4-FFF2-40B4-BE49-F238E27FC236}">
                      <a16:creationId xmlns:a16="http://schemas.microsoft.com/office/drawing/2014/main" id="{CCAA129C-F0E1-4117-BD7F-63E4C8C1F515}"/>
                    </a:ext>
                  </a:extLst>
                </p:cNvPr>
                <p:cNvSpPr/>
                <p:nvPr/>
              </p:nvSpPr>
              <p:spPr bwMode="auto">
                <a:xfrm flipH="1">
                  <a:off x="5934644" y="1961634"/>
                  <a:ext cx="122196" cy="41911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DC83E55-B231-4EEE-83FF-A40E185922F1}"/>
                    </a:ext>
                  </a:extLst>
                </p:cNvPr>
                <p:cNvSpPr/>
                <p:nvPr/>
              </p:nvSpPr>
              <p:spPr bwMode="auto">
                <a:xfrm flipH="1">
                  <a:off x="5928334" y="2380993"/>
                  <a:ext cx="334470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61782DB5-2233-4160-A44C-CF2C11B20B4D}"/>
                    </a:ext>
                  </a:extLst>
                </p:cNvPr>
                <p:cNvSpPr/>
                <p:nvPr/>
              </p:nvSpPr>
              <p:spPr bwMode="auto">
                <a:xfrm>
                  <a:off x="5677894" y="1961634"/>
                  <a:ext cx="122197" cy="41911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E3D749AF-1001-419C-ACB0-8FD8514443C3}"/>
                    </a:ext>
                  </a:extLst>
                </p:cNvPr>
                <p:cNvSpPr/>
                <p:nvPr/>
              </p:nvSpPr>
              <p:spPr bwMode="auto">
                <a:xfrm>
                  <a:off x="5471930" y="2380993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86B008E-5D71-4500-8319-EC055DB47A49}"/>
                  </a:ext>
                </a:extLst>
              </p:cNvPr>
              <p:cNvSpPr/>
              <p:nvPr/>
            </p:nvSpPr>
            <p:spPr bwMode="auto">
              <a:xfrm>
                <a:off x="9324669" y="3013542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CA9E8EB2-BCC6-4AAB-BFAB-65A4AD036871}"/>
                  </a:ext>
                </a:extLst>
              </p:cNvPr>
              <p:cNvGrpSpPr/>
              <p:nvPr/>
            </p:nvGrpSpPr>
            <p:grpSpPr>
              <a:xfrm>
                <a:off x="8587370" y="1538105"/>
                <a:ext cx="1779314" cy="1622836"/>
                <a:chOff x="9680442" y="-802155"/>
                <a:chExt cx="1779314" cy="1622836"/>
              </a:xfrm>
            </p:grpSpPr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09BF4597-B78A-464F-A664-75598BE45E00}"/>
                    </a:ext>
                  </a:extLst>
                </p:cNvPr>
                <p:cNvSpPr/>
                <p:nvPr/>
              </p:nvSpPr>
              <p:spPr bwMode="auto">
                <a:xfrm rot="20700000">
                  <a:off x="9680442" y="-20119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AD537AC0-F82C-47BF-AC6F-ADF54480B3B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114164" y="-20119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400DCDE0-4952-4BF9-B261-FE9397ADBD56}"/>
                    </a:ext>
                  </a:extLst>
                </p:cNvPr>
                <p:cNvSpPr/>
                <p:nvPr/>
              </p:nvSpPr>
              <p:spPr bwMode="auto">
                <a:xfrm>
                  <a:off x="9793161" y="-733195"/>
                  <a:ext cx="1553876" cy="155387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733CF9D9-8D47-4B21-B6D5-6DA39A181162}"/>
                    </a:ext>
                  </a:extLst>
                </p:cNvPr>
                <p:cNvSpPr/>
                <p:nvPr/>
              </p:nvSpPr>
              <p:spPr bwMode="auto">
                <a:xfrm rot="16200000">
                  <a:off x="10276284" y="-1314549"/>
                  <a:ext cx="595061" cy="1619849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FB1C289C-B2B0-402D-AA82-4B7991B31D18}"/>
                    </a:ext>
                  </a:extLst>
                </p:cNvPr>
                <p:cNvSpPr/>
                <p:nvPr/>
              </p:nvSpPr>
              <p:spPr bwMode="auto">
                <a:xfrm>
                  <a:off x="9980172" y="-111622"/>
                  <a:ext cx="317266" cy="4245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E0E81575-0436-4342-9C65-AAA6EFE870BD}"/>
                    </a:ext>
                  </a:extLst>
                </p:cNvPr>
                <p:cNvSpPr/>
                <p:nvPr/>
              </p:nvSpPr>
              <p:spPr bwMode="auto">
                <a:xfrm>
                  <a:off x="10842760" y="-111622"/>
                  <a:ext cx="317266" cy="4245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D96BEFCF-A1CC-4BB0-B102-1B34DCF0CC48}"/>
                    </a:ext>
                  </a:extLst>
                </p:cNvPr>
                <p:cNvSpPr/>
                <p:nvPr/>
              </p:nvSpPr>
              <p:spPr bwMode="auto">
                <a:xfrm>
                  <a:off x="10071378" y="-2279"/>
                  <a:ext cx="214315" cy="21431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467A22E2-EFB7-4016-8787-BE523901393B}"/>
                    </a:ext>
                  </a:extLst>
                </p:cNvPr>
                <p:cNvSpPr/>
                <p:nvPr/>
              </p:nvSpPr>
              <p:spPr bwMode="auto">
                <a:xfrm>
                  <a:off x="10855722" y="-2279"/>
                  <a:ext cx="214315" cy="21431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66078FD0-7A44-432B-89CA-2E60020EE647}"/>
                    </a:ext>
                  </a:extLst>
                </p:cNvPr>
                <p:cNvSpPr/>
                <p:nvPr/>
              </p:nvSpPr>
              <p:spPr bwMode="auto">
                <a:xfrm rot="16200000">
                  <a:off x="10539184" y="474378"/>
                  <a:ext cx="64824" cy="27584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月 298">
                  <a:extLst>
                    <a:ext uri="{FF2B5EF4-FFF2-40B4-BE49-F238E27FC236}">
                      <a16:creationId xmlns:a16="http://schemas.microsoft.com/office/drawing/2014/main" id="{6B590D69-7B02-45CA-8088-54F357868A9E}"/>
                    </a:ext>
                  </a:extLst>
                </p:cNvPr>
                <p:cNvSpPr/>
                <p:nvPr/>
              </p:nvSpPr>
              <p:spPr bwMode="auto">
                <a:xfrm rot="16200000">
                  <a:off x="10542036" y="371692"/>
                  <a:ext cx="55930" cy="14600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月 299">
                  <a:extLst>
                    <a:ext uri="{FF2B5EF4-FFF2-40B4-BE49-F238E27FC236}">
                      <a16:creationId xmlns:a16="http://schemas.microsoft.com/office/drawing/2014/main" id="{63E33528-1CB5-4541-B70E-7F8F0E9EC16B}"/>
                    </a:ext>
                  </a:extLst>
                </p:cNvPr>
                <p:cNvSpPr/>
                <p:nvPr/>
              </p:nvSpPr>
              <p:spPr bwMode="auto">
                <a:xfrm rot="5400000">
                  <a:off x="10108137" y="-328167"/>
                  <a:ext cx="61334" cy="317265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C965B508-86DB-4611-947A-ACE96F48EB9B}"/>
                    </a:ext>
                  </a:extLst>
                </p:cNvPr>
                <p:cNvSpPr/>
                <p:nvPr/>
              </p:nvSpPr>
              <p:spPr bwMode="auto">
                <a:xfrm rot="5400000">
                  <a:off x="10970727" y="-328167"/>
                  <a:ext cx="61334" cy="317265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514E08E8-BF9C-4CAF-83C6-4DD7BAB690D6}"/>
                    </a:ext>
                  </a:extLst>
                </p:cNvPr>
                <p:cNvSpPr/>
                <p:nvPr/>
              </p:nvSpPr>
              <p:spPr bwMode="auto">
                <a:xfrm>
                  <a:off x="9925369" y="352336"/>
                  <a:ext cx="156451" cy="6439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79979CDE-9928-40BA-A9D5-D800719680A1}"/>
                    </a:ext>
                  </a:extLst>
                </p:cNvPr>
                <p:cNvSpPr/>
                <p:nvPr/>
              </p:nvSpPr>
              <p:spPr bwMode="auto">
                <a:xfrm>
                  <a:off x="11058182" y="352336"/>
                  <a:ext cx="156451" cy="6439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177ABFE8-C01D-42C2-BA96-8AF2B48BA64A}"/>
                  </a:ext>
                </a:extLst>
              </p:cNvPr>
              <p:cNvGrpSpPr/>
              <p:nvPr/>
            </p:nvGrpSpPr>
            <p:grpSpPr>
              <a:xfrm>
                <a:off x="8942648" y="3250062"/>
                <a:ext cx="1050925" cy="1624539"/>
                <a:chOff x="6850459" y="1493784"/>
                <a:chExt cx="1950642" cy="3015335"/>
              </a:xfrm>
            </p:grpSpPr>
            <p:sp>
              <p:nvSpPr>
                <p:cNvPr id="280" name="台形 279">
                  <a:extLst>
                    <a:ext uri="{FF2B5EF4-FFF2-40B4-BE49-F238E27FC236}">
                      <a16:creationId xmlns:a16="http://schemas.microsoft.com/office/drawing/2014/main" id="{CE461E0A-9916-4A31-B7C7-142270B131E0}"/>
                    </a:ext>
                  </a:extLst>
                </p:cNvPr>
                <p:cNvSpPr/>
                <p:nvPr/>
              </p:nvSpPr>
              <p:spPr bwMode="auto">
                <a:xfrm>
                  <a:off x="6850459" y="2884338"/>
                  <a:ext cx="1950642" cy="1624781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29159531-4B0D-4D48-82B7-A3BA677D5238}"/>
                    </a:ext>
                  </a:extLst>
                </p:cNvPr>
                <p:cNvSpPr/>
                <p:nvPr/>
              </p:nvSpPr>
              <p:spPr bwMode="auto">
                <a:xfrm>
                  <a:off x="70606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862432 w 1530170"/>
                    <a:gd name="connsiteY2" fmla="*/ 205226 h 1480564"/>
                    <a:gd name="connsiteX3" fmla="*/ 1026520 w 1530170"/>
                    <a:gd name="connsiteY3" fmla="*/ 41138 h 1480564"/>
                    <a:gd name="connsiteX4" fmla="*/ 1026520 w 1530170"/>
                    <a:gd name="connsiteY4" fmla="*/ 0 h 1480564"/>
                    <a:gd name="connsiteX5" fmla="*/ 1091583 w 1530170"/>
                    <a:gd name="connsiteY5" fmla="*/ 6559 h 1480564"/>
                    <a:gd name="connsiteX6" fmla="*/ 1530170 w 1530170"/>
                    <a:gd name="connsiteY6" fmla="*/ 544687 h 1480564"/>
                    <a:gd name="connsiteX7" fmla="*/ 1530170 w 1530170"/>
                    <a:gd name="connsiteY7" fmla="*/ 1480564 h 1480564"/>
                    <a:gd name="connsiteX8" fmla="*/ 0 w 1530170"/>
                    <a:gd name="connsiteY8" fmla="*/ 1480564 h 1480564"/>
                    <a:gd name="connsiteX9" fmla="*/ 0 w 1530170"/>
                    <a:gd name="connsiteY9" fmla="*/ 544687 h 1480564"/>
                    <a:gd name="connsiteX10" fmla="*/ 438588 w 1530170"/>
                    <a:gd name="connsiteY10" fmla="*/ 6559 h 1480564"/>
                    <a:gd name="connsiteX11" fmla="*/ 503650 w 1530170"/>
                    <a:gd name="connsiteY11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41138 h 1480564"/>
                    <a:gd name="connsiteX3" fmla="*/ 1026520 w 1530170"/>
                    <a:gd name="connsiteY3" fmla="*/ 0 h 1480564"/>
                    <a:gd name="connsiteX4" fmla="*/ 1091583 w 1530170"/>
                    <a:gd name="connsiteY4" fmla="*/ 6559 h 1480564"/>
                    <a:gd name="connsiteX5" fmla="*/ 1530170 w 1530170"/>
                    <a:gd name="connsiteY5" fmla="*/ 544687 h 1480564"/>
                    <a:gd name="connsiteX6" fmla="*/ 1530170 w 1530170"/>
                    <a:gd name="connsiteY6" fmla="*/ 1480564 h 1480564"/>
                    <a:gd name="connsiteX7" fmla="*/ 0 w 1530170"/>
                    <a:gd name="connsiteY7" fmla="*/ 1480564 h 1480564"/>
                    <a:gd name="connsiteX8" fmla="*/ 0 w 1530170"/>
                    <a:gd name="connsiteY8" fmla="*/ 544687 h 1480564"/>
                    <a:gd name="connsiteX9" fmla="*/ 438588 w 1530170"/>
                    <a:gd name="connsiteY9" fmla="*/ 6559 h 1480564"/>
                    <a:gd name="connsiteX10" fmla="*/ 503650 w 1530170"/>
                    <a:gd name="connsiteY10" fmla="*/ 0 h 1480564"/>
                    <a:gd name="connsiteX0" fmla="*/ 503650 w 1530170"/>
                    <a:gd name="connsiteY0" fmla="*/ 0 h 1480564"/>
                    <a:gd name="connsiteX1" fmla="*/ 862432 w 1530170"/>
                    <a:gd name="connsiteY1" fmla="*/ 205226 h 1480564"/>
                    <a:gd name="connsiteX2" fmla="*/ 1026520 w 1530170"/>
                    <a:gd name="connsiteY2" fmla="*/ 0 h 1480564"/>
                    <a:gd name="connsiteX3" fmla="*/ 1091583 w 1530170"/>
                    <a:gd name="connsiteY3" fmla="*/ 6559 h 1480564"/>
                    <a:gd name="connsiteX4" fmla="*/ 1530170 w 1530170"/>
                    <a:gd name="connsiteY4" fmla="*/ 544687 h 1480564"/>
                    <a:gd name="connsiteX5" fmla="*/ 1530170 w 1530170"/>
                    <a:gd name="connsiteY5" fmla="*/ 1480564 h 1480564"/>
                    <a:gd name="connsiteX6" fmla="*/ 0 w 1530170"/>
                    <a:gd name="connsiteY6" fmla="*/ 1480564 h 1480564"/>
                    <a:gd name="connsiteX7" fmla="*/ 0 w 1530170"/>
                    <a:gd name="connsiteY7" fmla="*/ 544687 h 1480564"/>
                    <a:gd name="connsiteX8" fmla="*/ 438588 w 1530170"/>
                    <a:gd name="connsiteY8" fmla="*/ 6559 h 1480564"/>
                    <a:gd name="connsiteX9" fmla="*/ 503650 w 1530170"/>
                    <a:gd name="connsiteY9" fmla="*/ 0 h 1480564"/>
                    <a:gd name="connsiteX0" fmla="*/ 503650 w 1530170"/>
                    <a:gd name="connsiteY0" fmla="*/ 0 h 1480564"/>
                    <a:gd name="connsiteX1" fmla="*/ 1026520 w 1530170"/>
                    <a:gd name="connsiteY1" fmla="*/ 0 h 1480564"/>
                    <a:gd name="connsiteX2" fmla="*/ 1091583 w 1530170"/>
                    <a:gd name="connsiteY2" fmla="*/ 6559 h 1480564"/>
                    <a:gd name="connsiteX3" fmla="*/ 1530170 w 1530170"/>
                    <a:gd name="connsiteY3" fmla="*/ 544687 h 1480564"/>
                    <a:gd name="connsiteX4" fmla="*/ 1530170 w 1530170"/>
                    <a:gd name="connsiteY4" fmla="*/ 1480564 h 1480564"/>
                    <a:gd name="connsiteX5" fmla="*/ 0 w 1530170"/>
                    <a:gd name="connsiteY5" fmla="*/ 1480564 h 1480564"/>
                    <a:gd name="connsiteX6" fmla="*/ 0 w 1530170"/>
                    <a:gd name="connsiteY6" fmla="*/ 544687 h 1480564"/>
                    <a:gd name="connsiteX7" fmla="*/ 438588 w 1530170"/>
                    <a:gd name="connsiteY7" fmla="*/ 6559 h 1480564"/>
                    <a:gd name="connsiteX8" fmla="*/ 503650 w 1530170"/>
                    <a:gd name="connsiteY8" fmla="*/ 0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lnTo>
                        <a:pt x="50365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4C8199E0-81EE-4B77-B8B2-47A6FF8F1E15}"/>
                    </a:ext>
                  </a:extLst>
                </p:cNvPr>
                <p:cNvGrpSpPr/>
                <p:nvPr/>
              </p:nvGrpSpPr>
              <p:grpSpPr>
                <a:xfrm>
                  <a:off x="7459189" y="1493784"/>
                  <a:ext cx="742362" cy="223679"/>
                  <a:chOff x="7460063" y="1489773"/>
                  <a:chExt cx="742362" cy="312845"/>
                </a:xfrm>
                <a:solidFill>
                  <a:srgbClr val="FFCC66"/>
                </a:solidFill>
              </p:grpSpPr>
              <p:sp>
                <p:nvSpPr>
                  <p:cNvPr id="288" name="二等辺三角形 287">
                    <a:extLst>
                      <a:ext uri="{FF2B5EF4-FFF2-40B4-BE49-F238E27FC236}">
                        <a16:creationId xmlns:a16="http://schemas.microsoft.com/office/drawing/2014/main" id="{7007F064-DFBB-4F3E-A98C-ADE5B266A84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460063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二等辺三角形 288">
                    <a:extLst>
                      <a:ext uri="{FF2B5EF4-FFF2-40B4-BE49-F238E27FC236}">
                        <a16:creationId xmlns:a16="http://schemas.microsoft.com/office/drawing/2014/main" id="{3533B2CF-ED25-4F4D-AEE5-79C2A10EBAB3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7831392" y="1489773"/>
                    <a:ext cx="371033" cy="312845"/>
                  </a:xfrm>
                  <a:prstGeom prst="triangle">
                    <a:avLst>
                      <a:gd name="adj" fmla="val 76896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EE79DE4D-6111-46DA-9251-7058F5FBE2D2}"/>
                    </a:ext>
                  </a:extLst>
                </p:cNvPr>
                <p:cNvSpPr/>
                <p:nvPr/>
              </p:nvSpPr>
              <p:spPr bwMode="auto">
                <a:xfrm>
                  <a:off x="6979047" y="1802618"/>
                  <a:ext cx="1693466" cy="2587438"/>
                </a:xfrm>
                <a:prstGeom prst="trapezoid">
                  <a:avLst>
                    <a:gd name="adj" fmla="val 16534"/>
                  </a:avLst>
                </a:pr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EE1CC7A3-2C83-4632-A5FA-11CD1BC6B35F}"/>
                    </a:ext>
                  </a:extLst>
                </p:cNvPr>
                <p:cNvSpPr/>
                <p:nvPr/>
              </p:nvSpPr>
              <p:spPr bwMode="auto">
                <a:xfrm>
                  <a:off x="7335870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A407C4F1-6906-4721-8810-A5172B57B5A6}"/>
                    </a:ext>
                  </a:extLst>
                </p:cNvPr>
                <p:cNvSpPr/>
                <p:nvPr/>
              </p:nvSpPr>
              <p:spPr bwMode="auto">
                <a:xfrm>
                  <a:off x="7358156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F9BC6BEB-3C6B-4427-A10C-483A9A094FBD}"/>
                    </a:ext>
                  </a:extLst>
                </p:cNvPr>
                <p:cNvSpPr/>
                <p:nvPr/>
              </p:nvSpPr>
              <p:spPr bwMode="auto">
                <a:xfrm>
                  <a:off x="8228839" y="1850867"/>
                  <a:ext cx="87472" cy="874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角を丸くする 286">
                  <a:extLst>
                    <a:ext uri="{FF2B5EF4-FFF2-40B4-BE49-F238E27FC236}">
                      <a16:creationId xmlns:a16="http://schemas.microsoft.com/office/drawing/2014/main" id="{6D27B260-C6B3-44AB-894B-BB7A13A26898}"/>
                    </a:ext>
                  </a:extLst>
                </p:cNvPr>
                <p:cNvSpPr/>
                <p:nvPr/>
              </p:nvSpPr>
              <p:spPr bwMode="auto">
                <a:xfrm>
                  <a:off x="8251125" y="1493784"/>
                  <a:ext cx="45719" cy="418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BF2B76E2-5F4B-4FA3-92FC-AB2DEAD646A2}"/>
                  </a:ext>
                </a:extLst>
              </p:cNvPr>
              <p:cNvGrpSpPr/>
              <p:nvPr/>
            </p:nvGrpSpPr>
            <p:grpSpPr>
              <a:xfrm>
                <a:off x="8583390" y="1691586"/>
                <a:ext cx="1765568" cy="387422"/>
                <a:chOff x="6462892" y="2272681"/>
                <a:chExt cx="1422965" cy="387422"/>
              </a:xfrm>
              <a:solidFill>
                <a:srgbClr val="993300"/>
              </a:solidFill>
            </p:grpSpPr>
            <p:sp>
              <p:nvSpPr>
                <p:cNvPr id="278" name="台形 277">
                  <a:extLst>
                    <a:ext uri="{FF2B5EF4-FFF2-40B4-BE49-F238E27FC236}">
                      <a16:creationId xmlns:a16="http://schemas.microsoft.com/office/drawing/2014/main" id="{B4E7660B-E44F-4776-8A8F-BCA5CC10B3CD}"/>
                    </a:ext>
                  </a:extLst>
                </p:cNvPr>
                <p:cNvSpPr/>
                <p:nvPr/>
              </p:nvSpPr>
              <p:spPr bwMode="auto">
                <a:xfrm>
                  <a:off x="6529023" y="2272681"/>
                  <a:ext cx="1288363" cy="326228"/>
                </a:xfrm>
                <a:prstGeom prst="trapezoid">
                  <a:avLst>
                    <a:gd name="adj" fmla="val 5643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3D9D35E0-C849-4A58-8257-0AB634056E10}"/>
                    </a:ext>
                  </a:extLst>
                </p:cNvPr>
                <p:cNvSpPr/>
                <p:nvPr/>
              </p:nvSpPr>
              <p:spPr bwMode="auto">
                <a:xfrm rot="5400000">
                  <a:off x="7069414" y="1843660"/>
                  <a:ext cx="209921" cy="1422965"/>
                </a:xfrm>
                <a:prstGeom prst="moon">
                  <a:avLst>
                    <a:gd name="adj" fmla="val 67144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C2B0A4AA-00E0-4C65-9CBD-4208C7E49A87}"/>
                </a:ext>
              </a:extLst>
            </p:cNvPr>
            <p:cNvGrpSpPr/>
            <p:nvPr/>
          </p:nvGrpSpPr>
          <p:grpSpPr>
            <a:xfrm>
              <a:off x="8923937" y="3467525"/>
              <a:ext cx="1082827" cy="998550"/>
              <a:chOff x="715560" y="3467525"/>
              <a:chExt cx="1082827" cy="998550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CC5ABAFE-C5B5-47B2-8367-94CB795BBB29}"/>
                  </a:ext>
                </a:extLst>
              </p:cNvPr>
              <p:cNvGrpSpPr/>
              <p:nvPr/>
            </p:nvGrpSpPr>
            <p:grpSpPr>
              <a:xfrm>
                <a:off x="832479" y="3569849"/>
                <a:ext cx="856622" cy="856620"/>
                <a:chOff x="623373" y="5180015"/>
                <a:chExt cx="1224478" cy="1224476"/>
              </a:xfrm>
            </p:grpSpPr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6201E17B-FF84-4821-837B-D85D200D7DE0}"/>
                    </a:ext>
                  </a:extLst>
                </p:cNvPr>
                <p:cNvSpPr/>
                <p:nvPr/>
              </p:nvSpPr>
              <p:spPr bwMode="auto">
                <a:xfrm>
                  <a:off x="623373" y="5180015"/>
                  <a:ext cx="1224478" cy="1224476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786E337D-A158-4EC2-9F43-6725ED0BE02D}"/>
                    </a:ext>
                  </a:extLst>
                </p:cNvPr>
                <p:cNvSpPr/>
                <p:nvPr/>
              </p:nvSpPr>
              <p:spPr bwMode="auto">
                <a:xfrm rot="10800000">
                  <a:off x="658299" y="5214941"/>
                  <a:ext cx="1154626" cy="11546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30CAF813-9359-409B-A553-54F11A211A4A}"/>
                    </a:ext>
                  </a:extLst>
                </p:cNvPr>
                <p:cNvSpPr/>
                <p:nvPr/>
              </p:nvSpPr>
              <p:spPr bwMode="auto">
                <a:xfrm rot="13500000">
                  <a:off x="753549" y="5310191"/>
                  <a:ext cx="964126" cy="96412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C6193288-829E-49EF-B47B-82927D8F8D94}"/>
                  </a:ext>
                </a:extLst>
              </p:cNvPr>
              <p:cNvGrpSpPr/>
              <p:nvPr/>
            </p:nvGrpSpPr>
            <p:grpSpPr>
              <a:xfrm>
                <a:off x="715560" y="3467526"/>
                <a:ext cx="620725" cy="998549"/>
                <a:chOff x="715560" y="3482139"/>
                <a:chExt cx="620725" cy="998549"/>
              </a:xfrm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1AD231A8-D098-4507-BB55-80333028D0FD}"/>
                    </a:ext>
                  </a:extLst>
                </p:cNvPr>
                <p:cNvSpPr/>
                <p:nvPr/>
              </p:nvSpPr>
              <p:spPr bwMode="auto">
                <a:xfrm rot="20710227">
                  <a:off x="970844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3F3F4D3D-1F62-4D27-8235-123AA67E3ACB}"/>
                    </a:ext>
                  </a:extLst>
                </p:cNvPr>
                <p:cNvGrpSpPr/>
                <p:nvPr/>
              </p:nvGrpSpPr>
              <p:grpSpPr>
                <a:xfrm rot="19271972">
                  <a:off x="715560" y="3482139"/>
                  <a:ext cx="424927" cy="613136"/>
                  <a:chOff x="530734" y="3448790"/>
                  <a:chExt cx="424927" cy="613136"/>
                </a:xfrm>
              </p:grpSpPr>
              <p:sp>
                <p:nvSpPr>
                  <p:cNvPr id="267" name="台形 334">
                    <a:extLst>
                      <a:ext uri="{FF2B5EF4-FFF2-40B4-BE49-F238E27FC236}">
                        <a16:creationId xmlns:a16="http://schemas.microsoft.com/office/drawing/2014/main" id="{3DFAF623-BEDB-4110-B673-9D6A3A1B921A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79570" y="3448790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38856 w 276091"/>
                      <a:gd name="connsiteY2" fmla="*/ 165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0296 w 276091"/>
                      <a:gd name="connsiteY5" fmla="*/ 91605 h 557677"/>
                      <a:gd name="connsiteX0" fmla="*/ 138856 w 276091"/>
                      <a:gd name="connsiteY0" fmla="*/ 165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5" fmla="*/ 94407 w 276091"/>
                      <a:gd name="connsiteY5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6801 w 276091"/>
                      <a:gd name="connsiteY3" fmla="*/ 38347 h 557677"/>
                      <a:gd name="connsiteX4" fmla="*/ 97163 w 276091"/>
                      <a:gd name="connsiteY4" fmla="*/ 8895 h 557677"/>
                      <a:gd name="connsiteX0" fmla="*/ 186905 w 281312"/>
                      <a:gd name="connsiteY0" fmla="*/ 0 h 557677"/>
                      <a:gd name="connsiteX1" fmla="*/ 281312 w 281312"/>
                      <a:gd name="connsiteY1" fmla="*/ 557677 h 557677"/>
                      <a:gd name="connsiteX2" fmla="*/ 5221 w 281312"/>
                      <a:gd name="connsiteY2" fmla="*/ 557677 h 557677"/>
                      <a:gd name="connsiteX3" fmla="*/ 102384 w 281312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7163 w 276091"/>
                      <a:gd name="connsiteY3" fmla="*/ 8895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1043 w 276091"/>
                      <a:gd name="connsiteY3" fmla="*/ 22227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1043" y="22227"/>
                        </a:lnTo>
                      </a:path>
                    </a:pathLst>
                  </a:cu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8" name="台形 267">
                    <a:extLst>
                      <a:ext uri="{FF2B5EF4-FFF2-40B4-BE49-F238E27FC236}">
                        <a16:creationId xmlns:a16="http://schemas.microsoft.com/office/drawing/2014/main" id="{61123FAA-2F9E-4EB8-9CDE-6B387B9C5DD5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30734" y="3962415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D66C786B-9690-4B37-A490-52A36111E8B8}"/>
                  </a:ext>
                </a:extLst>
              </p:cNvPr>
              <p:cNvGrpSpPr/>
              <p:nvPr/>
            </p:nvGrpSpPr>
            <p:grpSpPr>
              <a:xfrm flipH="1">
                <a:off x="1177662" y="3467525"/>
                <a:ext cx="620725" cy="998550"/>
                <a:chOff x="695267" y="3482138"/>
                <a:chExt cx="620725" cy="998550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A309235D-F5D4-44A6-A321-3F514E1E88EE}"/>
                    </a:ext>
                  </a:extLst>
                </p:cNvPr>
                <p:cNvSpPr/>
                <p:nvPr/>
              </p:nvSpPr>
              <p:spPr bwMode="auto">
                <a:xfrm rot="20710227">
                  <a:off x="950551" y="4015645"/>
                  <a:ext cx="365441" cy="465043"/>
                </a:xfrm>
                <a:custGeom>
                  <a:avLst/>
                  <a:gdLst>
                    <a:gd name="connsiteX0" fmla="*/ 84775 w 365441"/>
                    <a:gd name="connsiteY0" fmla="*/ 0 h 465043"/>
                    <a:gd name="connsiteX1" fmla="*/ 174391 w 365441"/>
                    <a:gd name="connsiteY1" fmla="*/ 0 h 465043"/>
                    <a:gd name="connsiteX2" fmla="*/ 174391 w 365441"/>
                    <a:gd name="connsiteY2" fmla="*/ 166050 h 465043"/>
                    <a:gd name="connsiteX3" fmla="*/ 183732 w 365441"/>
                    <a:gd name="connsiteY3" fmla="*/ 168087 h 465043"/>
                    <a:gd name="connsiteX4" fmla="*/ 224088 w 365441"/>
                    <a:gd name="connsiteY4" fmla="*/ 197478 h 465043"/>
                    <a:gd name="connsiteX5" fmla="*/ 236193 w 365441"/>
                    <a:gd name="connsiteY5" fmla="*/ 216872 h 465043"/>
                    <a:gd name="connsiteX6" fmla="*/ 241848 w 365441"/>
                    <a:gd name="connsiteY6" fmla="*/ 217617 h 465043"/>
                    <a:gd name="connsiteX7" fmla="*/ 345326 w 365441"/>
                    <a:gd name="connsiteY7" fmla="*/ 277360 h 465043"/>
                    <a:gd name="connsiteX8" fmla="*/ 360047 w 365441"/>
                    <a:gd name="connsiteY8" fmla="*/ 332299 h 465043"/>
                    <a:gd name="connsiteX9" fmla="*/ 305108 w 365441"/>
                    <a:gd name="connsiteY9" fmla="*/ 347020 h 465043"/>
                    <a:gd name="connsiteX10" fmla="*/ 255376 w 365441"/>
                    <a:gd name="connsiteY10" fmla="*/ 318307 h 465043"/>
                    <a:gd name="connsiteX11" fmla="*/ 240848 w 365441"/>
                    <a:gd name="connsiteY11" fmla="*/ 348715 h 465043"/>
                    <a:gd name="connsiteX12" fmla="*/ 250109 w 365441"/>
                    <a:gd name="connsiteY12" fmla="*/ 430382 h 465043"/>
                    <a:gd name="connsiteX13" fmla="*/ 222670 w 365441"/>
                    <a:gd name="connsiteY13" fmla="*/ 464842 h 465043"/>
                    <a:gd name="connsiteX14" fmla="*/ 188210 w 365441"/>
                    <a:gd name="connsiteY14" fmla="*/ 437402 h 465043"/>
                    <a:gd name="connsiteX15" fmla="*/ 180996 w 365441"/>
                    <a:gd name="connsiteY15" fmla="*/ 373786 h 465043"/>
                    <a:gd name="connsiteX16" fmla="*/ 179060 w 365441"/>
                    <a:gd name="connsiteY16" fmla="*/ 373962 h 465043"/>
                    <a:gd name="connsiteX17" fmla="*/ 179060 w 365441"/>
                    <a:gd name="connsiteY17" fmla="*/ 415872 h 465043"/>
                    <a:gd name="connsiteX18" fmla="*/ 147912 w 365441"/>
                    <a:gd name="connsiteY18" fmla="*/ 447020 h 465043"/>
                    <a:gd name="connsiteX19" fmla="*/ 116764 w 365441"/>
                    <a:gd name="connsiteY19" fmla="*/ 415872 h 465043"/>
                    <a:gd name="connsiteX20" fmla="*/ 116764 w 365441"/>
                    <a:gd name="connsiteY20" fmla="*/ 411629 h 465043"/>
                    <a:gd name="connsiteX21" fmla="*/ 112787 w 365441"/>
                    <a:gd name="connsiteY21" fmla="*/ 421230 h 465043"/>
                    <a:gd name="connsiteX22" fmla="*/ 90762 w 365441"/>
                    <a:gd name="connsiteY22" fmla="*/ 430353 h 465043"/>
                    <a:gd name="connsiteX23" fmla="*/ 59614 w 365441"/>
                    <a:gd name="connsiteY23" fmla="*/ 399205 h 465043"/>
                    <a:gd name="connsiteX24" fmla="*/ 59614 w 365441"/>
                    <a:gd name="connsiteY24" fmla="*/ 371531 h 465043"/>
                    <a:gd name="connsiteX25" fmla="*/ 59532 w 365441"/>
                    <a:gd name="connsiteY25" fmla="*/ 371511 h 465043"/>
                    <a:gd name="connsiteX26" fmla="*/ 57310 w 365441"/>
                    <a:gd name="connsiteY26" fmla="*/ 383365 h 465043"/>
                    <a:gd name="connsiteX27" fmla="*/ 23578 w 365441"/>
                    <a:gd name="connsiteY27" fmla="*/ 406444 h 465043"/>
                    <a:gd name="connsiteX28" fmla="*/ 500 w 365441"/>
                    <a:gd name="connsiteY28" fmla="*/ 372713 h 465043"/>
                    <a:gd name="connsiteX29" fmla="*/ 10093 w 365441"/>
                    <a:gd name="connsiteY29" fmla="*/ 321551 h 465043"/>
                    <a:gd name="connsiteX30" fmla="*/ 7352 w 365441"/>
                    <a:gd name="connsiteY30" fmla="*/ 294454 h 465043"/>
                    <a:gd name="connsiteX31" fmla="*/ 44538 w 365441"/>
                    <a:gd name="connsiteY31" fmla="*/ 197478 h 465043"/>
                    <a:gd name="connsiteX32" fmla="*/ 84775 w 365441"/>
                    <a:gd name="connsiteY32" fmla="*/ 168173 h 465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441" h="465043">
                      <a:moveTo>
                        <a:pt x="84775" y="0"/>
                      </a:moveTo>
                      <a:lnTo>
                        <a:pt x="174391" y="0"/>
                      </a:lnTo>
                      <a:lnTo>
                        <a:pt x="174391" y="166050"/>
                      </a:lnTo>
                      <a:lnTo>
                        <a:pt x="183732" y="168087"/>
                      </a:lnTo>
                      <a:cubicBezTo>
                        <a:pt x="198922" y="175027"/>
                        <a:pt x="212601" y="185069"/>
                        <a:pt x="224088" y="197478"/>
                      </a:cubicBezTo>
                      <a:lnTo>
                        <a:pt x="236193" y="216872"/>
                      </a:lnTo>
                      <a:lnTo>
                        <a:pt x="241848" y="217617"/>
                      </a:lnTo>
                      <a:lnTo>
                        <a:pt x="345326" y="277360"/>
                      </a:lnTo>
                      <a:cubicBezTo>
                        <a:pt x="364562" y="288466"/>
                        <a:pt x="371153" y="313063"/>
                        <a:pt x="360047" y="332299"/>
                      </a:cubicBezTo>
                      <a:cubicBezTo>
                        <a:pt x="348941" y="351535"/>
                        <a:pt x="324344" y="358126"/>
                        <a:pt x="305108" y="347020"/>
                      </a:cubicBezTo>
                      <a:lnTo>
                        <a:pt x="255376" y="318307"/>
                      </a:lnTo>
                      <a:lnTo>
                        <a:pt x="240848" y="348715"/>
                      </a:lnTo>
                      <a:lnTo>
                        <a:pt x="250109" y="430382"/>
                      </a:lnTo>
                      <a:cubicBezTo>
                        <a:pt x="252048" y="447476"/>
                        <a:pt x="239763" y="462903"/>
                        <a:pt x="222670" y="464842"/>
                      </a:cubicBezTo>
                      <a:cubicBezTo>
                        <a:pt x="205576" y="466780"/>
                        <a:pt x="190149" y="454496"/>
                        <a:pt x="188210" y="437402"/>
                      </a:cubicBezTo>
                      <a:lnTo>
                        <a:pt x="180996" y="373786"/>
                      </a:lnTo>
                      <a:lnTo>
                        <a:pt x="179060" y="373962"/>
                      </a:lnTo>
                      <a:lnTo>
                        <a:pt x="179060" y="415872"/>
                      </a:lnTo>
                      <a:cubicBezTo>
                        <a:pt x="179060" y="433075"/>
                        <a:pt x="165115" y="447020"/>
                        <a:pt x="147912" y="447020"/>
                      </a:cubicBezTo>
                      <a:cubicBezTo>
                        <a:pt x="130709" y="447020"/>
                        <a:pt x="116764" y="433075"/>
                        <a:pt x="116764" y="415872"/>
                      </a:cubicBezTo>
                      <a:lnTo>
                        <a:pt x="116764" y="411629"/>
                      </a:lnTo>
                      <a:lnTo>
                        <a:pt x="112787" y="421230"/>
                      </a:lnTo>
                      <a:cubicBezTo>
                        <a:pt x="107150" y="426866"/>
                        <a:pt x="99363" y="430353"/>
                        <a:pt x="90762" y="430353"/>
                      </a:cubicBezTo>
                      <a:cubicBezTo>
                        <a:pt x="73559" y="430353"/>
                        <a:pt x="59614" y="416408"/>
                        <a:pt x="59614" y="399205"/>
                      </a:cubicBezTo>
                      <a:lnTo>
                        <a:pt x="59614" y="371531"/>
                      </a:lnTo>
                      <a:cubicBezTo>
                        <a:pt x="59587" y="371524"/>
                        <a:pt x="59559" y="371518"/>
                        <a:pt x="59532" y="371511"/>
                      </a:cubicBezTo>
                      <a:lnTo>
                        <a:pt x="57310" y="383365"/>
                      </a:lnTo>
                      <a:cubicBezTo>
                        <a:pt x="54368" y="399053"/>
                        <a:pt x="39266" y="409385"/>
                        <a:pt x="23578" y="406444"/>
                      </a:cubicBezTo>
                      <a:cubicBezTo>
                        <a:pt x="7891" y="403502"/>
                        <a:pt x="-2442" y="388400"/>
                        <a:pt x="500" y="372713"/>
                      </a:cubicBezTo>
                      <a:lnTo>
                        <a:pt x="10093" y="321551"/>
                      </a:lnTo>
                      <a:lnTo>
                        <a:pt x="7352" y="294454"/>
                      </a:lnTo>
                      <a:cubicBezTo>
                        <a:pt x="7352" y="256583"/>
                        <a:pt x="21562" y="222297"/>
                        <a:pt x="44538" y="197478"/>
                      </a:cubicBezTo>
                      <a:lnTo>
                        <a:pt x="84775" y="16817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ED842634-BA90-4432-8322-918FEA243955}"/>
                    </a:ext>
                  </a:extLst>
                </p:cNvPr>
                <p:cNvGrpSpPr/>
                <p:nvPr/>
              </p:nvGrpSpPr>
              <p:grpSpPr>
                <a:xfrm rot="19271972">
                  <a:off x="695267" y="3482138"/>
                  <a:ext cx="424924" cy="613139"/>
                  <a:chOff x="514920" y="3436071"/>
                  <a:chExt cx="424924" cy="613139"/>
                </a:xfrm>
              </p:grpSpPr>
              <p:sp>
                <p:nvSpPr>
                  <p:cNvPr id="263" name="台形 330">
                    <a:extLst>
                      <a:ext uri="{FF2B5EF4-FFF2-40B4-BE49-F238E27FC236}">
                        <a16:creationId xmlns:a16="http://schemas.microsoft.com/office/drawing/2014/main" id="{A3F1895A-0A1A-43D8-A6D0-083C6CEB77AE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63753" y="3436071"/>
                    <a:ext cx="276091" cy="557677"/>
                  </a:xfrm>
                  <a:custGeom>
                    <a:avLst/>
                    <a:gdLst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81684 w 276091"/>
                      <a:gd name="connsiteY2" fmla="*/ 0 h 557677"/>
                      <a:gd name="connsiteX3" fmla="*/ 276091 w 276091"/>
                      <a:gd name="connsiteY3" fmla="*/ 557677 h 557677"/>
                      <a:gd name="connsiteX4" fmla="*/ 0 w 276091"/>
                      <a:gd name="connsiteY4" fmla="*/ 557677 h 557677"/>
                      <a:gd name="connsiteX0" fmla="*/ 0 w 276091"/>
                      <a:gd name="connsiteY0" fmla="*/ 557677 h 557677"/>
                      <a:gd name="connsiteX1" fmla="*/ 94407 w 276091"/>
                      <a:gd name="connsiteY1" fmla="*/ 0 h 557677"/>
                      <a:gd name="connsiteX2" fmla="*/ 141299 w 276091"/>
                      <a:gd name="connsiteY2" fmla="*/ 808 h 557677"/>
                      <a:gd name="connsiteX3" fmla="*/ 181684 w 276091"/>
                      <a:gd name="connsiteY3" fmla="*/ 0 h 557677"/>
                      <a:gd name="connsiteX4" fmla="*/ 276091 w 276091"/>
                      <a:gd name="connsiteY4" fmla="*/ 557677 h 557677"/>
                      <a:gd name="connsiteX5" fmla="*/ 0 w 276091"/>
                      <a:gd name="connsiteY5" fmla="*/ 557677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5" fmla="*/ 232739 w 276091"/>
                      <a:gd name="connsiteY5" fmla="*/ 92248 h 557677"/>
                      <a:gd name="connsiteX0" fmla="*/ 141299 w 276091"/>
                      <a:gd name="connsiteY0" fmla="*/ 808 h 557677"/>
                      <a:gd name="connsiteX1" fmla="*/ 181684 w 276091"/>
                      <a:gd name="connsiteY1" fmla="*/ 0 h 557677"/>
                      <a:gd name="connsiteX2" fmla="*/ 276091 w 276091"/>
                      <a:gd name="connsiteY2" fmla="*/ 557677 h 557677"/>
                      <a:gd name="connsiteX3" fmla="*/ 0 w 276091"/>
                      <a:gd name="connsiteY3" fmla="*/ 557677 h 557677"/>
                      <a:gd name="connsiteX4" fmla="*/ 94407 w 276091"/>
                      <a:gd name="connsiteY4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94407 w 276091"/>
                      <a:gd name="connsiteY3" fmla="*/ 0 h 557677"/>
                      <a:gd name="connsiteX0" fmla="*/ 181684 w 276091"/>
                      <a:gd name="connsiteY0" fmla="*/ 0 h 557677"/>
                      <a:gd name="connsiteX1" fmla="*/ 276091 w 276091"/>
                      <a:gd name="connsiteY1" fmla="*/ 557677 h 557677"/>
                      <a:gd name="connsiteX2" fmla="*/ 0 w 276091"/>
                      <a:gd name="connsiteY2" fmla="*/ 557677 h 557677"/>
                      <a:gd name="connsiteX3" fmla="*/ 106287 w 276091"/>
                      <a:gd name="connsiteY3" fmla="*/ 20361 h 55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6091" h="557677">
                        <a:moveTo>
                          <a:pt x="181684" y="0"/>
                        </a:moveTo>
                        <a:lnTo>
                          <a:pt x="276091" y="557677"/>
                        </a:lnTo>
                        <a:lnTo>
                          <a:pt x="0" y="557677"/>
                        </a:lnTo>
                        <a:lnTo>
                          <a:pt x="106287" y="20361"/>
                        </a:lnTo>
                      </a:path>
                    </a:pathLst>
                  </a:cu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台形 263">
                    <a:extLst>
                      <a:ext uri="{FF2B5EF4-FFF2-40B4-BE49-F238E27FC236}">
                        <a16:creationId xmlns:a16="http://schemas.microsoft.com/office/drawing/2014/main" id="{144EA091-D1EB-4930-A72A-FC291E96DCB9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14920" y="3949699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DF8710A5-4898-4F63-BBA7-FB7ABA16FC05}"/>
              </a:ext>
            </a:extLst>
          </p:cNvPr>
          <p:cNvGrpSpPr/>
          <p:nvPr/>
        </p:nvGrpSpPr>
        <p:grpSpPr>
          <a:xfrm>
            <a:off x="315133" y="2391850"/>
            <a:ext cx="1757547" cy="1991880"/>
            <a:chOff x="-917914" y="2862930"/>
            <a:chExt cx="3400265" cy="3853622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CFC7EF5D-94C3-4974-B998-24C8ABD8C85D}"/>
                </a:ext>
              </a:extLst>
            </p:cNvPr>
            <p:cNvSpPr/>
            <p:nvPr/>
          </p:nvSpPr>
          <p:spPr bwMode="auto">
            <a:xfrm>
              <a:off x="69201" y="3913332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C123869A-D2B5-4F8F-A07D-53F9227CBA3B}"/>
                </a:ext>
              </a:extLst>
            </p:cNvPr>
            <p:cNvGrpSpPr/>
            <p:nvPr/>
          </p:nvGrpSpPr>
          <p:grpSpPr>
            <a:xfrm>
              <a:off x="-917914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AA1B43DE-3933-412E-B0C8-BABA0BA0658E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55964DE8-5C0B-43CA-A16E-85FBDC774A18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B29E3C61-A7EC-4741-B28C-6626D771AFD1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2B15F55E-DFBD-4D8A-A875-5FBADC2182C4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E08BC87F-7066-43AE-A434-801C4D0C2DCA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C89A2001-63DC-4ED9-BA63-977C38EDE52B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054FF5A1-EA97-4BBA-B35B-0D38AF44C4C7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B1164923-EA91-4499-9BD2-64575D71758B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681C5A37-4D32-45E6-864C-7EA8D397C5FC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6EE5C6BF-DDC1-4C73-80F8-D705DB74BD72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381" name="台形 5">
                  <a:extLst>
                    <a:ext uri="{FF2B5EF4-FFF2-40B4-BE49-F238E27FC236}">
                      <a16:creationId xmlns:a16="http://schemas.microsoft.com/office/drawing/2014/main" id="{DFE7EBF5-4F29-4B2C-BC90-3B4001CCE45D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4840924E-7FA3-48C5-845E-A31CEF627D7B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387" name="台形 5">
                    <a:extLst>
                      <a:ext uri="{FF2B5EF4-FFF2-40B4-BE49-F238E27FC236}">
                        <a16:creationId xmlns:a16="http://schemas.microsoft.com/office/drawing/2014/main" id="{9795BB57-0B81-4388-98F7-5AB5D88678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円/楕円 20">
                    <a:extLst>
                      <a:ext uri="{FF2B5EF4-FFF2-40B4-BE49-F238E27FC236}">
                        <a16:creationId xmlns:a16="http://schemas.microsoft.com/office/drawing/2014/main" id="{84A29AC8-8563-4274-B9E0-C8B425FBCA6F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円/楕円 22">
                  <a:extLst>
                    <a:ext uri="{FF2B5EF4-FFF2-40B4-BE49-F238E27FC236}">
                      <a16:creationId xmlns:a16="http://schemas.microsoft.com/office/drawing/2014/main" id="{1C20C366-757B-4455-855A-6EF4F3575D87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角丸四角形 33">
                  <a:extLst>
                    <a:ext uri="{FF2B5EF4-FFF2-40B4-BE49-F238E27FC236}">
                      <a16:creationId xmlns:a16="http://schemas.microsoft.com/office/drawing/2014/main" id="{28D3EE71-9BD0-4DB7-A6DB-B84C99952FF9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角丸四角形 33">
                  <a:extLst>
                    <a:ext uri="{FF2B5EF4-FFF2-40B4-BE49-F238E27FC236}">
                      <a16:creationId xmlns:a16="http://schemas.microsoft.com/office/drawing/2014/main" id="{F144E82B-05F1-4DFE-9B28-4168DEF6ED68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角丸四角形 33">
                  <a:extLst>
                    <a:ext uri="{FF2B5EF4-FFF2-40B4-BE49-F238E27FC236}">
                      <a16:creationId xmlns:a16="http://schemas.microsoft.com/office/drawing/2014/main" id="{0F8A9559-2AF0-4B92-AB59-935D244124AC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C4D9005B-8130-4B9D-A6BD-69A217C5DB01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373" name="台形 5">
                  <a:extLst>
                    <a:ext uri="{FF2B5EF4-FFF2-40B4-BE49-F238E27FC236}">
                      <a16:creationId xmlns:a16="http://schemas.microsoft.com/office/drawing/2014/main" id="{68406D35-25EE-4007-9BCA-B2B587FDB6FF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9D3E8F0E-124C-431D-9B25-B168F86CCEAD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379" name="台形 5">
                    <a:extLst>
                      <a:ext uri="{FF2B5EF4-FFF2-40B4-BE49-F238E27FC236}">
                        <a16:creationId xmlns:a16="http://schemas.microsoft.com/office/drawing/2014/main" id="{8DFC1208-9A13-49E8-9CEF-B2FFA35E60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円/楕円 20">
                    <a:extLst>
                      <a:ext uri="{FF2B5EF4-FFF2-40B4-BE49-F238E27FC236}">
                        <a16:creationId xmlns:a16="http://schemas.microsoft.com/office/drawing/2014/main" id="{32232BEE-E778-4A03-8038-F18236B6149B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5" name="円/楕円 22">
                  <a:extLst>
                    <a:ext uri="{FF2B5EF4-FFF2-40B4-BE49-F238E27FC236}">
                      <a16:creationId xmlns:a16="http://schemas.microsoft.com/office/drawing/2014/main" id="{428B0F60-A712-4EAE-BE3D-2713798F8D16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角丸四角形 33">
                  <a:extLst>
                    <a:ext uri="{FF2B5EF4-FFF2-40B4-BE49-F238E27FC236}">
                      <a16:creationId xmlns:a16="http://schemas.microsoft.com/office/drawing/2014/main" id="{1D0CF6D0-B92E-466F-B2D4-BB36416305A0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角丸四角形 33">
                  <a:extLst>
                    <a:ext uri="{FF2B5EF4-FFF2-40B4-BE49-F238E27FC236}">
                      <a16:creationId xmlns:a16="http://schemas.microsoft.com/office/drawing/2014/main" id="{55D8998F-8524-480D-88A0-58EF757DDCF7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角丸四角形 33">
                  <a:extLst>
                    <a:ext uri="{FF2B5EF4-FFF2-40B4-BE49-F238E27FC236}">
                      <a16:creationId xmlns:a16="http://schemas.microsoft.com/office/drawing/2014/main" id="{B302744F-5D5D-44BF-91A9-4ECD82AEFEA4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89F6C7B3-4026-4F83-8FCB-44085EFE6749}"/>
                </a:ext>
              </a:extLst>
            </p:cNvPr>
            <p:cNvGrpSpPr/>
            <p:nvPr/>
          </p:nvGrpSpPr>
          <p:grpSpPr>
            <a:xfrm rot="19800000">
              <a:off x="1401213" y="6014718"/>
              <a:ext cx="274202" cy="613335"/>
              <a:chOff x="1297948" y="6103217"/>
              <a:chExt cx="274202" cy="613335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058AA0B2-6D56-4093-8C39-46A93A25E633}"/>
                  </a:ext>
                </a:extLst>
              </p:cNvPr>
              <p:cNvSpPr/>
              <p:nvPr/>
            </p:nvSpPr>
            <p:spPr bwMode="auto">
              <a:xfrm flipH="1">
                <a:off x="1297948" y="6616478"/>
                <a:ext cx="274202" cy="100074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CA6B882F-F1F2-4457-AAEB-B9104346A2BF}"/>
                  </a:ext>
                </a:extLst>
              </p:cNvPr>
              <p:cNvSpPr/>
              <p:nvPr/>
            </p:nvSpPr>
            <p:spPr bwMode="auto">
              <a:xfrm flipH="1">
                <a:off x="1303120" y="6103217"/>
                <a:ext cx="100177" cy="514551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3961F6B1-2192-442F-A6D1-FB085E060970}"/>
                </a:ext>
              </a:extLst>
            </p:cNvPr>
            <p:cNvSpPr/>
            <p:nvPr/>
          </p:nvSpPr>
          <p:spPr bwMode="auto">
            <a:xfrm>
              <a:off x="1102081" y="4555083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685DCA9B-FABC-44FE-8F42-DE9A65A02ABB}"/>
                </a:ext>
              </a:extLst>
            </p:cNvPr>
            <p:cNvSpPr/>
            <p:nvPr/>
          </p:nvSpPr>
          <p:spPr bwMode="auto">
            <a:xfrm rot="8394293" flipH="1">
              <a:off x="1717525" y="5454429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F7A76EDA-BE72-4818-9FEF-2191E35BC311}"/>
                </a:ext>
              </a:extLst>
            </p:cNvPr>
            <p:cNvGrpSpPr/>
            <p:nvPr/>
          </p:nvGrpSpPr>
          <p:grpSpPr>
            <a:xfrm>
              <a:off x="923784" y="6296437"/>
              <a:ext cx="274203" cy="420115"/>
              <a:chOff x="411032" y="2622674"/>
              <a:chExt cx="334472" cy="512455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F1CB4BE-D7BA-4610-91C8-D3F1FB6293F5}"/>
                  </a:ext>
                </a:extLst>
              </p:cNvPr>
              <p:cNvSpPr/>
              <p:nvPr/>
            </p:nvSpPr>
            <p:spPr bwMode="auto">
              <a:xfrm>
                <a:off x="411032" y="3013059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5" name="四角形: 角を丸くする 364">
                <a:extLst>
                  <a:ext uri="{FF2B5EF4-FFF2-40B4-BE49-F238E27FC236}">
                    <a16:creationId xmlns:a16="http://schemas.microsoft.com/office/drawing/2014/main" id="{62771A9A-C6F5-41E2-9666-AD769A9371DA}"/>
                  </a:ext>
                </a:extLst>
              </p:cNvPr>
              <p:cNvSpPr/>
              <p:nvPr/>
            </p:nvSpPr>
            <p:spPr bwMode="auto">
              <a:xfrm>
                <a:off x="616996" y="2622674"/>
                <a:ext cx="122197" cy="391958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7ECB307F-2F54-4C25-9FB1-377407E6D31E}"/>
                </a:ext>
              </a:extLst>
            </p:cNvPr>
            <p:cNvGrpSpPr/>
            <p:nvPr/>
          </p:nvGrpSpPr>
          <p:grpSpPr>
            <a:xfrm>
              <a:off x="748434" y="4789395"/>
              <a:ext cx="1131478" cy="1529756"/>
              <a:chOff x="1150077" y="1493784"/>
              <a:chExt cx="2100156" cy="2839408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96E95E23-05AD-45FF-9808-AA28949E17E4}"/>
                  </a:ext>
                </a:extLst>
              </p:cNvPr>
              <p:cNvGrpSpPr/>
              <p:nvPr/>
            </p:nvGrpSpPr>
            <p:grpSpPr>
              <a:xfrm rot="20156365" flipH="1">
                <a:off x="2656907" y="1766293"/>
                <a:ext cx="593326" cy="1188315"/>
                <a:chOff x="4539694" y="1898830"/>
                <a:chExt cx="781606" cy="1188315"/>
              </a:xfrm>
            </p:grpSpPr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154A8DB5-AD07-41BC-BD0D-B7B010DDAFAF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0987BC41-80E6-4E31-B107-C9534483F96C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F67807C7-9A0F-48F8-92FD-E13A54F19E6F}"/>
                  </a:ext>
                </a:extLst>
              </p:cNvPr>
              <p:cNvSpPr/>
              <p:nvPr/>
            </p:nvSpPr>
            <p:spPr bwMode="auto">
              <a:xfrm>
                <a:off x="1150077" y="4045777"/>
                <a:ext cx="1845205" cy="287415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52BAC76E-4112-42B5-991C-3FCDCF95430D}"/>
                  </a:ext>
                </a:extLst>
              </p:cNvPr>
              <p:cNvSpPr/>
              <p:nvPr/>
            </p:nvSpPr>
            <p:spPr bwMode="auto">
              <a:xfrm>
                <a:off x="1150077" y="2884339"/>
                <a:ext cx="1845205" cy="1305146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5C2D9258-4694-442F-BE5E-C76DF75566CE}"/>
                  </a:ext>
                </a:extLst>
              </p:cNvPr>
              <p:cNvSpPr/>
              <p:nvPr/>
            </p:nvSpPr>
            <p:spPr bwMode="auto">
              <a:xfrm rot="10800000">
                <a:off x="1369920" y="2867382"/>
                <a:ext cx="1405520" cy="11953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BE5B1880-3193-43F3-9EC1-1DCF34B4C726}"/>
                  </a:ext>
                </a:extLst>
              </p:cNvPr>
              <p:cNvSpPr/>
              <p:nvPr/>
            </p:nvSpPr>
            <p:spPr bwMode="auto">
              <a:xfrm rot="10800000">
                <a:off x="1427070" y="2867382"/>
                <a:ext cx="1291220" cy="11508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0A64DC03-5AFE-48E0-9D59-70BD8C4CB1A6}"/>
                  </a:ext>
                </a:extLst>
              </p:cNvPr>
              <p:cNvSpPr/>
              <p:nvPr/>
            </p:nvSpPr>
            <p:spPr bwMode="auto">
              <a:xfrm>
                <a:off x="13075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6A801814-82D9-4A2D-9AF0-9C4AE0300ADA}"/>
                  </a:ext>
                </a:extLst>
              </p:cNvPr>
              <p:cNvSpPr/>
              <p:nvPr/>
            </p:nvSpPr>
            <p:spPr bwMode="auto">
              <a:xfrm>
                <a:off x="1307595" y="1580662"/>
                <a:ext cx="1530170" cy="1393688"/>
              </a:xfrm>
              <a:custGeom>
                <a:avLst/>
                <a:gdLst>
                  <a:gd name="connsiteX0" fmla="*/ 246475 w 1530170"/>
                  <a:gd name="connsiteY0" fmla="*/ 0 h 1393688"/>
                  <a:gd name="connsiteX1" fmla="*/ 246475 w 1530170"/>
                  <a:gd name="connsiteY1" fmla="*/ 423203 h 1393688"/>
                  <a:gd name="connsiteX2" fmla="*/ 765085 w 1530170"/>
                  <a:gd name="connsiteY2" fmla="*/ 941813 h 1393688"/>
                  <a:gd name="connsiteX3" fmla="*/ 1283695 w 1530170"/>
                  <a:gd name="connsiteY3" fmla="*/ 423203 h 1393688"/>
                  <a:gd name="connsiteX4" fmla="*/ 1283695 w 1530170"/>
                  <a:gd name="connsiteY4" fmla="*/ 0 h 1393688"/>
                  <a:gd name="connsiteX5" fmla="*/ 1287994 w 1530170"/>
                  <a:gd name="connsiteY5" fmla="*/ 2333 h 1393688"/>
                  <a:gd name="connsiteX6" fmla="*/ 1530170 w 1530170"/>
                  <a:gd name="connsiteY6" fmla="*/ 457811 h 1393688"/>
                  <a:gd name="connsiteX7" fmla="*/ 1530170 w 1530170"/>
                  <a:gd name="connsiteY7" fmla="*/ 1393688 h 1393688"/>
                  <a:gd name="connsiteX8" fmla="*/ 0 w 1530170"/>
                  <a:gd name="connsiteY8" fmla="*/ 1393688 h 1393688"/>
                  <a:gd name="connsiteX9" fmla="*/ 0 w 1530170"/>
                  <a:gd name="connsiteY9" fmla="*/ 457811 h 1393688"/>
                  <a:gd name="connsiteX10" fmla="*/ 242176 w 1530170"/>
                  <a:gd name="connsiteY10" fmla="*/ 2333 h 1393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0170" h="1393688">
                    <a:moveTo>
                      <a:pt x="246475" y="0"/>
                    </a:moveTo>
                    <a:lnTo>
                      <a:pt x="246475" y="423203"/>
                    </a:lnTo>
                    <a:cubicBezTo>
                      <a:pt x="246475" y="709623"/>
                      <a:pt x="478665" y="941813"/>
                      <a:pt x="765085" y="941813"/>
                    </a:cubicBezTo>
                    <a:cubicBezTo>
                      <a:pt x="1051505" y="941813"/>
                      <a:pt x="1283695" y="709623"/>
                      <a:pt x="1283695" y="423203"/>
                    </a:cubicBezTo>
                    <a:lnTo>
                      <a:pt x="1283695" y="0"/>
                    </a:lnTo>
                    <a:lnTo>
                      <a:pt x="1287994" y="2333"/>
                    </a:lnTo>
                    <a:cubicBezTo>
                      <a:pt x="1434106" y="101044"/>
                      <a:pt x="1530170" y="268209"/>
                      <a:pt x="1530170" y="457811"/>
                    </a:cubicBezTo>
                    <a:lnTo>
                      <a:pt x="1530170" y="1393688"/>
                    </a:lnTo>
                    <a:lnTo>
                      <a:pt x="0" y="1393688"/>
                    </a:lnTo>
                    <a:lnTo>
                      <a:pt x="0" y="457811"/>
                    </a:lnTo>
                    <a:cubicBezTo>
                      <a:pt x="0" y="268209"/>
                      <a:pt x="96065" y="101044"/>
                      <a:pt x="242176" y="23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46CA94F7-C39C-46F0-85F2-C7FA315FC73A}"/>
                  </a:ext>
                </a:extLst>
              </p:cNvPr>
              <p:cNvSpPr/>
              <p:nvPr/>
            </p:nvSpPr>
            <p:spPr bwMode="auto">
              <a:xfrm>
                <a:off x="17128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4FF35C6F-5228-4648-A27D-9D983CF17833}"/>
                  </a:ext>
                </a:extLst>
              </p:cNvPr>
              <p:cNvSpPr/>
              <p:nvPr/>
            </p:nvSpPr>
            <p:spPr bwMode="auto">
              <a:xfrm>
                <a:off x="20179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30D20C8B-0903-4C17-AD05-0DEE457003CC}"/>
                </a:ext>
              </a:extLst>
            </p:cNvPr>
            <p:cNvGrpSpPr/>
            <p:nvPr/>
          </p:nvGrpSpPr>
          <p:grpSpPr>
            <a:xfrm>
              <a:off x="364575" y="3072649"/>
              <a:ext cx="1779313" cy="1693529"/>
              <a:chOff x="-95131" y="-853402"/>
              <a:chExt cx="1779313" cy="1693529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03A132A1-45BC-4B61-9CEF-2A1F7F7691FF}"/>
                  </a:ext>
                </a:extLst>
              </p:cNvPr>
              <p:cNvSpPr/>
              <p:nvPr/>
            </p:nvSpPr>
            <p:spPr bwMode="auto">
              <a:xfrm>
                <a:off x="-49780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CC13045A-D0CF-48E7-AD7D-3746647BFD3C}"/>
                  </a:ext>
                </a:extLst>
              </p:cNvPr>
              <p:cNvSpPr/>
              <p:nvPr/>
            </p:nvSpPr>
            <p:spPr bwMode="auto">
              <a:xfrm>
                <a:off x="189916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64627DB1-91ED-4531-9FB5-E5B522CE32A0}"/>
                  </a:ext>
                </a:extLst>
              </p:cNvPr>
              <p:cNvSpPr/>
              <p:nvPr/>
            </p:nvSpPr>
            <p:spPr bwMode="auto">
              <a:xfrm rot="20700000">
                <a:off x="-95131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1C5CA80B-E1C1-432E-BA00-81859B3B6862}"/>
                  </a:ext>
                </a:extLst>
              </p:cNvPr>
              <p:cNvSpPr/>
              <p:nvPr/>
            </p:nvSpPr>
            <p:spPr bwMode="auto">
              <a:xfrm rot="900000" flipH="1">
                <a:off x="1338590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2CAA0CAB-6BE4-438F-B861-E17988C67704}"/>
                  </a:ext>
                </a:extLst>
              </p:cNvPr>
              <p:cNvSpPr/>
              <p:nvPr/>
            </p:nvSpPr>
            <p:spPr bwMode="auto">
              <a:xfrm>
                <a:off x="17588" y="-713748"/>
                <a:ext cx="1553876" cy="15538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FC4B885-743C-45B9-A77B-063F428DF063}"/>
                  </a:ext>
                </a:extLst>
              </p:cNvPr>
              <p:cNvSpPr/>
              <p:nvPr/>
            </p:nvSpPr>
            <p:spPr bwMode="auto">
              <a:xfrm>
                <a:off x="109791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4D1DAF57-4C19-48C7-AEAE-67A79805CBB7}"/>
                  </a:ext>
                </a:extLst>
              </p:cNvPr>
              <p:cNvSpPr/>
              <p:nvPr/>
            </p:nvSpPr>
            <p:spPr bwMode="auto">
              <a:xfrm rot="5400000">
                <a:off x="298502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107D3D4B-F509-497D-A317-ABDAA6F25FBC}"/>
                  </a:ext>
                </a:extLst>
              </p:cNvPr>
              <p:cNvGrpSpPr/>
              <p:nvPr/>
            </p:nvGrpSpPr>
            <p:grpSpPr>
              <a:xfrm>
                <a:off x="211098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1056D8D0-DF8C-4857-9BFF-2887594BF341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28AACD0F-5927-41D2-AD85-3B4C59EEC051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017AEBF1-2AA9-4DDB-8798-35C85255FE23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AE65987A-05E3-4AAE-BD0D-D4E6E35B30B0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2205674F-24DA-4E40-916F-DDA6A9820ED9}"/>
                  </a:ext>
                </a:extLst>
              </p:cNvPr>
              <p:cNvSpPr/>
              <p:nvPr/>
            </p:nvSpPr>
            <p:spPr bwMode="auto">
              <a:xfrm rot="5400000">
                <a:off x="255086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9B717E01-4FD9-4E78-9DD3-616C0052978A}"/>
                  </a:ext>
                </a:extLst>
              </p:cNvPr>
              <p:cNvSpPr/>
              <p:nvPr/>
            </p:nvSpPr>
            <p:spPr bwMode="auto">
              <a:xfrm flipH="1">
                <a:off x="976965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FE92E39C-BC72-46D9-BF68-5551CA772C7D}"/>
                  </a:ext>
                </a:extLst>
              </p:cNvPr>
              <p:cNvSpPr/>
              <p:nvPr/>
            </p:nvSpPr>
            <p:spPr bwMode="auto">
              <a:xfrm rot="16200000" flipH="1">
                <a:off x="1163791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5A50162A-4669-419A-B17E-66D065DF1E2A}"/>
                  </a:ext>
                </a:extLst>
              </p:cNvPr>
              <p:cNvGrpSpPr/>
              <p:nvPr/>
            </p:nvGrpSpPr>
            <p:grpSpPr>
              <a:xfrm flipH="1">
                <a:off x="1085114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71E37958-32FC-4265-854F-2887D62705DC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0DDD22D8-5DBE-4ADF-AA2A-A5D940EAB32E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E7982631-B9B1-46E7-B862-A257A3C058C9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EE00CCBE-8ECC-437C-9FFD-2007725E5E0F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54F8C1B4-C336-4C7F-B1D0-1BD0CB8F6090}"/>
                  </a:ext>
                </a:extLst>
              </p:cNvPr>
              <p:cNvSpPr/>
              <p:nvPr/>
            </p:nvSpPr>
            <p:spPr bwMode="auto">
              <a:xfrm rot="16200000" flipH="1">
                <a:off x="1120374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D2BCF6F-AD00-4512-BC3C-76C801EF9F80}"/>
                  </a:ext>
                </a:extLst>
              </p:cNvPr>
              <p:cNvSpPr/>
              <p:nvPr/>
            </p:nvSpPr>
            <p:spPr bwMode="auto">
              <a:xfrm>
                <a:off x="510513" y="519483"/>
                <a:ext cx="551296" cy="180217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537BE9D2-C04E-4141-A6A2-030B892DF079}"/>
                  </a:ext>
                </a:extLst>
              </p:cNvPr>
              <p:cNvSpPr/>
              <p:nvPr/>
            </p:nvSpPr>
            <p:spPr bwMode="auto">
              <a:xfrm>
                <a:off x="717276" y="404266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1" name="二等辺三角形 340">
                <a:extLst>
                  <a:ext uri="{FF2B5EF4-FFF2-40B4-BE49-F238E27FC236}">
                    <a16:creationId xmlns:a16="http://schemas.microsoft.com/office/drawing/2014/main" id="{2C37F516-F751-452B-9AD2-573AC416FAE5}"/>
                  </a:ext>
                </a:extLst>
              </p:cNvPr>
              <p:cNvSpPr/>
              <p:nvPr/>
            </p:nvSpPr>
            <p:spPr bwMode="auto">
              <a:xfrm rot="18900000">
                <a:off x="72187" y="-123364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2" name="二等辺三角形 341">
                <a:extLst>
                  <a:ext uri="{FF2B5EF4-FFF2-40B4-BE49-F238E27FC236}">
                    <a16:creationId xmlns:a16="http://schemas.microsoft.com/office/drawing/2014/main" id="{D38876B0-54E0-4538-A0D5-16F175580B76}"/>
                  </a:ext>
                </a:extLst>
              </p:cNvPr>
              <p:cNvSpPr/>
              <p:nvPr/>
            </p:nvSpPr>
            <p:spPr bwMode="auto">
              <a:xfrm rot="2700000" flipH="1">
                <a:off x="1420708" y="-123365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C22ABDCF-50F2-4623-A9F6-4789348B4162}"/>
                  </a:ext>
                </a:extLst>
              </p:cNvPr>
              <p:cNvSpPr/>
              <p:nvPr/>
            </p:nvSpPr>
            <p:spPr bwMode="auto">
              <a:xfrm>
                <a:off x="161246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74502EFA-700B-410C-9575-F4D69F4BCCDC}"/>
                  </a:ext>
                </a:extLst>
              </p:cNvPr>
              <p:cNvSpPr/>
              <p:nvPr/>
            </p:nvSpPr>
            <p:spPr bwMode="auto">
              <a:xfrm>
                <a:off x="1177430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C5406A6-D642-46AC-B318-9F590C7EFDEC}"/>
                </a:ext>
              </a:extLst>
            </p:cNvPr>
            <p:cNvGrpSpPr/>
            <p:nvPr/>
          </p:nvGrpSpPr>
          <p:grpSpPr>
            <a:xfrm>
              <a:off x="603228" y="2862930"/>
              <a:ext cx="1295422" cy="584544"/>
              <a:chOff x="548631" y="1266020"/>
              <a:chExt cx="1404616" cy="584544"/>
            </a:xfrm>
          </p:grpSpPr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D8C2CCF6-AE4B-4662-BB87-054F2E449FD9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BC88AF4C-E99D-4A02-8233-6B4282C69280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02E43CBE-4BF7-4804-AF45-F3411EC2C510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93606F14-5734-4E19-BE5C-BEA7FDD1D95D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D7A860E4-582B-44AB-BE0D-E0ABC55B36AB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B506331C-7D27-4761-9914-F2D110DB1E8E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97744418-C57A-4426-9595-B905BF7D7118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0C0615C3-2BA8-4677-892E-7A5EB13A5689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DCFBBFD1-D1D4-48F6-95C0-383681CE8473}"/>
              </a:ext>
            </a:extLst>
          </p:cNvPr>
          <p:cNvGrpSpPr/>
          <p:nvPr/>
        </p:nvGrpSpPr>
        <p:grpSpPr>
          <a:xfrm>
            <a:off x="6033120" y="2465323"/>
            <a:ext cx="1616113" cy="1918656"/>
            <a:chOff x="5273880" y="3004844"/>
            <a:chExt cx="3126638" cy="3711957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AA90C029-CB98-4AF1-8335-BB7418812D81}"/>
                </a:ext>
              </a:extLst>
            </p:cNvPr>
            <p:cNvGrpSpPr/>
            <p:nvPr/>
          </p:nvGrpSpPr>
          <p:grpSpPr>
            <a:xfrm>
              <a:off x="5273880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E35CCD88-1A39-4EEF-A897-EAF8AE2DA042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356C40A1-330F-426C-AB97-385992A72114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2" name="台形 461">
                  <a:extLst>
                    <a:ext uri="{FF2B5EF4-FFF2-40B4-BE49-F238E27FC236}">
                      <a16:creationId xmlns:a16="http://schemas.microsoft.com/office/drawing/2014/main" id="{57773D1A-5B9D-49C3-93DD-448E65347B5F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B1F795E-6DC7-43F0-B5C2-B0F38ADECA24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EE9BDC29-DC70-4AB0-AD43-27BE4071BB74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964FCF6B-4D3A-4850-A002-8DEF6902ACBF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5AF660F6-D82C-4FCB-AB7A-A3477A86354A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C5D427A2-9F6E-4767-AA57-09EB800F398B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F07CD7D-4045-4E6C-927B-1ED58EA41CD9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C7940187-9737-4D3B-8DF8-015D44033DD3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449" name="台形 5">
                  <a:extLst>
                    <a:ext uri="{FF2B5EF4-FFF2-40B4-BE49-F238E27FC236}">
                      <a16:creationId xmlns:a16="http://schemas.microsoft.com/office/drawing/2014/main" id="{260D4A23-9641-49CA-91E0-41872B6E7160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9836D322-61DB-4177-B5F2-0DF97A5A64CB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455" name="台形 5">
                    <a:extLst>
                      <a:ext uri="{FF2B5EF4-FFF2-40B4-BE49-F238E27FC236}">
                        <a16:creationId xmlns:a16="http://schemas.microsoft.com/office/drawing/2014/main" id="{F6A3B097-EA33-4EFF-BA2C-AC44271380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円/楕円 20">
                    <a:extLst>
                      <a:ext uri="{FF2B5EF4-FFF2-40B4-BE49-F238E27FC236}">
                        <a16:creationId xmlns:a16="http://schemas.microsoft.com/office/drawing/2014/main" id="{DB1F2B50-F0EA-437D-A517-C89AD90E4B4C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1" name="円/楕円 22">
                  <a:extLst>
                    <a:ext uri="{FF2B5EF4-FFF2-40B4-BE49-F238E27FC236}">
                      <a16:creationId xmlns:a16="http://schemas.microsoft.com/office/drawing/2014/main" id="{FB9AF5C9-8F29-49F6-BA83-FE0C129AF43F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角丸四角形 33">
                  <a:extLst>
                    <a:ext uri="{FF2B5EF4-FFF2-40B4-BE49-F238E27FC236}">
                      <a16:creationId xmlns:a16="http://schemas.microsoft.com/office/drawing/2014/main" id="{98694EF8-E2B9-463A-8FFD-2B28A7A20DFF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角丸四角形 33">
                  <a:extLst>
                    <a:ext uri="{FF2B5EF4-FFF2-40B4-BE49-F238E27FC236}">
                      <a16:creationId xmlns:a16="http://schemas.microsoft.com/office/drawing/2014/main" id="{92510D3F-B5C2-4E12-916A-9CA3E119C8A0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角丸四角形 33">
                  <a:extLst>
                    <a:ext uri="{FF2B5EF4-FFF2-40B4-BE49-F238E27FC236}">
                      <a16:creationId xmlns:a16="http://schemas.microsoft.com/office/drawing/2014/main" id="{E26D5C02-5270-40EA-9F59-21B17FC5820D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324EF044-4EB3-4FBC-BE9B-62A662B9E3C9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441" name="台形 5">
                  <a:extLst>
                    <a:ext uri="{FF2B5EF4-FFF2-40B4-BE49-F238E27FC236}">
                      <a16:creationId xmlns:a16="http://schemas.microsoft.com/office/drawing/2014/main" id="{2AFEEC2D-9A57-41F8-8EF5-74653207050D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E83848B4-98BF-4341-B841-D6459B9A3B1E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447" name="台形 5">
                    <a:extLst>
                      <a:ext uri="{FF2B5EF4-FFF2-40B4-BE49-F238E27FC236}">
                        <a16:creationId xmlns:a16="http://schemas.microsoft.com/office/drawing/2014/main" id="{E83B9C35-878F-4CF8-987A-3AD3F23CD38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円/楕円 20">
                    <a:extLst>
                      <a:ext uri="{FF2B5EF4-FFF2-40B4-BE49-F238E27FC236}">
                        <a16:creationId xmlns:a16="http://schemas.microsoft.com/office/drawing/2014/main" id="{CF977FE5-698B-4F66-A076-BA0B05FBE800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3" name="円/楕円 22">
                  <a:extLst>
                    <a:ext uri="{FF2B5EF4-FFF2-40B4-BE49-F238E27FC236}">
                      <a16:creationId xmlns:a16="http://schemas.microsoft.com/office/drawing/2014/main" id="{17AB1C1F-3A80-4AD7-995A-7DCD38D94FF1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角丸四角形 33">
                  <a:extLst>
                    <a:ext uri="{FF2B5EF4-FFF2-40B4-BE49-F238E27FC236}">
                      <a16:creationId xmlns:a16="http://schemas.microsoft.com/office/drawing/2014/main" id="{C63C5C7C-8C21-47DA-9CAD-69F882FE4923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角丸四角形 33">
                  <a:extLst>
                    <a:ext uri="{FF2B5EF4-FFF2-40B4-BE49-F238E27FC236}">
                      <a16:creationId xmlns:a16="http://schemas.microsoft.com/office/drawing/2014/main" id="{85FDDA91-1452-47B5-8B6D-23CEF2493F7C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角丸四角形 33">
                  <a:extLst>
                    <a:ext uri="{FF2B5EF4-FFF2-40B4-BE49-F238E27FC236}">
                      <a16:creationId xmlns:a16="http://schemas.microsoft.com/office/drawing/2014/main" id="{DCF48F8D-51DB-451C-82A8-69E92EF6B21D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3CC210C4-C3A1-40C7-A558-94DF5CB2EA76}"/>
                </a:ext>
              </a:extLst>
            </p:cNvPr>
            <p:cNvGrpSpPr/>
            <p:nvPr/>
          </p:nvGrpSpPr>
          <p:grpSpPr>
            <a:xfrm rot="20700000">
              <a:off x="7503837" y="6137277"/>
              <a:ext cx="334470" cy="541429"/>
              <a:chOff x="7484256" y="6175372"/>
              <a:chExt cx="334470" cy="541429"/>
            </a:xfrm>
          </p:grpSpPr>
          <p:sp>
            <p:nvSpPr>
              <p:cNvPr id="434" name="四角形: 角を丸くする 433">
                <a:extLst>
                  <a:ext uri="{FF2B5EF4-FFF2-40B4-BE49-F238E27FC236}">
                    <a16:creationId xmlns:a16="http://schemas.microsoft.com/office/drawing/2014/main" id="{5C47845A-B198-4554-88D2-0C2C690B8BA0}"/>
                  </a:ext>
                </a:extLst>
              </p:cNvPr>
              <p:cNvSpPr/>
              <p:nvPr/>
            </p:nvSpPr>
            <p:spPr bwMode="auto">
              <a:xfrm flipH="1">
                <a:off x="7490566" y="6175372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FA29A02D-C991-46D9-9186-D86107A01750}"/>
                  </a:ext>
                </a:extLst>
              </p:cNvPr>
              <p:cNvSpPr/>
              <p:nvPr/>
            </p:nvSpPr>
            <p:spPr bwMode="auto">
              <a:xfrm flipH="1">
                <a:off x="7484256" y="659473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8B08D044-AE11-48E5-95B9-4AE88971A350}"/>
                </a:ext>
              </a:extLst>
            </p:cNvPr>
            <p:cNvGrpSpPr/>
            <p:nvPr/>
          </p:nvGrpSpPr>
          <p:grpSpPr>
            <a:xfrm>
              <a:off x="7027852" y="6175372"/>
              <a:ext cx="334472" cy="541429"/>
              <a:chOff x="5471930" y="1961634"/>
              <a:chExt cx="334472" cy="541429"/>
            </a:xfrm>
          </p:grpSpPr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5088077F-563B-4A73-9D70-05AD196BCBEB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1A92DFA2-DE3F-4BC4-9C96-0A9AA380FB80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4577B397-8F0A-4162-8B2D-1E3E9EE8EBE5}"/>
                </a:ext>
              </a:extLst>
            </p:cNvPr>
            <p:cNvSpPr/>
            <p:nvPr/>
          </p:nvSpPr>
          <p:spPr bwMode="auto">
            <a:xfrm>
              <a:off x="7275995" y="4524601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C7448471-20B6-4B36-A6C1-EF7961277031}"/>
                </a:ext>
              </a:extLst>
            </p:cNvPr>
            <p:cNvSpPr/>
            <p:nvPr/>
          </p:nvSpPr>
          <p:spPr bwMode="auto">
            <a:xfrm rot="8439250" flipH="1">
              <a:off x="7888703" y="5414394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D6D1B858-811A-4366-9D78-BA45E890EFDD}"/>
                </a:ext>
              </a:extLst>
            </p:cNvPr>
            <p:cNvGrpSpPr/>
            <p:nvPr/>
          </p:nvGrpSpPr>
          <p:grpSpPr>
            <a:xfrm>
              <a:off x="6517500" y="3004844"/>
              <a:ext cx="1779314" cy="1693531"/>
              <a:chOff x="4965767" y="-746329"/>
              <a:chExt cx="1779314" cy="1693531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573CC9F4-F170-4790-ADB3-181D3D3EE7E0}"/>
                  </a:ext>
                </a:extLst>
              </p:cNvPr>
              <p:cNvSpPr/>
              <p:nvPr/>
            </p:nvSpPr>
            <p:spPr bwMode="auto">
              <a:xfrm>
                <a:off x="5011118" y="-746329"/>
                <a:ext cx="1684211" cy="1444515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B1B20CA7-4CF2-4794-A243-9381374A2AA2}"/>
                  </a:ext>
                </a:extLst>
              </p:cNvPr>
              <p:cNvSpPr/>
              <p:nvPr/>
            </p:nvSpPr>
            <p:spPr bwMode="auto">
              <a:xfrm rot="20700000">
                <a:off x="4965767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80D124B9-4D93-4139-B05E-16067F15E3FB}"/>
                  </a:ext>
                </a:extLst>
              </p:cNvPr>
              <p:cNvSpPr/>
              <p:nvPr/>
            </p:nvSpPr>
            <p:spPr bwMode="auto">
              <a:xfrm rot="900000" flipH="1">
                <a:off x="6399489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093B734F-148D-4C27-A468-E98F8025ADDD}"/>
                  </a:ext>
                </a:extLst>
              </p:cNvPr>
              <p:cNvSpPr/>
              <p:nvPr/>
            </p:nvSpPr>
            <p:spPr bwMode="auto">
              <a:xfrm>
                <a:off x="5078486" y="-606674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486F38FC-08C8-474F-AC46-792F238631D1}"/>
                  </a:ext>
                </a:extLst>
              </p:cNvPr>
              <p:cNvSpPr/>
              <p:nvPr/>
            </p:nvSpPr>
            <p:spPr bwMode="auto">
              <a:xfrm flipH="1">
                <a:off x="5038247" y="-688339"/>
                <a:ext cx="1638383" cy="922659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6552FBFF-973E-4B8A-982A-9D49FBE09CE4}"/>
                  </a:ext>
                </a:extLst>
              </p:cNvPr>
              <p:cNvSpPr/>
              <p:nvPr/>
            </p:nvSpPr>
            <p:spPr bwMode="auto">
              <a:xfrm>
                <a:off x="5376035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D885AB16-63BC-4F90-91F6-60DCA6C82305}"/>
                  </a:ext>
                </a:extLst>
              </p:cNvPr>
              <p:cNvSpPr/>
              <p:nvPr/>
            </p:nvSpPr>
            <p:spPr bwMode="auto">
              <a:xfrm>
                <a:off x="6164009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219545EF-2C4F-4DB3-A841-DA1EB795E5E0}"/>
                  </a:ext>
                </a:extLst>
              </p:cNvPr>
              <p:cNvSpPr/>
              <p:nvPr/>
            </p:nvSpPr>
            <p:spPr bwMode="auto">
              <a:xfrm>
                <a:off x="5778174" y="511340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668AD599-1EED-46A6-BD30-33F74711C0E4}"/>
                  </a:ext>
                </a:extLst>
              </p:cNvPr>
              <p:cNvSpPr/>
              <p:nvPr/>
            </p:nvSpPr>
            <p:spPr bwMode="auto">
              <a:xfrm>
                <a:off x="52594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A0C7D1CF-FCDB-4902-BF70-1E7208DD9453}"/>
                  </a:ext>
                </a:extLst>
              </p:cNvPr>
              <p:cNvSpPr/>
              <p:nvPr/>
            </p:nvSpPr>
            <p:spPr bwMode="auto">
              <a:xfrm>
                <a:off x="60508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022E5525-E609-4A97-8A20-2BEFF3B00357}"/>
                  </a:ext>
                </a:extLst>
              </p:cNvPr>
              <p:cNvSpPr/>
              <p:nvPr/>
            </p:nvSpPr>
            <p:spPr bwMode="auto">
              <a:xfrm>
                <a:off x="6200815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8A066E76-92B2-43BC-81E2-BE5AC7FCAA8D}"/>
                  </a:ext>
                </a:extLst>
              </p:cNvPr>
              <p:cNvSpPr/>
              <p:nvPr/>
            </p:nvSpPr>
            <p:spPr bwMode="auto">
              <a:xfrm>
                <a:off x="5412841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7CF0F3F4-9F13-4387-8626-460A3342EB25}"/>
                  </a:ext>
                </a:extLst>
              </p:cNvPr>
              <p:cNvSpPr/>
              <p:nvPr/>
            </p:nvSpPr>
            <p:spPr bwMode="auto">
              <a:xfrm rot="16200000">
                <a:off x="5785439" y="538475"/>
                <a:ext cx="150662" cy="38020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488BEB0B-82F3-4652-B3BA-230CFFEA05C8}"/>
                </a:ext>
              </a:extLst>
            </p:cNvPr>
            <p:cNvGrpSpPr/>
            <p:nvPr/>
          </p:nvGrpSpPr>
          <p:grpSpPr>
            <a:xfrm>
              <a:off x="6894540" y="4761121"/>
              <a:ext cx="1151503" cy="1624539"/>
              <a:chOff x="6850459" y="1493784"/>
              <a:chExt cx="2137326" cy="3015335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6260B9F3-EE3B-4C49-BF2E-71310C7313A6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417" name="台形 416">
                  <a:extLst>
                    <a:ext uri="{FF2B5EF4-FFF2-40B4-BE49-F238E27FC236}">
                      <a16:creationId xmlns:a16="http://schemas.microsoft.com/office/drawing/2014/main" id="{3BA752EB-0755-40B3-B791-1B5991822B28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台形 417">
                  <a:extLst>
                    <a:ext uri="{FF2B5EF4-FFF2-40B4-BE49-F238E27FC236}">
                      <a16:creationId xmlns:a16="http://schemas.microsoft.com/office/drawing/2014/main" id="{FDD81D7B-3D98-4536-ADCB-74E5F8275AE8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7" name="台形 406">
                <a:extLst>
                  <a:ext uri="{FF2B5EF4-FFF2-40B4-BE49-F238E27FC236}">
                    <a16:creationId xmlns:a16="http://schemas.microsoft.com/office/drawing/2014/main" id="{EF94E056-0E6D-492F-96D4-10F8255A6BEE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742B3115-2646-4728-8AB6-22F9425ED66F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A65B763C-8821-4748-BA1B-3A6DAF6B16AB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415" name="二等辺三角形 414">
                  <a:extLst>
                    <a:ext uri="{FF2B5EF4-FFF2-40B4-BE49-F238E27FC236}">
                      <a16:creationId xmlns:a16="http://schemas.microsoft.com/office/drawing/2014/main" id="{B0DE4D62-97BA-4185-98E1-EA2038F28955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二等辺三角形 415">
                  <a:extLst>
                    <a:ext uri="{FF2B5EF4-FFF2-40B4-BE49-F238E27FC236}">
                      <a16:creationId xmlns:a16="http://schemas.microsoft.com/office/drawing/2014/main" id="{B1C7C223-5349-48B8-A475-49FA377316D7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台形 409">
                <a:extLst>
                  <a:ext uri="{FF2B5EF4-FFF2-40B4-BE49-F238E27FC236}">
                    <a16:creationId xmlns:a16="http://schemas.microsoft.com/office/drawing/2014/main" id="{9DD7FB6C-7980-48FD-A065-A7F91D29BF85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30A93B51-F7AE-4F94-B261-3E13B5118ACD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6FFB77C3-18A6-43FA-9E0B-CE366ACC9122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7D87E965-29BD-4C8E-AB53-D5884E44F1C4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D553682C-59AE-4118-89C3-63206170E527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32B359BA-5408-4904-9DC8-6A01CB31AE60}"/>
                </a:ext>
              </a:extLst>
            </p:cNvPr>
            <p:cNvGrpSpPr/>
            <p:nvPr/>
          </p:nvGrpSpPr>
          <p:grpSpPr>
            <a:xfrm>
              <a:off x="6446939" y="3297220"/>
              <a:ext cx="1953579" cy="387422"/>
              <a:chOff x="6462892" y="2272681"/>
              <a:chExt cx="1422965" cy="387422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6F24661A-78A8-40AA-A1C5-BF20B9AFCE17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43337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ED13D722-F0FE-4507-85F9-C9D355BCEDF3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6BEE7F61-5791-4E0A-8C59-EE17E64BC608}"/>
              </a:ext>
            </a:extLst>
          </p:cNvPr>
          <p:cNvGrpSpPr/>
          <p:nvPr/>
        </p:nvGrpSpPr>
        <p:grpSpPr>
          <a:xfrm>
            <a:off x="7932872" y="2465323"/>
            <a:ext cx="1576990" cy="1918656"/>
            <a:chOff x="7337812" y="3004844"/>
            <a:chExt cx="3050947" cy="3711957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C8EBE853-2D67-4EBB-A328-9A9513E04412}"/>
                </a:ext>
              </a:extLst>
            </p:cNvPr>
            <p:cNvGrpSpPr/>
            <p:nvPr/>
          </p:nvGrpSpPr>
          <p:grpSpPr>
            <a:xfrm>
              <a:off x="7337812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58B6718A-D93F-4E05-8F97-277A4F459E5F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531" name="台形 530">
                  <a:extLst>
                    <a:ext uri="{FF2B5EF4-FFF2-40B4-BE49-F238E27FC236}">
                      <a16:creationId xmlns:a16="http://schemas.microsoft.com/office/drawing/2014/main" id="{5E72723E-4EAE-47C1-92BA-FBE7E4C7DC22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32" name="台形 531">
                  <a:extLst>
                    <a:ext uri="{FF2B5EF4-FFF2-40B4-BE49-F238E27FC236}">
                      <a16:creationId xmlns:a16="http://schemas.microsoft.com/office/drawing/2014/main" id="{22AF0E4F-6B4C-4A69-9F09-B30D66588D81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E11068F2-D1B8-467C-B616-41F0B79CF70F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CAFDAD1F-9F1E-46AE-994C-C451EEFA328E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836B0C71-6F2B-483B-A18C-599A24E96508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9DFA72FE-A9A4-4A35-A6A6-472137D0C30F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D6711688-B02E-44BD-9E48-9D7FA55BBDD0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1B813DBA-E099-4E3D-80F9-D3B8454B8560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3DD1B64D-0E03-4F12-BE79-C7FC03EBD207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19" name="台形 5">
                  <a:extLst>
                    <a:ext uri="{FF2B5EF4-FFF2-40B4-BE49-F238E27FC236}">
                      <a16:creationId xmlns:a16="http://schemas.microsoft.com/office/drawing/2014/main" id="{1176EA6A-AF04-41E5-92CA-975F5AF209B8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6172D934-C944-493B-A8AB-E008636706B7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525" name="台形 5">
                    <a:extLst>
                      <a:ext uri="{FF2B5EF4-FFF2-40B4-BE49-F238E27FC236}">
                        <a16:creationId xmlns:a16="http://schemas.microsoft.com/office/drawing/2014/main" id="{03413791-9ADB-4B30-9AFB-B0343C6435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円/楕円 20">
                    <a:extLst>
                      <a:ext uri="{FF2B5EF4-FFF2-40B4-BE49-F238E27FC236}">
                        <a16:creationId xmlns:a16="http://schemas.microsoft.com/office/drawing/2014/main" id="{A5A74C63-009B-4DE1-99AA-BDF72965FF56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1" name="円/楕円 22">
                  <a:extLst>
                    <a:ext uri="{FF2B5EF4-FFF2-40B4-BE49-F238E27FC236}">
                      <a16:creationId xmlns:a16="http://schemas.microsoft.com/office/drawing/2014/main" id="{817F4FB6-60ED-42A9-915E-FAC0C665B0FE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角丸四角形 33">
                  <a:extLst>
                    <a:ext uri="{FF2B5EF4-FFF2-40B4-BE49-F238E27FC236}">
                      <a16:creationId xmlns:a16="http://schemas.microsoft.com/office/drawing/2014/main" id="{D161EA04-FBFB-4796-B5AC-0B23DB01E5C1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角丸四角形 33">
                  <a:extLst>
                    <a:ext uri="{FF2B5EF4-FFF2-40B4-BE49-F238E27FC236}">
                      <a16:creationId xmlns:a16="http://schemas.microsoft.com/office/drawing/2014/main" id="{37D83A37-D435-4D70-8CCB-568C04F244B4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角丸四角形 33">
                  <a:extLst>
                    <a:ext uri="{FF2B5EF4-FFF2-40B4-BE49-F238E27FC236}">
                      <a16:creationId xmlns:a16="http://schemas.microsoft.com/office/drawing/2014/main" id="{3D4CEB64-DEAD-4407-B654-AA3613232AC0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66D436BC-3129-4F4B-B65F-C0675C58A7EF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11" name="台形 5">
                  <a:extLst>
                    <a:ext uri="{FF2B5EF4-FFF2-40B4-BE49-F238E27FC236}">
                      <a16:creationId xmlns:a16="http://schemas.microsoft.com/office/drawing/2014/main" id="{331312CA-0A24-4E34-8C40-18EB6F9BCCE2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D1F0FD83-25B5-4E01-B4F8-9F8C366EBB42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517" name="台形 5">
                    <a:extLst>
                      <a:ext uri="{FF2B5EF4-FFF2-40B4-BE49-F238E27FC236}">
                        <a16:creationId xmlns:a16="http://schemas.microsoft.com/office/drawing/2014/main" id="{97BCD32F-73EA-4757-9A87-C145C666F9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円/楕円 20">
                    <a:extLst>
                      <a:ext uri="{FF2B5EF4-FFF2-40B4-BE49-F238E27FC236}">
                        <a16:creationId xmlns:a16="http://schemas.microsoft.com/office/drawing/2014/main" id="{8D590158-FF85-448A-9BAA-A3CAD367E6FE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3" name="円/楕円 22">
                  <a:extLst>
                    <a:ext uri="{FF2B5EF4-FFF2-40B4-BE49-F238E27FC236}">
                      <a16:creationId xmlns:a16="http://schemas.microsoft.com/office/drawing/2014/main" id="{06C736E5-28AD-4A9B-9FCC-D3D61C95FE5E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角丸四角形 33">
                  <a:extLst>
                    <a:ext uri="{FF2B5EF4-FFF2-40B4-BE49-F238E27FC236}">
                      <a16:creationId xmlns:a16="http://schemas.microsoft.com/office/drawing/2014/main" id="{A297A40A-8D7E-4D97-877E-C4D3E9C8075F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角丸四角形 33">
                  <a:extLst>
                    <a:ext uri="{FF2B5EF4-FFF2-40B4-BE49-F238E27FC236}">
                      <a16:creationId xmlns:a16="http://schemas.microsoft.com/office/drawing/2014/main" id="{C6A40973-1C49-4E5E-8DD7-6E91DD0DFC61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角丸四角形 33">
                  <a:extLst>
                    <a:ext uri="{FF2B5EF4-FFF2-40B4-BE49-F238E27FC236}">
                      <a16:creationId xmlns:a16="http://schemas.microsoft.com/office/drawing/2014/main" id="{5188A038-290D-477D-9283-6D27D19FB5CE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11EB8698-12AF-44ED-9FF2-08C25559D46A}"/>
                </a:ext>
              </a:extLst>
            </p:cNvPr>
            <p:cNvGrpSpPr/>
            <p:nvPr/>
          </p:nvGrpSpPr>
          <p:grpSpPr>
            <a:xfrm rot="20700000">
              <a:off x="9550201" y="6124793"/>
              <a:ext cx="334470" cy="541429"/>
              <a:chOff x="9534367" y="6175372"/>
              <a:chExt cx="334470" cy="541429"/>
            </a:xfrm>
          </p:grpSpPr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331EE1B2-48A2-4FBE-8258-57A1AC837D65}"/>
                  </a:ext>
                </a:extLst>
              </p:cNvPr>
              <p:cNvSpPr/>
              <p:nvPr/>
            </p:nvSpPr>
            <p:spPr bwMode="auto">
              <a:xfrm flipH="1">
                <a:off x="9540677" y="6175372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2D9098A6-83CE-43D3-AF0E-C10594B70259}"/>
                  </a:ext>
                </a:extLst>
              </p:cNvPr>
              <p:cNvSpPr/>
              <p:nvPr/>
            </p:nvSpPr>
            <p:spPr bwMode="auto">
              <a:xfrm flipH="1">
                <a:off x="9534367" y="659473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6" name="フローチャート: 論理積ゲート 465">
              <a:extLst>
                <a:ext uri="{FF2B5EF4-FFF2-40B4-BE49-F238E27FC236}">
                  <a16:creationId xmlns:a16="http://schemas.microsoft.com/office/drawing/2014/main" id="{F43F49A5-2132-4A01-85C6-8D74A33BDF5A}"/>
                </a:ext>
              </a:extLst>
            </p:cNvPr>
            <p:cNvSpPr/>
            <p:nvPr/>
          </p:nvSpPr>
          <p:spPr bwMode="auto">
            <a:xfrm rot="16200000">
              <a:off x="8626430" y="3004844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722A1623-7D32-47B6-A0D2-4DA58D8CEEE6}"/>
                </a:ext>
              </a:extLst>
            </p:cNvPr>
            <p:cNvGrpSpPr/>
            <p:nvPr/>
          </p:nvGrpSpPr>
          <p:grpSpPr>
            <a:xfrm>
              <a:off x="9077963" y="6175372"/>
              <a:ext cx="334472" cy="541429"/>
              <a:chOff x="5471930" y="1961634"/>
              <a:chExt cx="334472" cy="541429"/>
            </a:xfrm>
          </p:grpSpPr>
          <p:sp>
            <p:nvSpPr>
              <p:cNvPr id="502" name="四角形: 角を丸くする 501">
                <a:extLst>
                  <a:ext uri="{FF2B5EF4-FFF2-40B4-BE49-F238E27FC236}">
                    <a16:creationId xmlns:a16="http://schemas.microsoft.com/office/drawing/2014/main" id="{63D2099E-115C-4981-BD21-C04804EECABB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A4EAEFDC-D004-4B26-91F6-23FEF2BB8FA8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5F451795-41F0-4755-BF47-80FF52DA5F13}"/>
                </a:ext>
              </a:extLst>
            </p:cNvPr>
            <p:cNvSpPr/>
            <p:nvPr/>
          </p:nvSpPr>
          <p:spPr bwMode="auto">
            <a:xfrm>
              <a:off x="9324669" y="4524601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731B9EA8-B56F-4A46-9FE0-9A4349ED353B}"/>
                </a:ext>
              </a:extLst>
            </p:cNvPr>
            <p:cNvSpPr/>
            <p:nvPr/>
          </p:nvSpPr>
          <p:spPr bwMode="auto">
            <a:xfrm rot="8439250" flipH="1">
              <a:off x="9934272" y="5414394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44E7BF44-FAE4-4F5D-BFB8-35E5D2F04837}"/>
                </a:ext>
              </a:extLst>
            </p:cNvPr>
            <p:cNvGrpSpPr/>
            <p:nvPr/>
          </p:nvGrpSpPr>
          <p:grpSpPr>
            <a:xfrm>
              <a:off x="8587370" y="3049164"/>
              <a:ext cx="1779314" cy="1622836"/>
              <a:chOff x="9680442" y="-802155"/>
              <a:chExt cx="1779314" cy="1622836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A40B9C5A-601C-4BE2-A584-DF24E14294CE}"/>
                  </a:ext>
                </a:extLst>
              </p:cNvPr>
              <p:cNvSpPr/>
              <p:nvPr/>
            </p:nvSpPr>
            <p:spPr bwMode="auto">
              <a:xfrm rot="20700000">
                <a:off x="9680442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0F53A6C6-79F0-4EEA-AD6F-3DC33B9C6BC6}"/>
                  </a:ext>
                </a:extLst>
              </p:cNvPr>
              <p:cNvSpPr/>
              <p:nvPr/>
            </p:nvSpPr>
            <p:spPr bwMode="auto">
              <a:xfrm rot="900000" flipH="1">
                <a:off x="11114164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58063D9C-AC43-42C9-9403-170A0C7FC4D9}"/>
                  </a:ext>
                </a:extLst>
              </p:cNvPr>
              <p:cNvSpPr/>
              <p:nvPr/>
            </p:nvSpPr>
            <p:spPr bwMode="auto">
              <a:xfrm>
                <a:off x="9793161" y="-733195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4B3F56FA-C2B9-4C96-A47C-32C3345CB59D}"/>
                  </a:ext>
                </a:extLst>
              </p:cNvPr>
              <p:cNvSpPr/>
              <p:nvPr/>
            </p:nvSpPr>
            <p:spPr bwMode="auto">
              <a:xfrm rot="16200000">
                <a:off x="10276284" y="-1314549"/>
                <a:ext cx="595061" cy="1619849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四角形: 角を丸くする 491">
                <a:extLst>
                  <a:ext uri="{FF2B5EF4-FFF2-40B4-BE49-F238E27FC236}">
                    <a16:creationId xmlns:a16="http://schemas.microsoft.com/office/drawing/2014/main" id="{97F3822B-C7E0-49F0-A7EB-DC9B0B09F48D}"/>
                  </a:ext>
                </a:extLst>
              </p:cNvPr>
              <p:cNvSpPr/>
              <p:nvPr/>
            </p:nvSpPr>
            <p:spPr bwMode="auto">
              <a:xfrm>
                <a:off x="9980172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D7A3E1C5-D3E8-46A1-8ADD-16E847DD956E}"/>
                  </a:ext>
                </a:extLst>
              </p:cNvPr>
              <p:cNvSpPr/>
              <p:nvPr/>
            </p:nvSpPr>
            <p:spPr bwMode="auto">
              <a:xfrm>
                <a:off x="10842760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DC849EC7-C4FA-4EAE-BB9A-B4C575CF428E}"/>
                  </a:ext>
                </a:extLst>
              </p:cNvPr>
              <p:cNvSpPr/>
              <p:nvPr/>
            </p:nvSpPr>
            <p:spPr bwMode="auto">
              <a:xfrm>
                <a:off x="10071378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F1342100-7DC1-4156-84CA-E96225E0F147}"/>
                  </a:ext>
                </a:extLst>
              </p:cNvPr>
              <p:cNvSpPr/>
              <p:nvPr/>
            </p:nvSpPr>
            <p:spPr bwMode="auto">
              <a:xfrm>
                <a:off x="10855722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月 495">
                <a:extLst>
                  <a:ext uri="{FF2B5EF4-FFF2-40B4-BE49-F238E27FC236}">
                    <a16:creationId xmlns:a16="http://schemas.microsoft.com/office/drawing/2014/main" id="{50140479-99C5-4D4F-89CF-DF1C162522AB}"/>
                  </a:ext>
                </a:extLst>
              </p:cNvPr>
              <p:cNvSpPr/>
              <p:nvPr/>
            </p:nvSpPr>
            <p:spPr bwMode="auto">
              <a:xfrm rot="16200000">
                <a:off x="10502513" y="412421"/>
                <a:ext cx="138164" cy="44961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4FDEDC73-7AF5-4D14-828D-DF830380AC45}"/>
                  </a:ext>
                </a:extLst>
              </p:cNvPr>
              <p:cNvSpPr/>
              <p:nvPr/>
            </p:nvSpPr>
            <p:spPr bwMode="auto">
              <a:xfrm rot="16200000">
                <a:off x="10542036" y="371692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月 497">
                <a:extLst>
                  <a:ext uri="{FF2B5EF4-FFF2-40B4-BE49-F238E27FC236}">
                    <a16:creationId xmlns:a16="http://schemas.microsoft.com/office/drawing/2014/main" id="{C8EE7715-72C1-4A33-B2A7-81CA1CF245F9}"/>
                  </a:ext>
                </a:extLst>
              </p:cNvPr>
              <p:cNvSpPr/>
              <p:nvPr/>
            </p:nvSpPr>
            <p:spPr bwMode="auto">
              <a:xfrm rot="5400000">
                <a:off x="1010813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9C467A14-C8B2-44BD-98FE-95EA26A87D73}"/>
                  </a:ext>
                </a:extLst>
              </p:cNvPr>
              <p:cNvSpPr/>
              <p:nvPr/>
            </p:nvSpPr>
            <p:spPr bwMode="auto">
              <a:xfrm rot="5400000">
                <a:off x="1097072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C4F68DE0-F7B7-42B9-A65F-44B7D26829C7}"/>
                  </a:ext>
                </a:extLst>
              </p:cNvPr>
              <p:cNvSpPr/>
              <p:nvPr/>
            </p:nvSpPr>
            <p:spPr bwMode="auto">
              <a:xfrm>
                <a:off x="9925369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9D6B5FE8-545D-4E9D-A02D-2BEE6F1D0A2F}"/>
                  </a:ext>
                </a:extLst>
              </p:cNvPr>
              <p:cNvSpPr/>
              <p:nvPr/>
            </p:nvSpPr>
            <p:spPr bwMode="auto">
              <a:xfrm>
                <a:off x="11058182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84EAAD40-EECB-46C2-9CE2-094ED10A470C}"/>
                </a:ext>
              </a:extLst>
            </p:cNvPr>
            <p:cNvGrpSpPr/>
            <p:nvPr/>
          </p:nvGrpSpPr>
          <p:grpSpPr>
            <a:xfrm>
              <a:off x="8942649" y="4761121"/>
              <a:ext cx="1151503" cy="1624539"/>
              <a:chOff x="6850459" y="1493784"/>
              <a:chExt cx="2137326" cy="3015335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CDAF2AD3-E3B6-493E-9DC4-8D86669D1148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F0C8003A-318E-4303-A7B8-85E2D1863E3E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7088BE7A-B042-4E17-92DE-00B97F089CEF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6" name="台形 475">
                <a:extLst>
                  <a:ext uri="{FF2B5EF4-FFF2-40B4-BE49-F238E27FC236}">
                    <a16:creationId xmlns:a16="http://schemas.microsoft.com/office/drawing/2014/main" id="{00FCBC8A-0FF6-494C-823E-B30A7DE9EA6A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3664E0A2-6C7B-4A1E-9DAF-A42F927E94C2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175C0A2C-4EF1-48C5-B373-9A2ABC085054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484" name="二等辺三角形 483">
                  <a:extLst>
                    <a:ext uri="{FF2B5EF4-FFF2-40B4-BE49-F238E27FC236}">
                      <a16:creationId xmlns:a16="http://schemas.microsoft.com/office/drawing/2014/main" id="{2A662DF0-12FB-4931-B665-C56E7C1B85F6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二等辺三角形 484">
                  <a:extLst>
                    <a:ext uri="{FF2B5EF4-FFF2-40B4-BE49-F238E27FC236}">
                      <a16:creationId xmlns:a16="http://schemas.microsoft.com/office/drawing/2014/main" id="{ED7C96CB-36A0-4AB7-81D2-51C41C844A9B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9" name="台形 478">
                <a:extLst>
                  <a:ext uri="{FF2B5EF4-FFF2-40B4-BE49-F238E27FC236}">
                    <a16:creationId xmlns:a16="http://schemas.microsoft.com/office/drawing/2014/main" id="{9AD762BE-3573-42FA-BD01-9407204C75E6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B0391CA0-2233-4D23-86D8-D9186FBD5FAE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四角形: 角を丸くする 480">
                <a:extLst>
                  <a:ext uri="{FF2B5EF4-FFF2-40B4-BE49-F238E27FC236}">
                    <a16:creationId xmlns:a16="http://schemas.microsoft.com/office/drawing/2014/main" id="{CF50E067-47CB-4722-8E2C-E3AA98316F9F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C7138482-7DA7-4630-80E6-5955465F495E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四角形: 角を丸くする 482">
                <a:extLst>
                  <a:ext uri="{FF2B5EF4-FFF2-40B4-BE49-F238E27FC236}">
                    <a16:creationId xmlns:a16="http://schemas.microsoft.com/office/drawing/2014/main" id="{AB1B85B1-9F23-4685-BB70-472404AB2174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2B5CED3B-5952-4D89-A26A-3E70D32E60D8}"/>
                </a:ext>
              </a:extLst>
            </p:cNvPr>
            <p:cNvGrpSpPr/>
            <p:nvPr/>
          </p:nvGrpSpPr>
          <p:grpSpPr>
            <a:xfrm>
              <a:off x="8583390" y="3202645"/>
              <a:ext cx="1765568" cy="387422"/>
              <a:chOff x="6462892" y="2272681"/>
              <a:chExt cx="1422965" cy="387422"/>
            </a:xfrm>
            <a:solidFill>
              <a:srgbClr val="993300"/>
            </a:solidFill>
          </p:grpSpPr>
          <p:sp>
            <p:nvSpPr>
              <p:cNvPr id="473" name="台形 472">
                <a:extLst>
                  <a:ext uri="{FF2B5EF4-FFF2-40B4-BE49-F238E27FC236}">
                    <a16:creationId xmlns:a16="http://schemas.microsoft.com/office/drawing/2014/main" id="{77919A83-EBF1-4CF3-A834-0776DDE27C03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5643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4F754F02-7913-4194-8C8F-0A06F932E985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76EA9ECA-23E0-4755-8033-A1749768D6ED}"/>
              </a:ext>
            </a:extLst>
          </p:cNvPr>
          <p:cNvGrpSpPr/>
          <p:nvPr/>
        </p:nvGrpSpPr>
        <p:grpSpPr>
          <a:xfrm>
            <a:off x="2189945" y="2391850"/>
            <a:ext cx="1637930" cy="1991880"/>
            <a:chOff x="1041515" y="2862930"/>
            <a:chExt cx="3168848" cy="3853622"/>
          </a:xfrm>
        </p:grpSpPr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A4BCB51B-6931-4A8D-A31E-22125F0F1FF3}"/>
                </a:ext>
              </a:extLst>
            </p:cNvPr>
            <p:cNvGrpSpPr/>
            <p:nvPr/>
          </p:nvGrpSpPr>
          <p:grpSpPr>
            <a:xfrm>
              <a:off x="1041515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1DC3A934-4647-4054-9B8B-43DE0565A8A3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607" name="台形 606">
                  <a:extLst>
                    <a:ext uri="{FF2B5EF4-FFF2-40B4-BE49-F238E27FC236}">
                      <a16:creationId xmlns:a16="http://schemas.microsoft.com/office/drawing/2014/main" id="{71F7D317-D44E-4E6D-A59C-8E7FB33B6979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08" name="台形 607">
                  <a:extLst>
                    <a:ext uri="{FF2B5EF4-FFF2-40B4-BE49-F238E27FC236}">
                      <a16:creationId xmlns:a16="http://schemas.microsoft.com/office/drawing/2014/main" id="{56239AF2-C70D-4733-AF17-023D798175DA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49B8B8EB-34D7-4FC4-984C-A6FFB4E54A43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482CA5AC-9468-4329-AEAB-8C5B8F2801BD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C5E7134D-AF61-4291-99D2-C757EB4F6935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3318D315-067F-47CF-9491-A6C91927F41E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74B304DE-8F4C-4254-8486-D30133669445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9894F0C6-A80E-4412-A823-A2957CDE6ED5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23C152B0-5347-440C-B7E7-1B97496AA872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95" name="台形 5">
                  <a:extLst>
                    <a:ext uri="{FF2B5EF4-FFF2-40B4-BE49-F238E27FC236}">
                      <a16:creationId xmlns:a16="http://schemas.microsoft.com/office/drawing/2014/main" id="{12EDD004-0C04-4794-84D4-94C5427C974D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3F6FEC8C-1656-436C-9F3A-286E317C042C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601" name="台形 5">
                    <a:extLst>
                      <a:ext uri="{FF2B5EF4-FFF2-40B4-BE49-F238E27FC236}">
                        <a16:creationId xmlns:a16="http://schemas.microsoft.com/office/drawing/2014/main" id="{10E5985E-1777-44A3-A0A4-6D9D98AA02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円/楕円 20">
                    <a:extLst>
                      <a:ext uri="{FF2B5EF4-FFF2-40B4-BE49-F238E27FC236}">
                        <a16:creationId xmlns:a16="http://schemas.microsoft.com/office/drawing/2014/main" id="{0E95143A-2E40-4B52-8C50-9CEB9E90BDCF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7" name="円/楕円 22">
                  <a:extLst>
                    <a:ext uri="{FF2B5EF4-FFF2-40B4-BE49-F238E27FC236}">
                      <a16:creationId xmlns:a16="http://schemas.microsoft.com/office/drawing/2014/main" id="{B77887C9-F314-4C3D-AEFA-165C1157EBC5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角丸四角形 33">
                  <a:extLst>
                    <a:ext uri="{FF2B5EF4-FFF2-40B4-BE49-F238E27FC236}">
                      <a16:creationId xmlns:a16="http://schemas.microsoft.com/office/drawing/2014/main" id="{A5432A21-F260-4F61-AB93-46CF8C431E49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角丸四角形 33">
                  <a:extLst>
                    <a:ext uri="{FF2B5EF4-FFF2-40B4-BE49-F238E27FC236}">
                      <a16:creationId xmlns:a16="http://schemas.microsoft.com/office/drawing/2014/main" id="{4E5B00AA-EAF8-46CD-8EF8-2516951D8A85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角丸四角形 33">
                  <a:extLst>
                    <a:ext uri="{FF2B5EF4-FFF2-40B4-BE49-F238E27FC236}">
                      <a16:creationId xmlns:a16="http://schemas.microsoft.com/office/drawing/2014/main" id="{1EE3B3D6-6DC4-45D1-98B1-64DF8D3EBAD6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8CDB0CD3-55E8-4BC8-9F7C-F7A127B41BF0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587" name="台形 5">
                  <a:extLst>
                    <a:ext uri="{FF2B5EF4-FFF2-40B4-BE49-F238E27FC236}">
                      <a16:creationId xmlns:a16="http://schemas.microsoft.com/office/drawing/2014/main" id="{2CE5F628-A9A6-4D37-957B-F4E6DBF9A86A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32EE8EDB-AC18-41D8-AA1D-1133E6D4F033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593" name="台形 5">
                    <a:extLst>
                      <a:ext uri="{FF2B5EF4-FFF2-40B4-BE49-F238E27FC236}">
                        <a16:creationId xmlns:a16="http://schemas.microsoft.com/office/drawing/2014/main" id="{C37308F0-4193-41FA-8FF0-1FB11B4F0E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円/楕円 20">
                    <a:extLst>
                      <a:ext uri="{FF2B5EF4-FFF2-40B4-BE49-F238E27FC236}">
                        <a16:creationId xmlns:a16="http://schemas.microsoft.com/office/drawing/2014/main" id="{AF965817-7F4B-4FFA-84E8-8C1F11BEF6C5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9" name="円/楕円 22">
                  <a:extLst>
                    <a:ext uri="{FF2B5EF4-FFF2-40B4-BE49-F238E27FC236}">
                      <a16:creationId xmlns:a16="http://schemas.microsoft.com/office/drawing/2014/main" id="{E28F3F19-55A1-4115-A969-F5019DAF1E05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角丸四角形 33">
                  <a:extLst>
                    <a:ext uri="{FF2B5EF4-FFF2-40B4-BE49-F238E27FC236}">
                      <a16:creationId xmlns:a16="http://schemas.microsoft.com/office/drawing/2014/main" id="{9C888A9A-2A14-49BD-8296-0150335DDEFF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角丸四角形 33">
                  <a:extLst>
                    <a:ext uri="{FF2B5EF4-FFF2-40B4-BE49-F238E27FC236}">
                      <a16:creationId xmlns:a16="http://schemas.microsoft.com/office/drawing/2014/main" id="{C418BFEA-189F-45A5-BBA4-EE986B59A858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角丸四角形 33">
                  <a:extLst>
                    <a:ext uri="{FF2B5EF4-FFF2-40B4-BE49-F238E27FC236}">
                      <a16:creationId xmlns:a16="http://schemas.microsoft.com/office/drawing/2014/main" id="{B6092507-B191-4763-94CE-D07D9B1B6FE6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3C274740-1EFC-43C4-9C0C-EEC07C757F24}"/>
                </a:ext>
              </a:extLst>
            </p:cNvPr>
            <p:cNvGrpSpPr/>
            <p:nvPr/>
          </p:nvGrpSpPr>
          <p:grpSpPr>
            <a:xfrm rot="19800000">
              <a:off x="3459228" y="6048436"/>
              <a:ext cx="334470" cy="541429"/>
              <a:chOff x="3350674" y="6175123"/>
              <a:chExt cx="334470" cy="541429"/>
            </a:xfrm>
          </p:grpSpPr>
          <p:sp>
            <p:nvSpPr>
              <p:cNvPr id="579" name="四角形: 角を丸くする 578">
                <a:extLst>
                  <a:ext uri="{FF2B5EF4-FFF2-40B4-BE49-F238E27FC236}">
                    <a16:creationId xmlns:a16="http://schemas.microsoft.com/office/drawing/2014/main" id="{998BB26E-8F53-431B-AE79-0C9C58C4205B}"/>
                  </a:ext>
                </a:extLst>
              </p:cNvPr>
              <p:cNvSpPr/>
              <p:nvPr/>
            </p:nvSpPr>
            <p:spPr bwMode="auto">
              <a:xfrm flipH="1">
                <a:off x="3356985" y="6175123"/>
                <a:ext cx="122196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43E074D5-4E69-439F-BC08-C9CEAC177F6C}"/>
                  </a:ext>
                </a:extLst>
              </p:cNvPr>
              <p:cNvSpPr/>
              <p:nvPr/>
            </p:nvSpPr>
            <p:spPr bwMode="auto">
              <a:xfrm flipH="1">
                <a:off x="3356983" y="6434387"/>
                <a:ext cx="122196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ECD0D593-2DB3-4ED6-8B71-D1D275A84FF4}"/>
                  </a:ext>
                </a:extLst>
              </p:cNvPr>
              <p:cNvSpPr/>
              <p:nvPr/>
            </p:nvSpPr>
            <p:spPr bwMode="auto">
              <a:xfrm flipH="1">
                <a:off x="3350674" y="6594482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EDE99981-1741-4180-A45A-21DC4597AB76}"/>
                </a:ext>
              </a:extLst>
            </p:cNvPr>
            <p:cNvGrpSpPr/>
            <p:nvPr/>
          </p:nvGrpSpPr>
          <p:grpSpPr>
            <a:xfrm>
              <a:off x="2894271" y="6175123"/>
              <a:ext cx="334472" cy="541429"/>
              <a:chOff x="3129880" y="1907652"/>
              <a:chExt cx="334472" cy="541429"/>
            </a:xfrm>
          </p:grpSpPr>
          <p:sp>
            <p:nvSpPr>
              <p:cNvPr id="576" name="四角形: 角を丸くする 575">
                <a:extLst>
                  <a:ext uri="{FF2B5EF4-FFF2-40B4-BE49-F238E27FC236}">
                    <a16:creationId xmlns:a16="http://schemas.microsoft.com/office/drawing/2014/main" id="{E611BC46-F011-4140-807A-F50C19E7B910}"/>
                  </a:ext>
                </a:extLst>
              </p:cNvPr>
              <p:cNvSpPr/>
              <p:nvPr/>
            </p:nvSpPr>
            <p:spPr bwMode="auto">
              <a:xfrm>
                <a:off x="3335844" y="1907652"/>
                <a:ext cx="122197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D5028021-F419-4BC0-ADF4-E7EA7E326FA4}"/>
                  </a:ext>
                </a:extLst>
              </p:cNvPr>
              <p:cNvSpPr/>
              <p:nvPr/>
            </p:nvSpPr>
            <p:spPr bwMode="auto">
              <a:xfrm>
                <a:off x="3335844" y="2166916"/>
                <a:ext cx="122197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5C31D41C-5626-434C-AF50-430A7B5A6C72}"/>
                  </a:ext>
                </a:extLst>
              </p:cNvPr>
              <p:cNvSpPr/>
              <p:nvPr/>
            </p:nvSpPr>
            <p:spPr bwMode="auto">
              <a:xfrm>
                <a:off x="3129880" y="2327011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FA3B1EED-FF9D-4E2C-BCC9-1661C6D70CD0}"/>
                </a:ext>
              </a:extLst>
            </p:cNvPr>
            <p:cNvSpPr/>
            <p:nvPr/>
          </p:nvSpPr>
          <p:spPr bwMode="auto">
            <a:xfrm>
              <a:off x="3146781" y="4513975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D72F4C83-ED4E-4762-9072-F794C82F0C11}"/>
                </a:ext>
              </a:extLst>
            </p:cNvPr>
            <p:cNvSpPr/>
            <p:nvPr/>
          </p:nvSpPr>
          <p:spPr bwMode="auto">
            <a:xfrm rot="8439250" flipH="1">
              <a:off x="3755876" y="5400118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68156C63-7A4D-47A1-92AC-64F5E03C351B}"/>
                </a:ext>
              </a:extLst>
            </p:cNvPr>
            <p:cNvGrpSpPr/>
            <p:nvPr/>
          </p:nvGrpSpPr>
          <p:grpSpPr>
            <a:xfrm>
              <a:off x="2427851" y="2921879"/>
              <a:ext cx="1755198" cy="1814465"/>
              <a:chOff x="2634462" y="-872312"/>
              <a:chExt cx="1755198" cy="1814465"/>
            </a:xfrm>
          </p:grpSpPr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9BAFBAC8-95B9-4448-8A44-A3CD7AFEA645}"/>
                  </a:ext>
                </a:extLst>
              </p:cNvPr>
              <p:cNvSpPr/>
              <p:nvPr/>
            </p:nvSpPr>
            <p:spPr bwMode="auto">
              <a:xfrm>
                <a:off x="2634462" y="-872312"/>
                <a:ext cx="1755198" cy="1733132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CBA0E858-C526-40EC-98D1-880CDD204463}"/>
                  </a:ext>
                </a:extLst>
              </p:cNvPr>
              <p:cNvSpPr/>
              <p:nvPr/>
            </p:nvSpPr>
            <p:spPr bwMode="auto">
              <a:xfrm>
                <a:off x="2736436" y="-66065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D907EBDC-2C26-4256-88A8-A6D87ED136BF}"/>
                  </a:ext>
                </a:extLst>
              </p:cNvPr>
              <p:cNvSpPr/>
              <p:nvPr/>
            </p:nvSpPr>
            <p:spPr bwMode="auto">
              <a:xfrm>
                <a:off x="2675025" y="-754200"/>
                <a:ext cx="1674071" cy="1696353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B19CDE3E-95EA-4572-9B00-048A336B1A4C}"/>
                  </a:ext>
                </a:extLst>
              </p:cNvPr>
              <p:cNvSpPr/>
              <p:nvPr/>
            </p:nvSpPr>
            <p:spPr bwMode="auto">
              <a:xfrm>
                <a:off x="3324042" y="-683556"/>
                <a:ext cx="393419" cy="571875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D4CEB44B-7E74-4B74-B3DC-2141C68DB27F}"/>
                  </a:ext>
                </a:extLst>
              </p:cNvPr>
              <p:cNvSpPr/>
              <p:nvPr/>
            </p:nvSpPr>
            <p:spPr bwMode="auto">
              <a:xfrm>
                <a:off x="2920817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2B70C7B5-2F93-4E90-B2EA-ED51AF1B8BA5}"/>
                  </a:ext>
                </a:extLst>
              </p:cNvPr>
              <p:cNvSpPr/>
              <p:nvPr/>
            </p:nvSpPr>
            <p:spPr bwMode="auto">
              <a:xfrm flipH="1">
                <a:off x="3433638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F1ED8B0D-8920-4D62-958B-FD67BC303ADA}"/>
                  </a:ext>
                </a:extLst>
              </p:cNvPr>
              <p:cNvSpPr/>
              <p:nvPr/>
            </p:nvSpPr>
            <p:spPr bwMode="auto">
              <a:xfrm>
                <a:off x="2920817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C82A0D5B-699E-4B93-8B59-0D511D4EF94B}"/>
                  </a:ext>
                </a:extLst>
              </p:cNvPr>
              <p:cNvSpPr/>
              <p:nvPr/>
            </p:nvSpPr>
            <p:spPr bwMode="auto">
              <a:xfrm>
                <a:off x="3022441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0015A60-2F29-47DE-998A-642C194459DE}"/>
                  </a:ext>
                </a:extLst>
              </p:cNvPr>
              <p:cNvSpPr/>
              <p:nvPr/>
            </p:nvSpPr>
            <p:spPr bwMode="auto">
              <a:xfrm>
                <a:off x="3601144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295949EE-30CC-4C68-AC9F-B8AFBB3390A5}"/>
                  </a:ext>
                </a:extLst>
              </p:cNvPr>
              <p:cNvSpPr/>
              <p:nvPr/>
            </p:nvSpPr>
            <p:spPr bwMode="auto">
              <a:xfrm>
                <a:off x="3702768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二等辺三角形 571">
                <a:extLst>
                  <a:ext uri="{FF2B5EF4-FFF2-40B4-BE49-F238E27FC236}">
                    <a16:creationId xmlns:a16="http://schemas.microsoft.com/office/drawing/2014/main" id="{698CF128-FB37-4AA0-B5F1-1E4CFC263FAA}"/>
                  </a:ext>
                </a:extLst>
              </p:cNvPr>
              <p:cNvSpPr/>
              <p:nvPr/>
            </p:nvSpPr>
            <p:spPr bwMode="auto">
              <a:xfrm>
                <a:off x="3431833" y="434921"/>
                <a:ext cx="160455" cy="73278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二等辺三角形 572">
                <a:extLst>
                  <a:ext uri="{FF2B5EF4-FFF2-40B4-BE49-F238E27FC236}">
                    <a16:creationId xmlns:a16="http://schemas.microsoft.com/office/drawing/2014/main" id="{D8EAA503-CC5A-4EA4-B732-2AC17766E901}"/>
                  </a:ext>
                </a:extLst>
              </p:cNvPr>
              <p:cNvSpPr/>
              <p:nvPr/>
            </p:nvSpPr>
            <p:spPr bwMode="auto">
              <a:xfrm rot="10800000">
                <a:off x="3364105" y="607567"/>
                <a:ext cx="295911" cy="104614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DC493C41-1873-4FC2-B83C-5AD8495C4C52}"/>
                  </a:ext>
                </a:extLst>
              </p:cNvPr>
              <p:cNvSpPr/>
              <p:nvPr/>
            </p:nvSpPr>
            <p:spPr bwMode="auto">
              <a:xfrm>
                <a:off x="3000731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50DF5ED9-27A2-452F-8F8E-6BF77D06FC68}"/>
                  </a:ext>
                </a:extLst>
              </p:cNvPr>
              <p:cNvSpPr/>
              <p:nvPr/>
            </p:nvSpPr>
            <p:spPr bwMode="auto">
              <a:xfrm>
                <a:off x="3676753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C7BB3110-6155-43C3-A37F-A63633DA7FE9}"/>
                </a:ext>
              </a:extLst>
            </p:cNvPr>
            <p:cNvGrpSpPr/>
            <p:nvPr/>
          </p:nvGrpSpPr>
          <p:grpSpPr>
            <a:xfrm>
              <a:off x="2699079" y="4749006"/>
              <a:ext cx="1335273" cy="1452333"/>
              <a:chOff x="3808497" y="1493784"/>
              <a:chExt cx="2478423" cy="2695702"/>
            </a:xfrm>
          </p:grpSpPr>
          <p:sp>
            <p:nvSpPr>
              <p:cNvPr id="550" name="台形 549">
                <a:extLst>
                  <a:ext uri="{FF2B5EF4-FFF2-40B4-BE49-F238E27FC236}">
                    <a16:creationId xmlns:a16="http://schemas.microsoft.com/office/drawing/2014/main" id="{FE2C3FAF-DC4B-497A-97A3-9AC58B568EB1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台形 550">
                <a:extLst>
                  <a:ext uri="{FF2B5EF4-FFF2-40B4-BE49-F238E27FC236}">
                    <a16:creationId xmlns:a16="http://schemas.microsoft.com/office/drawing/2014/main" id="{59F84D1D-4088-461D-8F7E-F13A85DB7199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E2A1E8D6-60CD-4715-867A-CB608D54167B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台形 552">
                <a:extLst>
                  <a:ext uri="{FF2B5EF4-FFF2-40B4-BE49-F238E27FC236}">
                    <a16:creationId xmlns:a16="http://schemas.microsoft.com/office/drawing/2014/main" id="{E80F863E-D3FD-4E22-A358-6E701D041AAD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台形 553">
                <a:extLst>
                  <a:ext uri="{FF2B5EF4-FFF2-40B4-BE49-F238E27FC236}">
                    <a16:creationId xmlns:a16="http://schemas.microsoft.com/office/drawing/2014/main" id="{81C1637E-E508-4FC7-9F1B-38021C92CE19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73753A87-C6FE-40FD-8ED0-F053F657C13A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084F4F39-7685-42BC-BCAD-37C5C733D582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84747EBA-1F1C-464B-96C6-E6B915F0F8B0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9153397F-6B26-48F4-BAE6-2CD709E32253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上の 2 つの角を丸める 558">
                <a:extLst>
                  <a:ext uri="{FF2B5EF4-FFF2-40B4-BE49-F238E27FC236}">
                    <a16:creationId xmlns:a16="http://schemas.microsoft.com/office/drawing/2014/main" id="{496E1CC8-9567-4835-99B9-F039037A1C30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9BCB1A2-CD28-4C09-803F-C406B22B4CE0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正方形/長方形 560">
                <a:extLst>
                  <a:ext uri="{FF2B5EF4-FFF2-40B4-BE49-F238E27FC236}">
                    <a16:creationId xmlns:a16="http://schemas.microsoft.com/office/drawing/2014/main" id="{8485AEA8-7370-4B8A-BEE4-E797CD7658A6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D4708A1A-A560-48C9-AF47-4213E49ECDDA}"/>
                </a:ext>
              </a:extLst>
            </p:cNvPr>
            <p:cNvGrpSpPr/>
            <p:nvPr/>
          </p:nvGrpSpPr>
          <p:grpSpPr>
            <a:xfrm>
              <a:off x="2651232" y="2862930"/>
              <a:ext cx="1295422" cy="584544"/>
              <a:chOff x="548631" y="1266020"/>
              <a:chExt cx="1404616" cy="584544"/>
            </a:xfrm>
          </p:grpSpPr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EED81DB8-103D-49FA-9683-5245C4920696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CC2B97F3-EDC7-4358-82C0-73E7AC6F2C65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BD219A58-5563-4EC1-A5B4-3B4B5007F62A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CE36DBBA-1C97-4E88-B01B-A880C141F90C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364B36DF-1E08-4B31-B19C-DFBD2ADE00EE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3CFB45D3-9677-43F3-92F8-1AA92D98F02F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EEF2C4F8-7F75-4128-B42E-15D0E20399FF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月 548">
                <a:extLst>
                  <a:ext uri="{FF2B5EF4-FFF2-40B4-BE49-F238E27FC236}">
                    <a16:creationId xmlns:a16="http://schemas.microsoft.com/office/drawing/2014/main" id="{202C0C46-F8B0-4EF3-8A06-0C6A7F834BCF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23357D5F-76D2-4C08-BF33-BB0CB203AE8F}"/>
              </a:ext>
            </a:extLst>
          </p:cNvPr>
          <p:cNvGrpSpPr/>
          <p:nvPr/>
        </p:nvGrpSpPr>
        <p:grpSpPr>
          <a:xfrm>
            <a:off x="4125479" y="2383906"/>
            <a:ext cx="1633083" cy="2000073"/>
            <a:chOff x="3096738" y="2847330"/>
            <a:chExt cx="3159468" cy="3869471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EFECADB9-E2DE-4865-BD74-58ECFA6464BD}"/>
                </a:ext>
              </a:extLst>
            </p:cNvPr>
            <p:cNvGrpSpPr/>
            <p:nvPr/>
          </p:nvGrpSpPr>
          <p:grpSpPr>
            <a:xfrm>
              <a:off x="3096738" y="4001999"/>
              <a:ext cx="1760717" cy="1566195"/>
              <a:chOff x="-917914" y="4001999"/>
              <a:chExt cx="1760717" cy="1566195"/>
            </a:xfrm>
          </p:grpSpPr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EF3ACD4B-872F-4442-8566-FABB9C9F005E}"/>
                  </a:ext>
                </a:extLst>
              </p:cNvPr>
              <p:cNvGrpSpPr/>
              <p:nvPr/>
            </p:nvGrpSpPr>
            <p:grpSpPr>
              <a:xfrm rot="1800000">
                <a:off x="440455" y="4831220"/>
                <a:ext cx="402348" cy="507203"/>
                <a:chOff x="505800" y="5045734"/>
                <a:chExt cx="402348" cy="507203"/>
              </a:xfrm>
            </p:grpSpPr>
            <p:sp>
              <p:nvSpPr>
                <p:cNvPr id="695" name="台形 694">
                  <a:extLst>
                    <a:ext uri="{FF2B5EF4-FFF2-40B4-BE49-F238E27FC236}">
                      <a16:creationId xmlns:a16="http://schemas.microsoft.com/office/drawing/2014/main" id="{AD506922-835B-4DF5-B388-CF0A44882BF0}"/>
                    </a:ext>
                  </a:extLst>
                </p:cNvPr>
                <p:cNvSpPr/>
                <p:nvPr/>
              </p:nvSpPr>
              <p:spPr bwMode="auto">
                <a:xfrm rot="1443635">
                  <a:off x="632057" y="5045734"/>
                  <a:ext cx="276091" cy="446930"/>
                </a:xfrm>
                <a:prstGeom prst="trapezoid">
                  <a:avLst>
                    <a:gd name="adj" fmla="val 28363"/>
                  </a:avLst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96" name="台形 695">
                  <a:extLst>
                    <a:ext uri="{FF2B5EF4-FFF2-40B4-BE49-F238E27FC236}">
                      <a16:creationId xmlns:a16="http://schemas.microsoft.com/office/drawing/2014/main" id="{890AAF99-E10C-4020-9E01-F6BD7BD46E79}"/>
                    </a:ext>
                  </a:extLst>
                </p:cNvPr>
                <p:cNvSpPr/>
                <p:nvPr/>
              </p:nvSpPr>
              <p:spPr bwMode="auto">
                <a:xfrm rot="1443635">
                  <a:off x="505800" y="5453426"/>
                  <a:ext cx="319660" cy="99511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FE4ED21D-F78E-492D-BD8A-50C0C3C2B423}"/>
                  </a:ext>
                </a:extLst>
              </p:cNvPr>
              <p:cNvSpPr/>
              <p:nvPr/>
            </p:nvSpPr>
            <p:spPr bwMode="auto">
              <a:xfrm rot="8244107">
                <a:off x="-108120" y="4477953"/>
                <a:ext cx="428986" cy="1090241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19078" h="1573347">
                    <a:moveTo>
                      <a:pt x="403283" y="1551478"/>
                    </a:moveTo>
                    <a:cubicBezTo>
                      <a:pt x="393158" y="1541352"/>
                      <a:pt x="386895" y="1527363"/>
                      <a:pt x="386895" y="1511912"/>
                    </a:cubicBezTo>
                    <a:lnTo>
                      <a:pt x="386895" y="1331310"/>
                    </a:lnTo>
                    <a:lnTo>
                      <a:pt x="292795" y="1168324"/>
                    </a:lnTo>
                    <a:lnTo>
                      <a:pt x="292438" y="1167262"/>
                    </a:lnTo>
                    <a:lnTo>
                      <a:pt x="285894" y="1156960"/>
                    </a:lnTo>
                    <a:lnTo>
                      <a:pt x="273552" y="1156687"/>
                    </a:lnTo>
                    <a:lnTo>
                      <a:pt x="55022" y="1107527"/>
                    </a:lnTo>
                    <a:cubicBezTo>
                      <a:pt x="45529" y="1105391"/>
                      <a:pt x="36918" y="1101433"/>
                      <a:pt x="29475" y="1096103"/>
                    </a:cubicBezTo>
                    <a:cubicBezTo>
                      <a:pt x="7145" y="1080113"/>
                      <a:pt x="-4674" y="1051782"/>
                      <a:pt x="1733" y="1023303"/>
                    </a:cubicBezTo>
                    <a:cubicBezTo>
                      <a:pt x="10275" y="985330"/>
                      <a:pt x="47984" y="961471"/>
                      <a:pt x="85957" y="970013"/>
                    </a:cubicBezTo>
                    <a:lnTo>
                      <a:pt x="75352" y="815199"/>
                    </a:lnTo>
                    <a:lnTo>
                      <a:pt x="191705" y="0"/>
                    </a:lnTo>
                    <a:cubicBezTo>
                      <a:pt x="281520" y="20073"/>
                      <a:pt x="390294" y="-50279"/>
                      <a:pt x="406483" y="96218"/>
                    </a:cubicBezTo>
                    <a:cubicBezTo>
                      <a:pt x="422672" y="242715"/>
                      <a:pt x="347063" y="639039"/>
                      <a:pt x="288839" y="878985"/>
                    </a:cubicBezTo>
                    <a:lnTo>
                      <a:pt x="445454" y="1052649"/>
                    </a:lnTo>
                    <a:lnTo>
                      <a:pt x="451183" y="1059144"/>
                    </a:lnTo>
                    <a:lnTo>
                      <a:pt x="549371" y="1229211"/>
                    </a:lnTo>
                    <a:cubicBezTo>
                      <a:pt x="553396" y="1236181"/>
                      <a:pt x="555817" y="1243636"/>
                      <a:pt x="556749" y="1251151"/>
                    </a:cubicBezTo>
                    <a:lnTo>
                      <a:pt x="556584" y="1253514"/>
                    </a:lnTo>
                    <a:lnTo>
                      <a:pt x="563915" y="1269658"/>
                    </a:lnTo>
                    <a:lnTo>
                      <a:pt x="617570" y="1501925"/>
                    </a:lnTo>
                    <a:cubicBezTo>
                      <a:pt x="624816" y="1533292"/>
                      <a:pt x="605263" y="1564593"/>
                      <a:pt x="573896" y="1571839"/>
                    </a:cubicBezTo>
                    <a:cubicBezTo>
                      <a:pt x="542529" y="1579085"/>
                      <a:pt x="511228" y="1559532"/>
                      <a:pt x="503982" y="1528165"/>
                    </a:cubicBezTo>
                    <a:lnTo>
                      <a:pt x="498803" y="1505747"/>
                    </a:lnTo>
                    <a:lnTo>
                      <a:pt x="498803" y="1511912"/>
                    </a:lnTo>
                    <a:cubicBezTo>
                      <a:pt x="498803" y="1542815"/>
                      <a:pt x="473752" y="1567866"/>
                      <a:pt x="442849" y="1567866"/>
                    </a:cubicBezTo>
                    <a:cubicBezTo>
                      <a:pt x="427398" y="1567866"/>
                      <a:pt x="413409" y="1561603"/>
                      <a:pt x="403283" y="15514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C473EE9D-75F2-448E-977D-19C2A1373C51}"/>
                  </a:ext>
                </a:extLst>
              </p:cNvPr>
              <p:cNvGrpSpPr/>
              <p:nvPr/>
            </p:nvGrpSpPr>
            <p:grpSpPr>
              <a:xfrm>
                <a:off x="-917914" y="4316031"/>
                <a:ext cx="1514078" cy="502348"/>
                <a:chOff x="1043827" y="1577712"/>
                <a:chExt cx="2090692" cy="50234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3BA8692C-DADB-42CD-ACEE-368CAD7CE7AB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0A4883D7-9693-4E8B-94B7-DF4B1A8196B6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1564188D-1D04-4572-8AFC-EE9C79E29B66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A059B3AA-B8CF-4D91-BE52-12C2B34FEEEA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chemeClr val="bg1">
                        <a:lumMod val="85000"/>
                      </a:schemeClr>
                    </a:gs>
                    <a:gs pos="25152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85000"/>
                      </a:schemeClr>
                    </a:gs>
                    <a:gs pos="48000">
                      <a:schemeClr val="bg1">
                        <a:lumMod val="85000"/>
                      </a:schemeClr>
                    </a:gs>
                    <a:gs pos="52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E08D7AA7-4963-4C3D-A874-F40FDB9F2FC6}"/>
                  </a:ext>
                </a:extLst>
              </p:cNvPr>
              <p:cNvGrpSpPr/>
              <p:nvPr/>
            </p:nvGrpSpPr>
            <p:grpSpPr>
              <a:xfrm>
                <a:off x="-567527" y="4001999"/>
                <a:ext cx="482808" cy="553084"/>
                <a:chOff x="3856315" y="2080276"/>
                <a:chExt cx="1373236" cy="1573121"/>
              </a:xfrm>
            </p:grpSpPr>
            <p:sp>
              <p:nvSpPr>
                <p:cNvPr id="683" name="台形 5">
                  <a:extLst>
                    <a:ext uri="{FF2B5EF4-FFF2-40B4-BE49-F238E27FC236}">
                      <a16:creationId xmlns:a16="http://schemas.microsoft.com/office/drawing/2014/main" id="{36DEDE67-C0C7-4BDF-B5DE-FE6BC21045B2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37E77967-6021-4BCF-BDDE-4855E20059DB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689" name="台形 5">
                    <a:extLst>
                      <a:ext uri="{FF2B5EF4-FFF2-40B4-BE49-F238E27FC236}">
                        <a16:creationId xmlns:a16="http://schemas.microsoft.com/office/drawing/2014/main" id="{DDBE0047-5A9B-4D31-B02E-ACB7DCADAA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円/楕円 20">
                    <a:extLst>
                      <a:ext uri="{FF2B5EF4-FFF2-40B4-BE49-F238E27FC236}">
                        <a16:creationId xmlns:a16="http://schemas.microsoft.com/office/drawing/2014/main" id="{6CDC7EC7-CBB5-4B04-89B8-86429FD2F5BF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5" name="円/楕円 22">
                  <a:extLst>
                    <a:ext uri="{FF2B5EF4-FFF2-40B4-BE49-F238E27FC236}">
                      <a16:creationId xmlns:a16="http://schemas.microsoft.com/office/drawing/2014/main" id="{C0A31463-9955-439B-80A5-95EF2CA19C6A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角丸四角形 33">
                  <a:extLst>
                    <a:ext uri="{FF2B5EF4-FFF2-40B4-BE49-F238E27FC236}">
                      <a16:creationId xmlns:a16="http://schemas.microsoft.com/office/drawing/2014/main" id="{E483FB90-2F75-440E-BABD-76737FA5F9CA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角丸四角形 33">
                  <a:extLst>
                    <a:ext uri="{FF2B5EF4-FFF2-40B4-BE49-F238E27FC236}">
                      <a16:creationId xmlns:a16="http://schemas.microsoft.com/office/drawing/2014/main" id="{1F4955E2-249E-468F-9146-245CBAD4AD3C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角丸四角形 33">
                  <a:extLst>
                    <a:ext uri="{FF2B5EF4-FFF2-40B4-BE49-F238E27FC236}">
                      <a16:creationId xmlns:a16="http://schemas.microsoft.com/office/drawing/2014/main" id="{B6801036-5346-4870-A225-04BEEE5B1D8F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5AEE6709-0896-462E-B1B9-C6339E6985EC}"/>
                  </a:ext>
                </a:extLst>
              </p:cNvPr>
              <p:cNvGrpSpPr/>
              <p:nvPr/>
            </p:nvGrpSpPr>
            <p:grpSpPr>
              <a:xfrm>
                <a:off x="-245310" y="4089085"/>
                <a:ext cx="482808" cy="553084"/>
                <a:chOff x="3856315" y="2080276"/>
                <a:chExt cx="1373236" cy="1573121"/>
              </a:xfrm>
            </p:grpSpPr>
            <p:sp>
              <p:nvSpPr>
                <p:cNvPr id="675" name="台形 5">
                  <a:extLst>
                    <a:ext uri="{FF2B5EF4-FFF2-40B4-BE49-F238E27FC236}">
                      <a16:creationId xmlns:a16="http://schemas.microsoft.com/office/drawing/2014/main" id="{E963DAB9-7929-4F71-A979-179AAD5785DB}"/>
                    </a:ext>
                  </a:extLst>
                </p:cNvPr>
                <p:cNvSpPr/>
                <p:nvPr/>
              </p:nvSpPr>
              <p:spPr>
                <a:xfrm rot="10800000">
                  <a:off x="3856315" y="2080276"/>
                  <a:ext cx="1368152" cy="1573121"/>
                </a:xfrm>
                <a:custGeom>
                  <a:avLst/>
                  <a:gdLst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1607040 w 2016224"/>
                    <a:gd name="connsiteY2" fmla="*/ 0 h 1728192"/>
                    <a:gd name="connsiteX3" fmla="*/ 2016224 w 2016224"/>
                    <a:gd name="connsiteY3" fmla="*/ 1728192 h 1728192"/>
                    <a:gd name="connsiteX4" fmla="*/ 0 w 2016224"/>
                    <a:gd name="connsiteY4" fmla="*/ 1728192 h 1728192"/>
                    <a:gd name="connsiteX0" fmla="*/ 0 w 2016224"/>
                    <a:gd name="connsiteY0" fmla="*/ 1728192 h 1728192"/>
                    <a:gd name="connsiteX1" fmla="*/ 409184 w 2016224"/>
                    <a:gd name="connsiteY1" fmla="*/ 0 h 1728192"/>
                    <a:gd name="connsiteX2" fmla="*/ 994028 w 2016224"/>
                    <a:gd name="connsiteY2" fmla="*/ 8364 h 1728192"/>
                    <a:gd name="connsiteX3" fmla="*/ 1607040 w 2016224"/>
                    <a:gd name="connsiteY3" fmla="*/ 0 h 1728192"/>
                    <a:gd name="connsiteX4" fmla="*/ 2016224 w 2016224"/>
                    <a:gd name="connsiteY4" fmla="*/ 1728192 h 1728192"/>
                    <a:gd name="connsiteX5" fmla="*/ 0 w 2016224"/>
                    <a:gd name="connsiteY5" fmla="*/ 1728192 h 1728192"/>
                    <a:gd name="connsiteX0" fmla="*/ 0 w 2016224"/>
                    <a:gd name="connsiteY0" fmla="*/ 1963668 h 1963668"/>
                    <a:gd name="connsiteX1" fmla="*/ 409184 w 2016224"/>
                    <a:gd name="connsiteY1" fmla="*/ 235476 h 1963668"/>
                    <a:gd name="connsiteX2" fmla="*/ 994028 w 2016224"/>
                    <a:gd name="connsiteY2" fmla="*/ 0 h 1963668"/>
                    <a:gd name="connsiteX3" fmla="*/ 1607040 w 2016224"/>
                    <a:gd name="connsiteY3" fmla="*/ 235476 h 1963668"/>
                    <a:gd name="connsiteX4" fmla="*/ 2016224 w 2016224"/>
                    <a:gd name="connsiteY4" fmla="*/ 1963668 h 1963668"/>
                    <a:gd name="connsiteX5" fmla="*/ 0 w 2016224"/>
                    <a:gd name="connsiteY5" fmla="*/ 1963668 h 1963668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796 h 1963796"/>
                    <a:gd name="connsiteX1" fmla="*/ 409184 w 2016224"/>
                    <a:gd name="connsiteY1" fmla="*/ 235604 h 1963796"/>
                    <a:gd name="connsiteX2" fmla="*/ 994028 w 2016224"/>
                    <a:gd name="connsiteY2" fmla="*/ 128 h 1963796"/>
                    <a:gd name="connsiteX3" fmla="*/ 1607040 w 2016224"/>
                    <a:gd name="connsiteY3" fmla="*/ 235604 h 1963796"/>
                    <a:gd name="connsiteX4" fmla="*/ 2016224 w 2016224"/>
                    <a:gd name="connsiteY4" fmla="*/ 1963796 h 1963796"/>
                    <a:gd name="connsiteX5" fmla="*/ 0 w 2016224"/>
                    <a:gd name="connsiteY5" fmla="*/ 1963796 h 1963796"/>
                    <a:gd name="connsiteX0" fmla="*/ 0 w 2016224"/>
                    <a:gd name="connsiteY0" fmla="*/ 1963901 h 1963901"/>
                    <a:gd name="connsiteX1" fmla="*/ 409184 w 2016224"/>
                    <a:gd name="connsiteY1" fmla="*/ 235709 h 1963901"/>
                    <a:gd name="connsiteX2" fmla="*/ 994028 w 2016224"/>
                    <a:gd name="connsiteY2" fmla="*/ 233 h 1963901"/>
                    <a:gd name="connsiteX3" fmla="*/ 1607040 w 2016224"/>
                    <a:gd name="connsiteY3" fmla="*/ 235709 h 1963901"/>
                    <a:gd name="connsiteX4" fmla="*/ 2016224 w 2016224"/>
                    <a:gd name="connsiteY4" fmla="*/ 1963901 h 1963901"/>
                    <a:gd name="connsiteX5" fmla="*/ 0 w 2016224"/>
                    <a:gd name="connsiteY5" fmla="*/ 1963901 h 1963901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23 h 1963823"/>
                    <a:gd name="connsiteX1" fmla="*/ 409184 w 2016224"/>
                    <a:gd name="connsiteY1" fmla="*/ 235631 h 1963823"/>
                    <a:gd name="connsiteX2" fmla="*/ 994028 w 2016224"/>
                    <a:gd name="connsiteY2" fmla="*/ 155 h 1963823"/>
                    <a:gd name="connsiteX3" fmla="*/ 1607040 w 2016224"/>
                    <a:gd name="connsiteY3" fmla="*/ 235631 h 1963823"/>
                    <a:gd name="connsiteX4" fmla="*/ 2016224 w 2016224"/>
                    <a:gd name="connsiteY4" fmla="*/ 1963823 h 1963823"/>
                    <a:gd name="connsiteX5" fmla="*/ 0 w 2016224"/>
                    <a:gd name="connsiteY5" fmla="*/ 1963823 h 196382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33 h 1963833"/>
                    <a:gd name="connsiteX1" fmla="*/ 409184 w 2016224"/>
                    <a:gd name="connsiteY1" fmla="*/ 235641 h 1963833"/>
                    <a:gd name="connsiteX2" fmla="*/ 994028 w 2016224"/>
                    <a:gd name="connsiteY2" fmla="*/ 165 h 1963833"/>
                    <a:gd name="connsiteX3" fmla="*/ 1607040 w 2016224"/>
                    <a:gd name="connsiteY3" fmla="*/ 235641 h 1963833"/>
                    <a:gd name="connsiteX4" fmla="*/ 2016224 w 2016224"/>
                    <a:gd name="connsiteY4" fmla="*/ 1963833 h 1963833"/>
                    <a:gd name="connsiteX5" fmla="*/ 0 w 2016224"/>
                    <a:gd name="connsiteY5" fmla="*/ 1963833 h 1963833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30508"/>
                    <a:gd name="connsiteY0" fmla="*/ 1963820 h 1966371"/>
                    <a:gd name="connsiteX1" fmla="*/ 409184 w 2030508"/>
                    <a:gd name="connsiteY1" fmla="*/ 235628 h 1966371"/>
                    <a:gd name="connsiteX2" fmla="*/ 994028 w 2030508"/>
                    <a:gd name="connsiteY2" fmla="*/ 152 h 1966371"/>
                    <a:gd name="connsiteX3" fmla="*/ 1607040 w 2030508"/>
                    <a:gd name="connsiteY3" fmla="*/ 235628 h 1966371"/>
                    <a:gd name="connsiteX4" fmla="*/ 2016224 w 2030508"/>
                    <a:gd name="connsiteY4" fmla="*/ 1963820 h 1966371"/>
                    <a:gd name="connsiteX5" fmla="*/ 996906 w 2030508"/>
                    <a:gd name="connsiteY5" fmla="*/ 1966371 h 1966371"/>
                    <a:gd name="connsiteX6" fmla="*/ 0 w 2030508"/>
                    <a:gd name="connsiteY6" fmla="*/ 1963820 h 1966371"/>
                    <a:gd name="connsiteX0" fmla="*/ 996906 w 2030509"/>
                    <a:gd name="connsiteY0" fmla="*/ 1966371 h 2102849"/>
                    <a:gd name="connsiteX1" fmla="*/ 0 w 2030509"/>
                    <a:gd name="connsiteY1" fmla="*/ 1963820 h 2102849"/>
                    <a:gd name="connsiteX2" fmla="*/ 409184 w 2030509"/>
                    <a:gd name="connsiteY2" fmla="*/ 235628 h 2102849"/>
                    <a:gd name="connsiteX3" fmla="*/ 994028 w 2030509"/>
                    <a:gd name="connsiteY3" fmla="*/ 152 h 2102849"/>
                    <a:gd name="connsiteX4" fmla="*/ 1607040 w 2030509"/>
                    <a:gd name="connsiteY4" fmla="*/ 235628 h 2102849"/>
                    <a:gd name="connsiteX5" fmla="*/ 2016224 w 2030509"/>
                    <a:gd name="connsiteY5" fmla="*/ 1963820 h 2102849"/>
                    <a:gd name="connsiteX6" fmla="*/ 1131660 w 2030509"/>
                    <a:gd name="connsiteY6" fmla="*/ 2102849 h 2102849"/>
                    <a:gd name="connsiteX0" fmla="*/ 996906 w 2030509"/>
                    <a:gd name="connsiteY0" fmla="*/ 1966371 h 1966371"/>
                    <a:gd name="connsiteX1" fmla="*/ 0 w 2030509"/>
                    <a:gd name="connsiteY1" fmla="*/ 1963820 h 1966371"/>
                    <a:gd name="connsiteX2" fmla="*/ 409184 w 2030509"/>
                    <a:gd name="connsiteY2" fmla="*/ 235628 h 1966371"/>
                    <a:gd name="connsiteX3" fmla="*/ 994028 w 2030509"/>
                    <a:gd name="connsiteY3" fmla="*/ 152 h 1966371"/>
                    <a:gd name="connsiteX4" fmla="*/ 1607040 w 2030509"/>
                    <a:gd name="connsiteY4" fmla="*/ 235628 h 1966371"/>
                    <a:gd name="connsiteX5" fmla="*/ 2016224 w 2030509"/>
                    <a:gd name="connsiteY5" fmla="*/ 1963820 h 1966371"/>
                    <a:gd name="connsiteX0" fmla="*/ 0 w 2030509"/>
                    <a:gd name="connsiteY0" fmla="*/ 1963820 h 1963820"/>
                    <a:gd name="connsiteX1" fmla="*/ 409184 w 2030509"/>
                    <a:gd name="connsiteY1" fmla="*/ 235628 h 1963820"/>
                    <a:gd name="connsiteX2" fmla="*/ 994028 w 2030509"/>
                    <a:gd name="connsiteY2" fmla="*/ 152 h 1963820"/>
                    <a:gd name="connsiteX3" fmla="*/ 1607040 w 2030509"/>
                    <a:gd name="connsiteY3" fmla="*/ 235628 h 1963820"/>
                    <a:gd name="connsiteX4" fmla="*/ 2016224 w 2030509"/>
                    <a:gd name="connsiteY4" fmla="*/ 1963820 h 1963820"/>
                    <a:gd name="connsiteX0" fmla="*/ 0 w 2016225"/>
                    <a:gd name="connsiteY0" fmla="*/ 1963820 h 1963820"/>
                    <a:gd name="connsiteX1" fmla="*/ 409184 w 2016225"/>
                    <a:gd name="connsiteY1" fmla="*/ 235628 h 1963820"/>
                    <a:gd name="connsiteX2" fmla="*/ 994028 w 2016225"/>
                    <a:gd name="connsiteY2" fmla="*/ 152 h 1963820"/>
                    <a:gd name="connsiteX3" fmla="*/ 1607040 w 2016225"/>
                    <a:gd name="connsiteY3" fmla="*/ 235628 h 1963820"/>
                    <a:gd name="connsiteX4" fmla="*/ 2016224 w 2016225"/>
                    <a:gd name="connsiteY4" fmla="*/ 1963820 h 1963820"/>
                    <a:gd name="connsiteX0" fmla="*/ 0 w 2016224"/>
                    <a:gd name="connsiteY0" fmla="*/ 1963820 h 1963820"/>
                    <a:gd name="connsiteX1" fmla="*/ 409184 w 2016224"/>
                    <a:gd name="connsiteY1" fmla="*/ 235628 h 1963820"/>
                    <a:gd name="connsiteX2" fmla="*/ 994028 w 2016224"/>
                    <a:gd name="connsiteY2" fmla="*/ 152 h 1963820"/>
                    <a:gd name="connsiteX3" fmla="*/ 1607040 w 2016224"/>
                    <a:gd name="connsiteY3" fmla="*/ 235628 h 1963820"/>
                    <a:gd name="connsiteX4" fmla="*/ 2016224 w 2016224"/>
                    <a:gd name="connsiteY4" fmla="*/ 1963820 h 1963820"/>
                    <a:gd name="connsiteX5" fmla="*/ 0 w 2016224"/>
                    <a:gd name="connsiteY5" fmla="*/ 1963820 h 1963820"/>
                    <a:gd name="connsiteX0" fmla="*/ 0 w 2029506"/>
                    <a:gd name="connsiteY0" fmla="*/ 1963820 h 1968741"/>
                    <a:gd name="connsiteX1" fmla="*/ 409184 w 2029506"/>
                    <a:gd name="connsiteY1" fmla="*/ 235628 h 1968741"/>
                    <a:gd name="connsiteX2" fmla="*/ 994028 w 2029506"/>
                    <a:gd name="connsiteY2" fmla="*/ 152 h 1968741"/>
                    <a:gd name="connsiteX3" fmla="*/ 1607040 w 2029506"/>
                    <a:gd name="connsiteY3" fmla="*/ 235628 h 1968741"/>
                    <a:gd name="connsiteX4" fmla="*/ 2016224 w 2029506"/>
                    <a:gd name="connsiteY4" fmla="*/ 1963820 h 1968741"/>
                    <a:gd name="connsiteX5" fmla="*/ 1022641 w 2029506"/>
                    <a:gd name="connsiteY5" fmla="*/ 1968741 h 1968741"/>
                    <a:gd name="connsiteX6" fmla="*/ 0 w 2029506"/>
                    <a:gd name="connsiteY6" fmla="*/ 1963820 h 1968741"/>
                    <a:gd name="connsiteX0" fmla="*/ 0 w 2029507"/>
                    <a:gd name="connsiteY0" fmla="*/ 1963820 h 2347848"/>
                    <a:gd name="connsiteX1" fmla="*/ 409184 w 2029507"/>
                    <a:gd name="connsiteY1" fmla="*/ 235628 h 2347848"/>
                    <a:gd name="connsiteX2" fmla="*/ 994028 w 2029507"/>
                    <a:gd name="connsiteY2" fmla="*/ 152 h 2347848"/>
                    <a:gd name="connsiteX3" fmla="*/ 1607040 w 2029507"/>
                    <a:gd name="connsiteY3" fmla="*/ 235628 h 2347848"/>
                    <a:gd name="connsiteX4" fmla="*/ 2016224 w 2029507"/>
                    <a:gd name="connsiteY4" fmla="*/ 1963820 h 2347848"/>
                    <a:gd name="connsiteX5" fmla="*/ 1017962 w 2029507"/>
                    <a:gd name="connsiteY5" fmla="*/ 2347848 h 2347848"/>
                    <a:gd name="connsiteX6" fmla="*/ 0 w 2029507"/>
                    <a:gd name="connsiteY6" fmla="*/ 1963820 h 2347848"/>
                    <a:gd name="connsiteX0" fmla="*/ 0 w 2029507"/>
                    <a:gd name="connsiteY0" fmla="*/ 1963820 h 2347911"/>
                    <a:gd name="connsiteX1" fmla="*/ 409184 w 2029507"/>
                    <a:gd name="connsiteY1" fmla="*/ 235628 h 2347911"/>
                    <a:gd name="connsiteX2" fmla="*/ 994028 w 2029507"/>
                    <a:gd name="connsiteY2" fmla="*/ 152 h 2347911"/>
                    <a:gd name="connsiteX3" fmla="*/ 1607040 w 2029507"/>
                    <a:gd name="connsiteY3" fmla="*/ 235628 h 2347911"/>
                    <a:gd name="connsiteX4" fmla="*/ 2016224 w 2029507"/>
                    <a:gd name="connsiteY4" fmla="*/ 1963820 h 2347911"/>
                    <a:gd name="connsiteX5" fmla="*/ 1017962 w 2029507"/>
                    <a:gd name="connsiteY5" fmla="*/ 2347848 h 2347911"/>
                    <a:gd name="connsiteX6" fmla="*/ 0 w 2029507"/>
                    <a:gd name="connsiteY6" fmla="*/ 1963820 h 2347911"/>
                    <a:gd name="connsiteX0" fmla="*/ 0 w 2016225"/>
                    <a:gd name="connsiteY0" fmla="*/ 1963820 h 2347910"/>
                    <a:gd name="connsiteX1" fmla="*/ 409184 w 2016225"/>
                    <a:gd name="connsiteY1" fmla="*/ 235628 h 2347910"/>
                    <a:gd name="connsiteX2" fmla="*/ 994028 w 2016225"/>
                    <a:gd name="connsiteY2" fmla="*/ 152 h 2347910"/>
                    <a:gd name="connsiteX3" fmla="*/ 1607040 w 2016225"/>
                    <a:gd name="connsiteY3" fmla="*/ 235628 h 2347910"/>
                    <a:gd name="connsiteX4" fmla="*/ 2016224 w 2016225"/>
                    <a:gd name="connsiteY4" fmla="*/ 1963820 h 2347910"/>
                    <a:gd name="connsiteX5" fmla="*/ 1017962 w 2016225"/>
                    <a:gd name="connsiteY5" fmla="*/ 2347848 h 2347910"/>
                    <a:gd name="connsiteX6" fmla="*/ 0 w 2016225"/>
                    <a:gd name="connsiteY6" fmla="*/ 1963820 h 2347910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  <a:gd name="connsiteX0" fmla="*/ 0 w 2016224"/>
                    <a:gd name="connsiteY0" fmla="*/ 1963820 h 2347956"/>
                    <a:gd name="connsiteX1" fmla="*/ 409184 w 2016224"/>
                    <a:gd name="connsiteY1" fmla="*/ 235628 h 2347956"/>
                    <a:gd name="connsiteX2" fmla="*/ 994028 w 2016224"/>
                    <a:gd name="connsiteY2" fmla="*/ 152 h 2347956"/>
                    <a:gd name="connsiteX3" fmla="*/ 1607040 w 2016224"/>
                    <a:gd name="connsiteY3" fmla="*/ 235628 h 2347956"/>
                    <a:gd name="connsiteX4" fmla="*/ 2016224 w 2016224"/>
                    <a:gd name="connsiteY4" fmla="*/ 1963820 h 2347956"/>
                    <a:gd name="connsiteX5" fmla="*/ 1017962 w 2016224"/>
                    <a:gd name="connsiteY5" fmla="*/ 2347848 h 2347956"/>
                    <a:gd name="connsiteX6" fmla="*/ 0 w 2016224"/>
                    <a:gd name="connsiteY6" fmla="*/ 1963820 h 234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6224" h="2347956">
                      <a:moveTo>
                        <a:pt x="0" y="1963820"/>
                      </a:moveTo>
                      <a:lnTo>
                        <a:pt x="409184" y="235628"/>
                      </a:lnTo>
                      <a:cubicBezTo>
                        <a:pt x="437444" y="128561"/>
                        <a:pt x="694587" y="4159"/>
                        <a:pt x="994028" y="152"/>
                      </a:cubicBezTo>
                      <a:cubicBezTo>
                        <a:pt x="1293469" y="-3855"/>
                        <a:pt x="1569390" y="71411"/>
                        <a:pt x="1607040" y="235628"/>
                      </a:cubicBezTo>
                      <a:cubicBezTo>
                        <a:pt x="1644690" y="399845"/>
                        <a:pt x="1926466" y="1575453"/>
                        <a:pt x="2016224" y="1963820"/>
                      </a:cubicBezTo>
                      <a:cubicBezTo>
                        <a:pt x="1959528" y="2205561"/>
                        <a:pt x="1514480" y="2352527"/>
                        <a:pt x="1017962" y="2347848"/>
                      </a:cubicBezTo>
                      <a:cubicBezTo>
                        <a:pt x="521444" y="2343169"/>
                        <a:pt x="21153" y="2210300"/>
                        <a:pt x="0" y="19638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F0"/>
                    </a:gs>
                    <a:gs pos="50000">
                      <a:schemeClr val="bg1"/>
                    </a:gs>
                    <a:gs pos="100000">
                      <a:srgbClr val="00B0F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4D586579-D41D-4E1F-901D-EB0409462A7B}"/>
                    </a:ext>
                  </a:extLst>
                </p:cNvPr>
                <p:cNvGrpSpPr/>
                <p:nvPr/>
              </p:nvGrpSpPr>
              <p:grpSpPr>
                <a:xfrm>
                  <a:off x="3950807" y="2247146"/>
                  <a:ext cx="1179166" cy="1350802"/>
                  <a:chOff x="5955179" y="3387652"/>
                  <a:chExt cx="1373236" cy="1573121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681" name="台形 5">
                    <a:extLst>
                      <a:ext uri="{FF2B5EF4-FFF2-40B4-BE49-F238E27FC236}">
                        <a16:creationId xmlns:a16="http://schemas.microsoft.com/office/drawing/2014/main" id="{EDCDA3E9-4FE4-43D9-926B-265D31292D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55179" y="3387652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円/楕円 20">
                    <a:extLst>
                      <a:ext uri="{FF2B5EF4-FFF2-40B4-BE49-F238E27FC236}">
                        <a16:creationId xmlns:a16="http://schemas.microsoft.com/office/drawing/2014/main" id="{02833C02-12E6-456D-87FD-846C1D3D22BE}"/>
                      </a:ext>
                    </a:extLst>
                  </p:cNvPr>
                  <p:cNvSpPr/>
                  <p:nvPr/>
                </p:nvSpPr>
                <p:spPr>
                  <a:xfrm>
                    <a:off x="5960263" y="3392994"/>
                    <a:ext cx="1368152" cy="50405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7" name="円/楕円 22">
                  <a:extLst>
                    <a:ext uri="{FF2B5EF4-FFF2-40B4-BE49-F238E27FC236}">
                      <a16:creationId xmlns:a16="http://schemas.microsoft.com/office/drawing/2014/main" id="{1D620F05-CEED-41E2-A8BD-0BEA8A6FBEBF}"/>
                    </a:ext>
                  </a:extLst>
                </p:cNvPr>
                <p:cNvSpPr/>
                <p:nvPr/>
              </p:nvSpPr>
              <p:spPr>
                <a:xfrm>
                  <a:off x="3861399" y="2085618"/>
                  <a:ext cx="1368152" cy="504056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角丸四角形 33">
                  <a:extLst>
                    <a:ext uri="{FF2B5EF4-FFF2-40B4-BE49-F238E27FC236}">
                      <a16:creationId xmlns:a16="http://schemas.microsoft.com/office/drawing/2014/main" id="{E30BBE10-481B-4D15-90A2-D85B5FB461EC}"/>
                    </a:ext>
                  </a:extLst>
                </p:cNvPr>
                <p:cNvSpPr/>
                <p:nvPr/>
              </p:nvSpPr>
              <p:spPr>
                <a:xfrm rot="1800000">
                  <a:off x="4163046" y="219533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角丸四角形 33">
                  <a:extLst>
                    <a:ext uri="{FF2B5EF4-FFF2-40B4-BE49-F238E27FC236}">
                      <a16:creationId xmlns:a16="http://schemas.microsoft.com/office/drawing/2014/main" id="{EB5DA15B-509A-4428-961C-1EF10E2E497A}"/>
                    </a:ext>
                  </a:extLst>
                </p:cNvPr>
                <p:cNvSpPr/>
                <p:nvPr/>
              </p:nvSpPr>
              <p:spPr>
                <a:xfrm rot="19800000" flipH="1">
                  <a:off x="4471281" y="2231132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角丸四角形 33">
                  <a:extLst>
                    <a:ext uri="{FF2B5EF4-FFF2-40B4-BE49-F238E27FC236}">
                      <a16:creationId xmlns:a16="http://schemas.microsoft.com/office/drawing/2014/main" id="{3917CF1C-BAC0-4CFA-8DB5-16CCBA0038E1}"/>
                    </a:ext>
                  </a:extLst>
                </p:cNvPr>
                <p:cNvSpPr/>
                <p:nvPr/>
              </p:nvSpPr>
              <p:spPr>
                <a:xfrm rot="1800000">
                  <a:off x="4372420" y="2334746"/>
                  <a:ext cx="371947" cy="284621"/>
                </a:xfrm>
                <a:custGeom>
                  <a:avLst/>
                  <a:gdLst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60040 w 360040"/>
                    <a:gd name="connsiteY4" fmla="*/ 284621 h 341546"/>
                    <a:gd name="connsiteX5" fmla="*/ 303115 w 360040"/>
                    <a:gd name="connsiteY5" fmla="*/ 341546 h 341546"/>
                    <a:gd name="connsiteX6" fmla="*/ 56925 w 360040"/>
                    <a:gd name="connsiteY6" fmla="*/ 341546 h 341546"/>
                    <a:gd name="connsiteX7" fmla="*/ 0 w 360040"/>
                    <a:gd name="connsiteY7" fmla="*/ 284621 h 341546"/>
                    <a:gd name="connsiteX8" fmla="*/ 0 w 360040"/>
                    <a:gd name="connsiteY8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303115 w 360040"/>
                    <a:gd name="connsiteY4" fmla="*/ 341546 h 341546"/>
                    <a:gd name="connsiteX5" fmla="*/ 56925 w 360040"/>
                    <a:gd name="connsiteY5" fmla="*/ 341546 h 341546"/>
                    <a:gd name="connsiteX6" fmla="*/ 0 w 360040"/>
                    <a:gd name="connsiteY6" fmla="*/ 284621 h 341546"/>
                    <a:gd name="connsiteX7" fmla="*/ 0 w 360040"/>
                    <a:gd name="connsiteY7" fmla="*/ 56925 h 341546"/>
                    <a:gd name="connsiteX0" fmla="*/ 0 w 360040"/>
                    <a:gd name="connsiteY0" fmla="*/ 56925 h 341546"/>
                    <a:gd name="connsiteX1" fmla="*/ 56925 w 360040"/>
                    <a:gd name="connsiteY1" fmla="*/ 0 h 341546"/>
                    <a:gd name="connsiteX2" fmla="*/ 303115 w 360040"/>
                    <a:gd name="connsiteY2" fmla="*/ 0 h 341546"/>
                    <a:gd name="connsiteX3" fmla="*/ 360040 w 360040"/>
                    <a:gd name="connsiteY3" fmla="*/ 56925 h 341546"/>
                    <a:gd name="connsiteX4" fmla="*/ 56925 w 360040"/>
                    <a:gd name="connsiteY4" fmla="*/ 341546 h 341546"/>
                    <a:gd name="connsiteX5" fmla="*/ 0 w 360040"/>
                    <a:gd name="connsiteY5" fmla="*/ 284621 h 341546"/>
                    <a:gd name="connsiteX6" fmla="*/ 0 w 360040"/>
                    <a:gd name="connsiteY6" fmla="*/ 56925 h 341546"/>
                    <a:gd name="connsiteX0" fmla="*/ 0 w 360040"/>
                    <a:gd name="connsiteY0" fmla="*/ 56925 h 284621"/>
                    <a:gd name="connsiteX1" fmla="*/ 56925 w 360040"/>
                    <a:gd name="connsiteY1" fmla="*/ 0 h 284621"/>
                    <a:gd name="connsiteX2" fmla="*/ 303115 w 360040"/>
                    <a:gd name="connsiteY2" fmla="*/ 0 h 284621"/>
                    <a:gd name="connsiteX3" fmla="*/ 360040 w 360040"/>
                    <a:gd name="connsiteY3" fmla="*/ 56925 h 284621"/>
                    <a:gd name="connsiteX4" fmla="*/ 0 w 360040"/>
                    <a:gd name="connsiteY4" fmla="*/ 284621 h 284621"/>
                    <a:gd name="connsiteX5" fmla="*/ 0 w 360040"/>
                    <a:gd name="connsiteY5" fmla="*/ 56925 h 284621"/>
                    <a:gd name="connsiteX0" fmla="*/ 0 w 371947"/>
                    <a:gd name="connsiteY0" fmla="*/ 56925 h 284621"/>
                    <a:gd name="connsiteX1" fmla="*/ 56925 w 371947"/>
                    <a:gd name="connsiteY1" fmla="*/ 0 h 284621"/>
                    <a:gd name="connsiteX2" fmla="*/ 303115 w 371947"/>
                    <a:gd name="connsiteY2" fmla="*/ 0 h 284621"/>
                    <a:gd name="connsiteX3" fmla="*/ 371947 w 371947"/>
                    <a:gd name="connsiteY3" fmla="*/ 77548 h 284621"/>
                    <a:gd name="connsiteX4" fmla="*/ 0 w 371947"/>
                    <a:gd name="connsiteY4" fmla="*/ 284621 h 284621"/>
                    <a:gd name="connsiteX5" fmla="*/ 0 w 371947"/>
                    <a:gd name="connsiteY5" fmla="*/ 56925 h 28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47" h="284621">
                      <a:moveTo>
                        <a:pt x="0" y="56925"/>
                      </a:moveTo>
                      <a:cubicBezTo>
                        <a:pt x="0" y="25486"/>
                        <a:pt x="25486" y="0"/>
                        <a:pt x="56925" y="0"/>
                      </a:cubicBezTo>
                      <a:lnTo>
                        <a:pt x="303115" y="0"/>
                      </a:lnTo>
                      <a:cubicBezTo>
                        <a:pt x="334554" y="0"/>
                        <a:pt x="371947" y="46109"/>
                        <a:pt x="371947" y="77548"/>
                      </a:cubicBezTo>
                      <a:lnTo>
                        <a:pt x="0" y="284621"/>
                      </a:lnTo>
                      <a:lnTo>
                        <a:pt x="0" y="569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CAC4A191-A0DE-4D8B-A76B-278B38D4D10C}"/>
                </a:ext>
              </a:extLst>
            </p:cNvPr>
            <p:cNvGrpSpPr/>
            <p:nvPr/>
          </p:nvGrpSpPr>
          <p:grpSpPr>
            <a:xfrm rot="20700000">
              <a:off x="5427732" y="6080029"/>
              <a:ext cx="334470" cy="541429"/>
              <a:chOff x="5389671" y="6175372"/>
              <a:chExt cx="334470" cy="541429"/>
            </a:xfrm>
          </p:grpSpPr>
          <p:sp>
            <p:nvSpPr>
              <p:cNvPr id="668" name="四角形: 角を丸くする 667">
                <a:extLst>
                  <a:ext uri="{FF2B5EF4-FFF2-40B4-BE49-F238E27FC236}">
                    <a16:creationId xmlns:a16="http://schemas.microsoft.com/office/drawing/2014/main" id="{1DB61323-FC65-41A6-A158-5139295C8C94}"/>
                  </a:ext>
                </a:extLst>
              </p:cNvPr>
              <p:cNvSpPr/>
              <p:nvPr/>
            </p:nvSpPr>
            <p:spPr bwMode="auto">
              <a:xfrm flipH="1">
                <a:off x="5395981" y="6175372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85E47509-3CC7-49D5-8B33-0F4D8671FA5B}"/>
                  </a:ext>
                </a:extLst>
              </p:cNvPr>
              <p:cNvSpPr/>
              <p:nvPr/>
            </p:nvSpPr>
            <p:spPr bwMode="auto">
              <a:xfrm flipH="1">
                <a:off x="5389671" y="659473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44589951-C0C3-4AC7-BDEE-394443D93044}"/>
                </a:ext>
              </a:extLst>
            </p:cNvPr>
            <p:cNvSpPr/>
            <p:nvPr/>
          </p:nvSpPr>
          <p:spPr bwMode="auto">
            <a:xfrm>
              <a:off x="4471902" y="2930159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8E8C15BA-3037-4580-B9AE-4D6CDE633935}"/>
                </a:ext>
              </a:extLst>
            </p:cNvPr>
            <p:cNvSpPr/>
            <p:nvPr/>
          </p:nvSpPr>
          <p:spPr bwMode="auto">
            <a:xfrm>
              <a:off x="5181956" y="4513975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9D9C7E4A-3FD9-4F6A-9C44-11F4145B03BE}"/>
                </a:ext>
              </a:extLst>
            </p:cNvPr>
            <p:cNvSpPr/>
            <p:nvPr/>
          </p:nvSpPr>
          <p:spPr bwMode="auto">
            <a:xfrm rot="8439250" flipH="1">
              <a:off x="5801719" y="5400119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51F6AEFA-7B47-4D49-938B-2C264DBFB800}"/>
                </a:ext>
              </a:extLst>
            </p:cNvPr>
            <p:cNvGrpSpPr/>
            <p:nvPr/>
          </p:nvGrpSpPr>
          <p:grpSpPr>
            <a:xfrm>
              <a:off x="4933267" y="6175372"/>
              <a:ext cx="334472" cy="541429"/>
              <a:chOff x="5471930" y="1961634"/>
              <a:chExt cx="334472" cy="541429"/>
            </a:xfrm>
          </p:grpSpPr>
          <p:sp>
            <p:nvSpPr>
              <p:cNvPr id="666" name="四角形: 角を丸くする 665">
                <a:extLst>
                  <a:ext uri="{FF2B5EF4-FFF2-40B4-BE49-F238E27FC236}">
                    <a16:creationId xmlns:a16="http://schemas.microsoft.com/office/drawing/2014/main" id="{5A3153E1-7AE2-4036-8046-88E8A7D1C05F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FFEDB369-0F27-44C5-BA86-0DB11AAD2E57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25394896-3B79-4059-84C0-2E08F3AA9A2D}"/>
                </a:ext>
              </a:extLst>
            </p:cNvPr>
            <p:cNvGrpSpPr/>
            <p:nvPr/>
          </p:nvGrpSpPr>
          <p:grpSpPr>
            <a:xfrm>
              <a:off x="4739842" y="4749007"/>
              <a:ext cx="1335273" cy="1452333"/>
              <a:chOff x="3808497" y="1493784"/>
              <a:chExt cx="2478423" cy="2695702"/>
            </a:xfrm>
          </p:grpSpPr>
          <p:sp>
            <p:nvSpPr>
              <p:cNvPr id="654" name="台形 653">
                <a:extLst>
                  <a:ext uri="{FF2B5EF4-FFF2-40B4-BE49-F238E27FC236}">
                    <a16:creationId xmlns:a16="http://schemas.microsoft.com/office/drawing/2014/main" id="{D92B0C6E-AEDE-4DAF-85CA-8D284E2FABA0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台形 654">
                <a:extLst>
                  <a:ext uri="{FF2B5EF4-FFF2-40B4-BE49-F238E27FC236}">
                    <a16:creationId xmlns:a16="http://schemas.microsoft.com/office/drawing/2014/main" id="{FE1F228A-DA5F-4E88-A0AE-496BC0605C98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559FE008-4A23-4EE9-AAB5-2F729FAD7A87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台形 656">
                <a:extLst>
                  <a:ext uri="{FF2B5EF4-FFF2-40B4-BE49-F238E27FC236}">
                    <a16:creationId xmlns:a16="http://schemas.microsoft.com/office/drawing/2014/main" id="{AB34938F-ED05-437F-B248-8D046AA719CD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台形 657">
                <a:extLst>
                  <a:ext uri="{FF2B5EF4-FFF2-40B4-BE49-F238E27FC236}">
                    <a16:creationId xmlns:a16="http://schemas.microsoft.com/office/drawing/2014/main" id="{DE2DD770-B956-400E-8A44-F51712B9B8E7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1921FDCD-B4C7-43CB-AF28-FB9E74F14AB7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4561F52-A6CD-44CE-A5DA-2AC014B01AF7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198E8551-6654-491F-89B6-387AA08F10BD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660C0882-6486-4BFF-8E9D-EB6CC0A1A59E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四角形: 上の 2 つの角を丸める 662">
                <a:extLst>
                  <a:ext uri="{FF2B5EF4-FFF2-40B4-BE49-F238E27FC236}">
                    <a16:creationId xmlns:a16="http://schemas.microsoft.com/office/drawing/2014/main" id="{D6572B06-B3CE-42A6-B0B9-82AFA90C6715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16CDB3FD-3B57-4291-BE2F-FF3D75C98A55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7670436A-18B7-433F-9257-897C7E508353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0F5FACD6-90F8-4B37-804B-426A206393AF}"/>
                </a:ext>
              </a:extLst>
            </p:cNvPr>
            <p:cNvGrpSpPr/>
            <p:nvPr/>
          </p:nvGrpSpPr>
          <p:grpSpPr>
            <a:xfrm>
              <a:off x="4458531" y="2847330"/>
              <a:ext cx="1779314" cy="1821459"/>
              <a:chOff x="7323105" y="-887000"/>
              <a:chExt cx="1779314" cy="1821459"/>
            </a:xfrm>
          </p:grpSpPr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AB0F7EED-A20A-47D0-8952-9051B4380C9D}"/>
                  </a:ext>
                </a:extLst>
              </p:cNvPr>
              <p:cNvSpPr/>
              <p:nvPr/>
            </p:nvSpPr>
            <p:spPr bwMode="auto">
              <a:xfrm rot="20700000">
                <a:off x="7323105" y="93660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1AC3FC16-44D7-4048-8690-2523CE10B398}"/>
                  </a:ext>
                </a:extLst>
              </p:cNvPr>
              <p:cNvSpPr/>
              <p:nvPr/>
            </p:nvSpPr>
            <p:spPr bwMode="auto">
              <a:xfrm rot="900000" flipH="1">
                <a:off x="8756827" y="9365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B2A00D72-3335-4420-B7BC-CFA921A8EF84}"/>
                  </a:ext>
                </a:extLst>
              </p:cNvPr>
              <p:cNvSpPr/>
              <p:nvPr/>
            </p:nvSpPr>
            <p:spPr bwMode="auto">
              <a:xfrm>
                <a:off x="7435824" y="-61941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520C9233-A5F8-4B5A-9B1F-080532E9F1FA}"/>
                  </a:ext>
                </a:extLst>
              </p:cNvPr>
              <p:cNvSpPr/>
              <p:nvPr/>
            </p:nvSpPr>
            <p:spPr bwMode="auto">
              <a:xfrm rot="2700000">
                <a:off x="8013965" y="-550117"/>
                <a:ext cx="1221195" cy="547430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1971044B-E8BB-4011-A619-79270D88FE3D}"/>
                  </a:ext>
                </a:extLst>
              </p:cNvPr>
              <p:cNvSpPr/>
              <p:nvPr/>
            </p:nvSpPr>
            <p:spPr bwMode="auto">
              <a:xfrm rot="2576229">
                <a:off x="7616398" y="-875064"/>
                <a:ext cx="370681" cy="965919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月 631">
                <a:extLst>
                  <a:ext uri="{FF2B5EF4-FFF2-40B4-BE49-F238E27FC236}">
                    <a16:creationId xmlns:a16="http://schemas.microsoft.com/office/drawing/2014/main" id="{034199F7-5CE1-472C-B3C9-63CFF006A4CE}"/>
                  </a:ext>
                </a:extLst>
              </p:cNvPr>
              <p:cNvSpPr/>
              <p:nvPr/>
            </p:nvSpPr>
            <p:spPr bwMode="auto">
              <a:xfrm rot="5400000">
                <a:off x="7747666" y="-231223"/>
                <a:ext cx="86074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月 632">
                <a:extLst>
                  <a:ext uri="{FF2B5EF4-FFF2-40B4-BE49-F238E27FC236}">
                    <a16:creationId xmlns:a16="http://schemas.microsoft.com/office/drawing/2014/main" id="{A4E7174A-12A1-45F9-B62D-6A42023F9329}"/>
                  </a:ext>
                </a:extLst>
              </p:cNvPr>
              <p:cNvSpPr/>
              <p:nvPr/>
            </p:nvSpPr>
            <p:spPr bwMode="auto">
              <a:xfrm rot="5400000">
                <a:off x="8579561" y="-231223"/>
                <a:ext cx="86075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03BA65CF-62F9-4875-9695-3059F06000F8}"/>
                  </a:ext>
                </a:extLst>
              </p:cNvPr>
              <p:cNvGrpSpPr/>
              <p:nvPr/>
            </p:nvGrpSpPr>
            <p:grpSpPr>
              <a:xfrm>
                <a:off x="7531253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01C81169-0568-421E-933F-4259AE78772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645B7970-D132-4BBB-960A-A40E1D846A6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D4881E5B-8594-47D3-8ED9-3BEF77625ECF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91FEDAF0-1E83-42DF-AB24-06668CE8EF2B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AF6EA6FA-8295-4831-A317-C30161ECF323}"/>
                  </a:ext>
                </a:extLst>
              </p:cNvPr>
              <p:cNvGrpSpPr/>
              <p:nvPr/>
            </p:nvGrpSpPr>
            <p:grpSpPr>
              <a:xfrm>
                <a:off x="7712218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3ED892DB-75D9-4FDC-9750-FA6742337A8D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6BC7479F-C9F0-4F3A-AA7A-1C98CB0070E9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7D2A0F52-785F-4A20-ACC3-E6031462F778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A432A561-C300-420F-99AC-A97E95B6763D}"/>
                  </a:ext>
                </a:extLst>
              </p:cNvPr>
              <p:cNvGrpSpPr/>
              <p:nvPr/>
            </p:nvGrpSpPr>
            <p:grpSpPr>
              <a:xfrm flipH="1">
                <a:off x="8423755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C0265194-5F80-4CD4-81DB-DF2CF5FA888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020B00E8-94B0-4E9F-84AA-44F412D0A33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3593CBE1-F677-4BAF-84EE-EA1158660061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CD645C99-1D5C-4DE0-A4C8-7C0E54137A40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5CE54429-C621-41F7-9562-A823372BCBC8}"/>
                  </a:ext>
                </a:extLst>
              </p:cNvPr>
              <p:cNvGrpSpPr/>
              <p:nvPr/>
            </p:nvGrpSpPr>
            <p:grpSpPr>
              <a:xfrm flipH="1">
                <a:off x="8550529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F43AFA6A-F272-4EE6-BCE9-7D6B4FFEB0AB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32801FF5-B23C-48D8-8121-342614323FED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2E41AF06-3DC7-4831-B00D-53C4216F8152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8" name="月 637">
                <a:extLst>
                  <a:ext uri="{FF2B5EF4-FFF2-40B4-BE49-F238E27FC236}">
                    <a16:creationId xmlns:a16="http://schemas.microsoft.com/office/drawing/2014/main" id="{9B4ED7A9-C36F-4065-BBAD-9F9DC107B25B}"/>
                  </a:ext>
                </a:extLst>
              </p:cNvPr>
              <p:cNvSpPr/>
              <p:nvPr/>
            </p:nvSpPr>
            <p:spPr bwMode="auto">
              <a:xfrm rot="16200000">
                <a:off x="8184699" y="485470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月 638">
                <a:extLst>
                  <a:ext uri="{FF2B5EF4-FFF2-40B4-BE49-F238E27FC236}">
                    <a16:creationId xmlns:a16="http://schemas.microsoft.com/office/drawing/2014/main" id="{2A3858B2-0D41-4BDC-9159-FBD9F5C910B1}"/>
                  </a:ext>
                </a:extLst>
              </p:cNvPr>
              <p:cNvSpPr/>
              <p:nvPr/>
            </p:nvSpPr>
            <p:spPr bwMode="auto">
              <a:xfrm rot="16200000">
                <a:off x="8169627" y="446516"/>
                <a:ext cx="86074" cy="554171"/>
              </a:xfrm>
              <a:prstGeom prst="moon">
                <a:avLst>
                  <a:gd name="adj" fmla="val 87500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E6CAFBC5-8560-4A0D-B48F-A8EDDBC27F7D}"/>
                </a:ext>
              </a:extLst>
            </p:cNvPr>
            <p:cNvGrpSpPr/>
            <p:nvPr/>
          </p:nvGrpSpPr>
          <p:grpSpPr>
            <a:xfrm>
              <a:off x="4677665" y="2862930"/>
              <a:ext cx="1295422" cy="584544"/>
              <a:chOff x="548631" y="1266020"/>
              <a:chExt cx="1404616" cy="584544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D05C95B6-951F-460B-BDCB-EFDABC2D86F5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4ED8EAD3-1685-4334-934A-EF029B4E722F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816D32DC-0049-41F3-B02A-C6DE86933FBB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FB864B6E-8624-4226-9E79-4F0EA409D2E6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F57F1DEA-3BD3-4593-BC8D-4471F4C05F11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29F03EB4-B65D-4C3D-8C7F-D9BCCE71194A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8CE1037D-498A-4883-9161-E5CEFCB8ED4A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月 625">
                <a:extLst>
                  <a:ext uri="{FF2B5EF4-FFF2-40B4-BE49-F238E27FC236}">
                    <a16:creationId xmlns:a16="http://schemas.microsoft.com/office/drawing/2014/main" id="{E79E8ADA-62EC-46C6-9E8F-A480C3ABC116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ABAA29D4-06C9-4102-B472-5F901DE5B875}"/>
              </a:ext>
            </a:extLst>
          </p:cNvPr>
          <p:cNvGrpSpPr/>
          <p:nvPr/>
        </p:nvGrpSpPr>
        <p:grpSpPr>
          <a:xfrm>
            <a:off x="315133" y="4316351"/>
            <a:ext cx="1757547" cy="1991880"/>
            <a:chOff x="-2342780" y="863715"/>
            <a:chExt cx="3400265" cy="3853622"/>
          </a:xfrm>
        </p:grpSpPr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5D0FB248-1B1A-4D33-AE7F-E4820300925E}"/>
                </a:ext>
              </a:extLst>
            </p:cNvPr>
            <p:cNvGrpSpPr/>
            <p:nvPr/>
          </p:nvGrpSpPr>
          <p:grpSpPr>
            <a:xfrm flipH="1">
              <a:off x="-2032441" y="863715"/>
              <a:ext cx="3089926" cy="3853622"/>
              <a:chOff x="-917914" y="2862930"/>
              <a:chExt cx="3089926" cy="3853622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F227A92C-C150-4AFD-9720-3439456AC464}"/>
                  </a:ext>
                </a:extLst>
              </p:cNvPr>
              <p:cNvGrpSpPr/>
              <p:nvPr/>
            </p:nvGrpSpPr>
            <p:grpSpPr>
              <a:xfrm>
                <a:off x="-917914" y="4001999"/>
                <a:ext cx="1760717" cy="1566195"/>
                <a:chOff x="-917914" y="4001999"/>
                <a:chExt cx="1760717" cy="1566195"/>
              </a:xfrm>
            </p:grpSpPr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BDA83268-90DA-4A72-9542-2D73E0C7790D}"/>
                    </a:ext>
                  </a:extLst>
                </p:cNvPr>
                <p:cNvGrpSpPr/>
                <p:nvPr/>
              </p:nvGrpSpPr>
              <p:grpSpPr>
                <a:xfrm rot="1800000">
                  <a:off x="440455" y="4831220"/>
                  <a:ext cx="402348" cy="507203"/>
                  <a:chOff x="505800" y="5045734"/>
                  <a:chExt cx="402348" cy="507203"/>
                </a:xfrm>
              </p:grpSpPr>
              <p:sp>
                <p:nvSpPr>
                  <p:cNvPr id="743" name="台形 742">
                    <a:extLst>
                      <a:ext uri="{FF2B5EF4-FFF2-40B4-BE49-F238E27FC236}">
                        <a16:creationId xmlns:a16="http://schemas.microsoft.com/office/drawing/2014/main" id="{40F1EB7E-1B66-4770-90C6-851B095C6392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632057" y="5045734"/>
                    <a:ext cx="276091" cy="446930"/>
                  </a:xfrm>
                  <a:prstGeom prst="trapezoid">
                    <a:avLst>
                      <a:gd name="adj" fmla="val 28363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44" name="台形 743">
                    <a:extLst>
                      <a:ext uri="{FF2B5EF4-FFF2-40B4-BE49-F238E27FC236}">
                        <a16:creationId xmlns:a16="http://schemas.microsoft.com/office/drawing/2014/main" id="{90CC4D5C-7C52-4180-8F57-1A59F58C1BB3}"/>
                      </a:ext>
                    </a:extLst>
                  </p:cNvPr>
                  <p:cNvSpPr/>
                  <p:nvPr/>
                </p:nvSpPr>
                <p:spPr bwMode="auto">
                  <a:xfrm rot="1443635">
                    <a:off x="505800" y="5453426"/>
                    <a:ext cx="319660" cy="99511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33534553-647A-486B-B807-E0324F8F8DA2}"/>
                    </a:ext>
                  </a:extLst>
                </p:cNvPr>
                <p:cNvSpPr/>
                <p:nvPr/>
              </p:nvSpPr>
              <p:spPr bwMode="auto">
                <a:xfrm rot="8244107">
                  <a:off x="-108120" y="4477953"/>
                  <a:ext cx="428986" cy="1090241"/>
                </a:xfrm>
                <a:custGeom>
                  <a:avLst/>
                  <a:gdLst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81091 w 619078"/>
                    <a:gd name="connsiteY14" fmla="*/ 806334 h 1573347"/>
                    <a:gd name="connsiteX15" fmla="*/ 191705 w 619078"/>
                    <a:gd name="connsiteY15" fmla="*/ 0 h 1573347"/>
                    <a:gd name="connsiteX16" fmla="*/ 461149 w 619078"/>
                    <a:gd name="connsiteY16" fmla="*/ 60219 h 1573347"/>
                    <a:gd name="connsiteX17" fmla="*/ 230647 w 619078"/>
                    <a:gd name="connsiteY17" fmla="*/ 796411 h 1573347"/>
                    <a:gd name="connsiteX18" fmla="*/ 288475 w 619078"/>
                    <a:gd name="connsiteY18" fmla="*/ 842652 h 1573347"/>
                    <a:gd name="connsiteX19" fmla="*/ 363913 w 619078"/>
                    <a:gd name="connsiteY19" fmla="*/ 929342 h 1573347"/>
                    <a:gd name="connsiteX20" fmla="*/ 445454 w 619078"/>
                    <a:gd name="connsiteY20" fmla="*/ 1052649 h 1573347"/>
                    <a:gd name="connsiteX21" fmla="*/ 451183 w 619078"/>
                    <a:gd name="connsiteY21" fmla="*/ 1059144 h 1573347"/>
                    <a:gd name="connsiteX22" fmla="*/ 549371 w 619078"/>
                    <a:gd name="connsiteY22" fmla="*/ 1229211 h 1573347"/>
                    <a:gd name="connsiteX23" fmla="*/ 556749 w 619078"/>
                    <a:gd name="connsiteY23" fmla="*/ 1251151 h 1573347"/>
                    <a:gd name="connsiteX24" fmla="*/ 556584 w 619078"/>
                    <a:gd name="connsiteY24" fmla="*/ 1253514 h 1573347"/>
                    <a:gd name="connsiteX25" fmla="*/ 563915 w 619078"/>
                    <a:gd name="connsiteY25" fmla="*/ 1269658 h 1573347"/>
                    <a:gd name="connsiteX26" fmla="*/ 617570 w 619078"/>
                    <a:gd name="connsiteY26" fmla="*/ 1501925 h 1573347"/>
                    <a:gd name="connsiteX27" fmla="*/ 573896 w 619078"/>
                    <a:gd name="connsiteY27" fmla="*/ 1571839 h 1573347"/>
                    <a:gd name="connsiteX28" fmla="*/ 503982 w 619078"/>
                    <a:gd name="connsiteY28" fmla="*/ 1528165 h 1573347"/>
                    <a:gd name="connsiteX29" fmla="*/ 498803 w 619078"/>
                    <a:gd name="connsiteY29" fmla="*/ 1505747 h 1573347"/>
                    <a:gd name="connsiteX30" fmla="*/ 498803 w 619078"/>
                    <a:gd name="connsiteY30" fmla="*/ 1511912 h 1573347"/>
                    <a:gd name="connsiteX31" fmla="*/ 442849 w 619078"/>
                    <a:gd name="connsiteY31" fmla="*/ 1567866 h 1573347"/>
                    <a:gd name="connsiteX32" fmla="*/ 403283 w 619078"/>
                    <a:gd name="connsiteY32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81091 w 619078"/>
                    <a:gd name="connsiteY14" fmla="*/ 806334 h 1573347"/>
                    <a:gd name="connsiteX15" fmla="*/ 191705 w 619078"/>
                    <a:gd name="connsiteY15" fmla="*/ 0 h 1573347"/>
                    <a:gd name="connsiteX16" fmla="*/ 461149 w 619078"/>
                    <a:gd name="connsiteY16" fmla="*/ 60219 h 1573347"/>
                    <a:gd name="connsiteX17" fmla="*/ 288475 w 619078"/>
                    <a:gd name="connsiteY17" fmla="*/ 842652 h 1573347"/>
                    <a:gd name="connsiteX18" fmla="*/ 363913 w 619078"/>
                    <a:gd name="connsiteY18" fmla="*/ 929342 h 1573347"/>
                    <a:gd name="connsiteX19" fmla="*/ 445454 w 619078"/>
                    <a:gd name="connsiteY19" fmla="*/ 1052649 h 1573347"/>
                    <a:gd name="connsiteX20" fmla="*/ 451183 w 619078"/>
                    <a:gd name="connsiteY20" fmla="*/ 1059144 h 1573347"/>
                    <a:gd name="connsiteX21" fmla="*/ 549371 w 619078"/>
                    <a:gd name="connsiteY21" fmla="*/ 1229211 h 1573347"/>
                    <a:gd name="connsiteX22" fmla="*/ 556749 w 619078"/>
                    <a:gd name="connsiteY22" fmla="*/ 1251151 h 1573347"/>
                    <a:gd name="connsiteX23" fmla="*/ 556584 w 619078"/>
                    <a:gd name="connsiteY23" fmla="*/ 1253514 h 1573347"/>
                    <a:gd name="connsiteX24" fmla="*/ 563915 w 619078"/>
                    <a:gd name="connsiteY24" fmla="*/ 1269658 h 1573347"/>
                    <a:gd name="connsiteX25" fmla="*/ 617570 w 619078"/>
                    <a:gd name="connsiteY25" fmla="*/ 1501925 h 1573347"/>
                    <a:gd name="connsiteX26" fmla="*/ 573896 w 619078"/>
                    <a:gd name="connsiteY26" fmla="*/ 1571839 h 1573347"/>
                    <a:gd name="connsiteX27" fmla="*/ 503982 w 619078"/>
                    <a:gd name="connsiteY27" fmla="*/ 1528165 h 1573347"/>
                    <a:gd name="connsiteX28" fmla="*/ 498803 w 619078"/>
                    <a:gd name="connsiteY28" fmla="*/ 1505747 h 1573347"/>
                    <a:gd name="connsiteX29" fmla="*/ 498803 w 619078"/>
                    <a:gd name="connsiteY29" fmla="*/ 1511912 h 1573347"/>
                    <a:gd name="connsiteX30" fmla="*/ 442849 w 619078"/>
                    <a:gd name="connsiteY30" fmla="*/ 1567866 h 1573347"/>
                    <a:gd name="connsiteX31" fmla="*/ 403283 w 619078"/>
                    <a:gd name="connsiteY31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61149 w 619078"/>
                    <a:gd name="connsiteY15" fmla="*/ 60219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61149 w 619078"/>
                    <a:gd name="connsiteY15" fmla="*/ 60219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06483 w 619078"/>
                    <a:gd name="connsiteY15" fmla="*/ 96218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06483 w 619078"/>
                    <a:gd name="connsiteY15" fmla="*/ 96218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64414 w 619078"/>
                    <a:gd name="connsiteY11" fmla="*/ 987663 h 1573347"/>
                    <a:gd name="connsiteX12" fmla="*/ 119391 w 619078"/>
                    <a:gd name="connsiteY12" fmla="*/ 930530 h 1573347"/>
                    <a:gd name="connsiteX13" fmla="*/ 75352 w 619078"/>
                    <a:gd name="connsiteY13" fmla="*/ 815199 h 1573347"/>
                    <a:gd name="connsiteX14" fmla="*/ 191705 w 619078"/>
                    <a:gd name="connsiteY14" fmla="*/ 0 h 1573347"/>
                    <a:gd name="connsiteX15" fmla="*/ 406483 w 619078"/>
                    <a:gd name="connsiteY15" fmla="*/ 96218 h 1573347"/>
                    <a:gd name="connsiteX16" fmla="*/ 288475 w 619078"/>
                    <a:gd name="connsiteY16" fmla="*/ 842652 h 1573347"/>
                    <a:gd name="connsiteX17" fmla="*/ 363913 w 619078"/>
                    <a:gd name="connsiteY17" fmla="*/ 929342 h 1573347"/>
                    <a:gd name="connsiteX18" fmla="*/ 445454 w 619078"/>
                    <a:gd name="connsiteY18" fmla="*/ 1052649 h 1573347"/>
                    <a:gd name="connsiteX19" fmla="*/ 451183 w 619078"/>
                    <a:gd name="connsiteY19" fmla="*/ 1059144 h 1573347"/>
                    <a:gd name="connsiteX20" fmla="*/ 549371 w 619078"/>
                    <a:gd name="connsiteY20" fmla="*/ 1229211 h 1573347"/>
                    <a:gd name="connsiteX21" fmla="*/ 556749 w 619078"/>
                    <a:gd name="connsiteY21" fmla="*/ 1251151 h 1573347"/>
                    <a:gd name="connsiteX22" fmla="*/ 556584 w 619078"/>
                    <a:gd name="connsiteY22" fmla="*/ 1253514 h 1573347"/>
                    <a:gd name="connsiteX23" fmla="*/ 563915 w 619078"/>
                    <a:gd name="connsiteY23" fmla="*/ 1269658 h 1573347"/>
                    <a:gd name="connsiteX24" fmla="*/ 617570 w 619078"/>
                    <a:gd name="connsiteY24" fmla="*/ 1501925 h 1573347"/>
                    <a:gd name="connsiteX25" fmla="*/ 573896 w 619078"/>
                    <a:gd name="connsiteY25" fmla="*/ 1571839 h 1573347"/>
                    <a:gd name="connsiteX26" fmla="*/ 503982 w 619078"/>
                    <a:gd name="connsiteY26" fmla="*/ 1528165 h 1573347"/>
                    <a:gd name="connsiteX27" fmla="*/ 498803 w 619078"/>
                    <a:gd name="connsiteY27" fmla="*/ 1505747 h 1573347"/>
                    <a:gd name="connsiteX28" fmla="*/ 498803 w 619078"/>
                    <a:gd name="connsiteY28" fmla="*/ 1511912 h 1573347"/>
                    <a:gd name="connsiteX29" fmla="*/ 442849 w 619078"/>
                    <a:gd name="connsiteY29" fmla="*/ 1567866 h 1573347"/>
                    <a:gd name="connsiteX30" fmla="*/ 403283 w 619078"/>
                    <a:gd name="connsiteY30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119391 w 619078"/>
                    <a:gd name="connsiteY11" fmla="*/ 930530 h 1573347"/>
                    <a:gd name="connsiteX12" fmla="*/ 75352 w 619078"/>
                    <a:gd name="connsiteY12" fmla="*/ 815199 h 1573347"/>
                    <a:gd name="connsiteX13" fmla="*/ 191705 w 619078"/>
                    <a:gd name="connsiteY13" fmla="*/ 0 h 1573347"/>
                    <a:gd name="connsiteX14" fmla="*/ 406483 w 619078"/>
                    <a:gd name="connsiteY14" fmla="*/ 96218 h 1573347"/>
                    <a:gd name="connsiteX15" fmla="*/ 288475 w 619078"/>
                    <a:gd name="connsiteY15" fmla="*/ 842652 h 1573347"/>
                    <a:gd name="connsiteX16" fmla="*/ 363913 w 619078"/>
                    <a:gd name="connsiteY16" fmla="*/ 929342 h 1573347"/>
                    <a:gd name="connsiteX17" fmla="*/ 445454 w 619078"/>
                    <a:gd name="connsiteY17" fmla="*/ 1052649 h 1573347"/>
                    <a:gd name="connsiteX18" fmla="*/ 451183 w 619078"/>
                    <a:gd name="connsiteY18" fmla="*/ 1059144 h 1573347"/>
                    <a:gd name="connsiteX19" fmla="*/ 549371 w 619078"/>
                    <a:gd name="connsiteY19" fmla="*/ 1229211 h 1573347"/>
                    <a:gd name="connsiteX20" fmla="*/ 556749 w 619078"/>
                    <a:gd name="connsiteY20" fmla="*/ 1251151 h 1573347"/>
                    <a:gd name="connsiteX21" fmla="*/ 556584 w 619078"/>
                    <a:gd name="connsiteY21" fmla="*/ 1253514 h 1573347"/>
                    <a:gd name="connsiteX22" fmla="*/ 563915 w 619078"/>
                    <a:gd name="connsiteY22" fmla="*/ 1269658 h 1573347"/>
                    <a:gd name="connsiteX23" fmla="*/ 617570 w 619078"/>
                    <a:gd name="connsiteY23" fmla="*/ 1501925 h 1573347"/>
                    <a:gd name="connsiteX24" fmla="*/ 573896 w 619078"/>
                    <a:gd name="connsiteY24" fmla="*/ 1571839 h 1573347"/>
                    <a:gd name="connsiteX25" fmla="*/ 503982 w 619078"/>
                    <a:gd name="connsiteY25" fmla="*/ 1528165 h 1573347"/>
                    <a:gd name="connsiteX26" fmla="*/ 498803 w 619078"/>
                    <a:gd name="connsiteY26" fmla="*/ 1505747 h 1573347"/>
                    <a:gd name="connsiteX27" fmla="*/ 498803 w 619078"/>
                    <a:gd name="connsiteY27" fmla="*/ 1511912 h 1573347"/>
                    <a:gd name="connsiteX28" fmla="*/ 442849 w 619078"/>
                    <a:gd name="connsiteY28" fmla="*/ 1567866 h 1573347"/>
                    <a:gd name="connsiteX29" fmla="*/ 403283 w 619078"/>
                    <a:gd name="connsiteY29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475 w 619078"/>
                    <a:gd name="connsiteY14" fmla="*/ 842652 h 1573347"/>
                    <a:gd name="connsiteX15" fmla="*/ 363913 w 619078"/>
                    <a:gd name="connsiteY15" fmla="*/ 929342 h 1573347"/>
                    <a:gd name="connsiteX16" fmla="*/ 445454 w 619078"/>
                    <a:gd name="connsiteY16" fmla="*/ 1052649 h 1573347"/>
                    <a:gd name="connsiteX17" fmla="*/ 451183 w 619078"/>
                    <a:gd name="connsiteY17" fmla="*/ 1059144 h 1573347"/>
                    <a:gd name="connsiteX18" fmla="*/ 549371 w 619078"/>
                    <a:gd name="connsiteY18" fmla="*/ 1229211 h 1573347"/>
                    <a:gd name="connsiteX19" fmla="*/ 556749 w 619078"/>
                    <a:gd name="connsiteY19" fmla="*/ 1251151 h 1573347"/>
                    <a:gd name="connsiteX20" fmla="*/ 556584 w 619078"/>
                    <a:gd name="connsiteY20" fmla="*/ 1253514 h 1573347"/>
                    <a:gd name="connsiteX21" fmla="*/ 563915 w 619078"/>
                    <a:gd name="connsiteY21" fmla="*/ 1269658 h 1573347"/>
                    <a:gd name="connsiteX22" fmla="*/ 617570 w 619078"/>
                    <a:gd name="connsiteY22" fmla="*/ 1501925 h 1573347"/>
                    <a:gd name="connsiteX23" fmla="*/ 573896 w 619078"/>
                    <a:gd name="connsiteY23" fmla="*/ 1571839 h 1573347"/>
                    <a:gd name="connsiteX24" fmla="*/ 503982 w 619078"/>
                    <a:gd name="connsiteY24" fmla="*/ 1528165 h 1573347"/>
                    <a:gd name="connsiteX25" fmla="*/ 498803 w 619078"/>
                    <a:gd name="connsiteY25" fmla="*/ 1505747 h 1573347"/>
                    <a:gd name="connsiteX26" fmla="*/ 498803 w 619078"/>
                    <a:gd name="connsiteY26" fmla="*/ 1511912 h 1573347"/>
                    <a:gd name="connsiteX27" fmla="*/ 442849 w 619078"/>
                    <a:gd name="connsiteY27" fmla="*/ 1567866 h 1573347"/>
                    <a:gd name="connsiteX28" fmla="*/ 403283 w 619078"/>
                    <a:gd name="connsiteY28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475 w 619078"/>
                    <a:gd name="connsiteY14" fmla="*/ 842652 h 1573347"/>
                    <a:gd name="connsiteX15" fmla="*/ 363913 w 619078"/>
                    <a:gd name="connsiteY15" fmla="*/ 929342 h 1573347"/>
                    <a:gd name="connsiteX16" fmla="*/ 366421 w 619078"/>
                    <a:gd name="connsiteY16" fmla="*/ 910993 h 1573347"/>
                    <a:gd name="connsiteX17" fmla="*/ 445454 w 619078"/>
                    <a:gd name="connsiteY17" fmla="*/ 1052649 h 1573347"/>
                    <a:gd name="connsiteX18" fmla="*/ 451183 w 619078"/>
                    <a:gd name="connsiteY18" fmla="*/ 1059144 h 1573347"/>
                    <a:gd name="connsiteX19" fmla="*/ 549371 w 619078"/>
                    <a:gd name="connsiteY19" fmla="*/ 1229211 h 1573347"/>
                    <a:gd name="connsiteX20" fmla="*/ 556749 w 619078"/>
                    <a:gd name="connsiteY20" fmla="*/ 1251151 h 1573347"/>
                    <a:gd name="connsiteX21" fmla="*/ 556584 w 619078"/>
                    <a:gd name="connsiteY21" fmla="*/ 1253514 h 1573347"/>
                    <a:gd name="connsiteX22" fmla="*/ 563915 w 619078"/>
                    <a:gd name="connsiteY22" fmla="*/ 1269658 h 1573347"/>
                    <a:gd name="connsiteX23" fmla="*/ 617570 w 619078"/>
                    <a:gd name="connsiteY23" fmla="*/ 1501925 h 1573347"/>
                    <a:gd name="connsiteX24" fmla="*/ 573896 w 619078"/>
                    <a:gd name="connsiteY24" fmla="*/ 1571839 h 1573347"/>
                    <a:gd name="connsiteX25" fmla="*/ 503982 w 619078"/>
                    <a:gd name="connsiteY25" fmla="*/ 1528165 h 1573347"/>
                    <a:gd name="connsiteX26" fmla="*/ 498803 w 619078"/>
                    <a:gd name="connsiteY26" fmla="*/ 1505747 h 1573347"/>
                    <a:gd name="connsiteX27" fmla="*/ 498803 w 619078"/>
                    <a:gd name="connsiteY27" fmla="*/ 1511912 h 1573347"/>
                    <a:gd name="connsiteX28" fmla="*/ 442849 w 619078"/>
                    <a:gd name="connsiteY28" fmla="*/ 1567866 h 1573347"/>
                    <a:gd name="connsiteX29" fmla="*/ 403283 w 619078"/>
                    <a:gd name="connsiteY29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475 w 619078"/>
                    <a:gd name="connsiteY14" fmla="*/ 842652 h 1573347"/>
                    <a:gd name="connsiteX15" fmla="*/ 363913 w 619078"/>
                    <a:gd name="connsiteY15" fmla="*/ 929342 h 1573347"/>
                    <a:gd name="connsiteX16" fmla="*/ 445454 w 619078"/>
                    <a:gd name="connsiteY16" fmla="*/ 1052649 h 1573347"/>
                    <a:gd name="connsiteX17" fmla="*/ 451183 w 619078"/>
                    <a:gd name="connsiteY17" fmla="*/ 1059144 h 1573347"/>
                    <a:gd name="connsiteX18" fmla="*/ 549371 w 619078"/>
                    <a:gd name="connsiteY18" fmla="*/ 1229211 h 1573347"/>
                    <a:gd name="connsiteX19" fmla="*/ 556749 w 619078"/>
                    <a:gd name="connsiteY19" fmla="*/ 1251151 h 1573347"/>
                    <a:gd name="connsiteX20" fmla="*/ 556584 w 619078"/>
                    <a:gd name="connsiteY20" fmla="*/ 1253514 h 1573347"/>
                    <a:gd name="connsiteX21" fmla="*/ 563915 w 619078"/>
                    <a:gd name="connsiteY21" fmla="*/ 1269658 h 1573347"/>
                    <a:gd name="connsiteX22" fmla="*/ 617570 w 619078"/>
                    <a:gd name="connsiteY22" fmla="*/ 1501925 h 1573347"/>
                    <a:gd name="connsiteX23" fmla="*/ 573896 w 619078"/>
                    <a:gd name="connsiteY23" fmla="*/ 1571839 h 1573347"/>
                    <a:gd name="connsiteX24" fmla="*/ 503982 w 619078"/>
                    <a:gd name="connsiteY24" fmla="*/ 1528165 h 1573347"/>
                    <a:gd name="connsiteX25" fmla="*/ 498803 w 619078"/>
                    <a:gd name="connsiteY25" fmla="*/ 1505747 h 1573347"/>
                    <a:gd name="connsiteX26" fmla="*/ 498803 w 619078"/>
                    <a:gd name="connsiteY26" fmla="*/ 1511912 h 1573347"/>
                    <a:gd name="connsiteX27" fmla="*/ 442849 w 619078"/>
                    <a:gd name="connsiteY27" fmla="*/ 1567866 h 1573347"/>
                    <a:gd name="connsiteX28" fmla="*/ 403283 w 619078"/>
                    <a:gd name="connsiteY28" fmla="*/ 1551478 h 1573347"/>
                    <a:gd name="connsiteX0" fmla="*/ 403283 w 619078"/>
                    <a:gd name="connsiteY0" fmla="*/ 1554151 h 1576020"/>
                    <a:gd name="connsiteX1" fmla="*/ 386895 w 619078"/>
                    <a:gd name="connsiteY1" fmla="*/ 1514585 h 1576020"/>
                    <a:gd name="connsiteX2" fmla="*/ 386895 w 619078"/>
                    <a:gd name="connsiteY2" fmla="*/ 1333983 h 1576020"/>
                    <a:gd name="connsiteX3" fmla="*/ 292795 w 619078"/>
                    <a:gd name="connsiteY3" fmla="*/ 1170997 h 1576020"/>
                    <a:gd name="connsiteX4" fmla="*/ 292438 w 619078"/>
                    <a:gd name="connsiteY4" fmla="*/ 1169935 h 1576020"/>
                    <a:gd name="connsiteX5" fmla="*/ 285894 w 619078"/>
                    <a:gd name="connsiteY5" fmla="*/ 1159633 h 1576020"/>
                    <a:gd name="connsiteX6" fmla="*/ 273552 w 619078"/>
                    <a:gd name="connsiteY6" fmla="*/ 1159360 h 1576020"/>
                    <a:gd name="connsiteX7" fmla="*/ 55022 w 619078"/>
                    <a:gd name="connsiteY7" fmla="*/ 1110200 h 1576020"/>
                    <a:gd name="connsiteX8" fmla="*/ 29475 w 619078"/>
                    <a:gd name="connsiteY8" fmla="*/ 1098776 h 1576020"/>
                    <a:gd name="connsiteX9" fmla="*/ 1733 w 619078"/>
                    <a:gd name="connsiteY9" fmla="*/ 1025976 h 1576020"/>
                    <a:gd name="connsiteX10" fmla="*/ 85957 w 619078"/>
                    <a:gd name="connsiteY10" fmla="*/ 972686 h 1576020"/>
                    <a:gd name="connsiteX11" fmla="*/ 75352 w 619078"/>
                    <a:gd name="connsiteY11" fmla="*/ 817872 h 1576020"/>
                    <a:gd name="connsiteX12" fmla="*/ 191705 w 619078"/>
                    <a:gd name="connsiteY12" fmla="*/ 2673 h 1576020"/>
                    <a:gd name="connsiteX13" fmla="*/ 406483 w 619078"/>
                    <a:gd name="connsiteY13" fmla="*/ 98891 h 1576020"/>
                    <a:gd name="connsiteX14" fmla="*/ 363913 w 619078"/>
                    <a:gd name="connsiteY14" fmla="*/ 932015 h 1576020"/>
                    <a:gd name="connsiteX15" fmla="*/ 445454 w 619078"/>
                    <a:gd name="connsiteY15" fmla="*/ 1055322 h 1576020"/>
                    <a:gd name="connsiteX16" fmla="*/ 451183 w 619078"/>
                    <a:gd name="connsiteY16" fmla="*/ 1061817 h 1576020"/>
                    <a:gd name="connsiteX17" fmla="*/ 549371 w 619078"/>
                    <a:gd name="connsiteY17" fmla="*/ 1231884 h 1576020"/>
                    <a:gd name="connsiteX18" fmla="*/ 556749 w 619078"/>
                    <a:gd name="connsiteY18" fmla="*/ 1253824 h 1576020"/>
                    <a:gd name="connsiteX19" fmla="*/ 556584 w 619078"/>
                    <a:gd name="connsiteY19" fmla="*/ 1256187 h 1576020"/>
                    <a:gd name="connsiteX20" fmla="*/ 563915 w 619078"/>
                    <a:gd name="connsiteY20" fmla="*/ 1272331 h 1576020"/>
                    <a:gd name="connsiteX21" fmla="*/ 617570 w 619078"/>
                    <a:gd name="connsiteY21" fmla="*/ 1504598 h 1576020"/>
                    <a:gd name="connsiteX22" fmla="*/ 573896 w 619078"/>
                    <a:gd name="connsiteY22" fmla="*/ 1574512 h 1576020"/>
                    <a:gd name="connsiteX23" fmla="*/ 503982 w 619078"/>
                    <a:gd name="connsiteY23" fmla="*/ 1530838 h 1576020"/>
                    <a:gd name="connsiteX24" fmla="*/ 498803 w 619078"/>
                    <a:gd name="connsiteY24" fmla="*/ 1508420 h 1576020"/>
                    <a:gd name="connsiteX25" fmla="*/ 498803 w 619078"/>
                    <a:gd name="connsiteY25" fmla="*/ 1514585 h 1576020"/>
                    <a:gd name="connsiteX26" fmla="*/ 442849 w 619078"/>
                    <a:gd name="connsiteY26" fmla="*/ 1570539 h 1576020"/>
                    <a:gd name="connsiteX27" fmla="*/ 403283 w 619078"/>
                    <a:gd name="connsiteY27" fmla="*/ 1554151 h 1576020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839 w 619078"/>
                    <a:gd name="connsiteY14" fmla="*/ 878985 h 1573347"/>
                    <a:gd name="connsiteX15" fmla="*/ 445454 w 619078"/>
                    <a:gd name="connsiteY15" fmla="*/ 1052649 h 1573347"/>
                    <a:gd name="connsiteX16" fmla="*/ 451183 w 619078"/>
                    <a:gd name="connsiteY16" fmla="*/ 1059144 h 1573347"/>
                    <a:gd name="connsiteX17" fmla="*/ 549371 w 619078"/>
                    <a:gd name="connsiteY17" fmla="*/ 1229211 h 1573347"/>
                    <a:gd name="connsiteX18" fmla="*/ 556749 w 619078"/>
                    <a:gd name="connsiteY18" fmla="*/ 1251151 h 1573347"/>
                    <a:gd name="connsiteX19" fmla="*/ 556584 w 619078"/>
                    <a:gd name="connsiteY19" fmla="*/ 1253514 h 1573347"/>
                    <a:gd name="connsiteX20" fmla="*/ 563915 w 619078"/>
                    <a:gd name="connsiteY20" fmla="*/ 1269658 h 1573347"/>
                    <a:gd name="connsiteX21" fmla="*/ 617570 w 619078"/>
                    <a:gd name="connsiteY21" fmla="*/ 1501925 h 1573347"/>
                    <a:gd name="connsiteX22" fmla="*/ 573896 w 619078"/>
                    <a:gd name="connsiteY22" fmla="*/ 1571839 h 1573347"/>
                    <a:gd name="connsiteX23" fmla="*/ 503982 w 619078"/>
                    <a:gd name="connsiteY23" fmla="*/ 1528165 h 1573347"/>
                    <a:gd name="connsiteX24" fmla="*/ 498803 w 619078"/>
                    <a:gd name="connsiteY24" fmla="*/ 1505747 h 1573347"/>
                    <a:gd name="connsiteX25" fmla="*/ 498803 w 619078"/>
                    <a:gd name="connsiteY25" fmla="*/ 1511912 h 1573347"/>
                    <a:gd name="connsiteX26" fmla="*/ 442849 w 619078"/>
                    <a:gd name="connsiteY26" fmla="*/ 1567866 h 1573347"/>
                    <a:gd name="connsiteX27" fmla="*/ 403283 w 619078"/>
                    <a:gd name="connsiteY27" fmla="*/ 1551478 h 1573347"/>
                    <a:gd name="connsiteX0" fmla="*/ 403283 w 619078"/>
                    <a:gd name="connsiteY0" fmla="*/ 1551478 h 1573347"/>
                    <a:gd name="connsiteX1" fmla="*/ 386895 w 619078"/>
                    <a:gd name="connsiteY1" fmla="*/ 1511912 h 1573347"/>
                    <a:gd name="connsiteX2" fmla="*/ 386895 w 619078"/>
                    <a:gd name="connsiteY2" fmla="*/ 1331310 h 1573347"/>
                    <a:gd name="connsiteX3" fmla="*/ 292795 w 619078"/>
                    <a:gd name="connsiteY3" fmla="*/ 1168324 h 1573347"/>
                    <a:gd name="connsiteX4" fmla="*/ 292438 w 619078"/>
                    <a:gd name="connsiteY4" fmla="*/ 1167262 h 1573347"/>
                    <a:gd name="connsiteX5" fmla="*/ 285894 w 619078"/>
                    <a:gd name="connsiteY5" fmla="*/ 1156960 h 1573347"/>
                    <a:gd name="connsiteX6" fmla="*/ 273552 w 619078"/>
                    <a:gd name="connsiteY6" fmla="*/ 1156687 h 1573347"/>
                    <a:gd name="connsiteX7" fmla="*/ 55022 w 619078"/>
                    <a:gd name="connsiteY7" fmla="*/ 1107527 h 1573347"/>
                    <a:gd name="connsiteX8" fmla="*/ 29475 w 619078"/>
                    <a:gd name="connsiteY8" fmla="*/ 1096103 h 1573347"/>
                    <a:gd name="connsiteX9" fmla="*/ 1733 w 619078"/>
                    <a:gd name="connsiteY9" fmla="*/ 1023303 h 1573347"/>
                    <a:gd name="connsiteX10" fmla="*/ 85957 w 619078"/>
                    <a:gd name="connsiteY10" fmla="*/ 970013 h 1573347"/>
                    <a:gd name="connsiteX11" fmla="*/ 75352 w 619078"/>
                    <a:gd name="connsiteY11" fmla="*/ 815199 h 1573347"/>
                    <a:gd name="connsiteX12" fmla="*/ 191705 w 619078"/>
                    <a:gd name="connsiteY12" fmla="*/ 0 h 1573347"/>
                    <a:gd name="connsiteX13" fmla="*/ 406483 w 619078"/>
                    <a:gd name="connsiteY13" fmla="*/ 96218 h 1573347"/>
                    <a:gd name="connsiteX14" fmla="*/ 288839 w 619078"/>
                    <a:gd name="connsiteY14" fmla="*/ 878985 h 1573347"/>
                    <a:gd name="connsiteX15" fmla="*/ 445454 w 619078"/>
                    <a:gd name="connsiteY15" fmla="*/ 1052649 h 1573347"/>
                    <a:gd name="connsiteX16" fmla="*/ 451183 w 619078"/>
                    <a:gd name="connsiteY16" fmla="*/ 1059144 h 1573347"/>
                    <a:gd name="connsiteX17" fmla="*/ 549371 w 619078"/>
                    <a:gd name="connsiteY17" fmla="*/ 1229211 h 1573347"/>
                    <a:gd name="connsiteX18" fmla="*/ 556749 w 619078"/>
                    <a:gd name="connsiteY18" fmla="*/ 1251151 h 1573347"/>
                    <a:gd name="connsiteX19" fmla="*/ 556584 w 619078"/>
                    <a:gd name="connsiteY19" fmla="*/ 1253514 h 1573347"/>
                    <a:gd name="connsiteX20" fmla="*/ 563915 w 619078"/>
                    <a:gd name="connsiteY20" fmla="*/ 1269658 h 1573347"/>
                    <a:gd name="connsiteX21" fmla="*/ 617570 w 619078"/>
                    <a:gd name="connsiteY21" fmla="*/ 1501925 h 1573347"/>
                    <a:gd name="connsiteX22" fmla="*/ 573896 w 619078"/>
                    <a:gd name="connsiteY22" fmla="*/ 1571839 h 1573347"/>
                    <a:gd name="connsiteX23" fmla="*/ 503982 w 619078"/>
                    <a:gd name="connsiteY23" fmla="*/ 1528165 h 1573347"/>
                    <a:gd name="connsiteX24" fmla="*/ 498803 w 619078"/>
                    <a:gd name="connsiteY24" fmla="*/ 1505747 h 1573347"/>
                    <a:gd name="connsiteX25" fmla="*/ 498803 w 619078"/>
                    <a:gd name="connsiteY25" fmla="*/ 1511912 h 1573347"/>
                    <a:gd name="connsiteX26" fmla="*/ 442849 w 619078"/>
                    <a:gd name="connsiteY26" fmla="*/ 1567866 h 1573347"/>
                    <a:gd name="connsiteX27" fmla="*/ 403283 w 619078"/>
                    <a:gd name="connsiteY27" fmla="*/ 1551478 h 1573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19078" h="1573347">
                      <a:moveTo>
                        <a:pt x="403283" y="1551478"/>
                      </a:moveTo>
                      <a:cubicBezTo>
                        <a:pt x="393158" y="1541352"/>
                        <a:pt x="386895" y="1527363"/>
                        <a:pt x="386895" y="1511912"/>
                      </a:cubicBezTo>
                      <a:lnTo>
                        <a:pt x="386895" y="1331310"/>
                      </a:lnTo>
                      <a:lnTo>
                        <a:pt x="292795" y="1168324"/>
                      </a:lnTo>
                      <a:lnTo>
                        <a:pt x="292438" y="1167262"/>
                      </a:lnTo>
                      <a:lnTo>
                        <a:pt x="285894" y="1156960"/>
                      </a:lnTo>
                      <a:lnTo>
                        <a:pt x="273552" y="1156687"/>
                      </a:lnTo>
                      <a:lnTo>
                        <a:pt x="55022" y="1107527"/>
                      </a:lnTo>
                      <a:cubicBezTo>
                        <a:pt x="45529" y="1105391"/>
                        <a:pt x="36918" y="1101433"/>
                        <a:pt x="29475" y="1096103"/>
                      </a:cubicBezTo>
                      <a:cubicBezTo>
                        <a:pt x="7145" y="1080113"/>
                        <a:pt x="-4674" y="1051782"/>
                        <a:pt x="1733" y="1023303"/>
                      </a:cubicBezTo>
                      <a:cubicBezTo>
                        <a:pt x="10275" y="985330"/>
                        <a:pt x="47984" y="961471"/>
                        <a:pt x="85957" y="970013"/>
                      </a:cubicBezTo>
                      <a:lnTo>
                        <a:pt x="75352" y="815199"/>
                      </a:lnTo>
                      <a:lnTo>
                        <a:pt x="191705" y="0"/>
                      </a:lnTo>
                      <a:cubicBezTo>
                        <a:pt x="281520" y="20073"/>
                        <a:pt x="390294" y="-50279"/>
                        <a:pt x="406483" y="96218"/>
                      </a:cubicBezTo>
                      <a:cubicBezTo>
                        <a:pt x="422672" y="242715"/>
                        <a:pt x="347063" y="639039"/>
                        <a:pt x="288839" y="878985"/>
                      </a:cubicBezTo>
                      <a:lnTo>
                        <a:pt x="445454" y="1052649"/>
                      </a:lnTo>
                      <a:lnTo>
                        <a:pt x="451183" y="1059144"/>
                      </a:lnTo>
                      <a:lnTo>
                        <a:pt x="549371" y="1229211"/>
                      </a:lnTo>
                      <a:cubicBezTo>
                        <a:pt x="553396" y="1236181"/>
                        <a:pt x="555817" y="1243636"/>
                        <a:pt x="556749" y="1251151"/>
                      </a:cubicBezTo>
                      <a:lnTo>
                        <a:pt x="556584" y="1253514"/>
                      </a:lnTo>
                      <a:lnTo>
                        <a:pt x="563915" y="1269658"/>
                      </a:lnTo>
                      <a:lnTo>
                        <a:pt x="617570" y="1501925"/>
                      </a:lnTo>
                      <a:cubicBezTo>
                        <a:pt x="624816" y="1533292"/>
                        <a:pt x="605263" y="1564593"/>
                        <a:pt x="573896" y="1571839"/>
                      </a:cubicBezTo>
                      <a:cubicBezTo>
                        <a:pt x="542529" y="1579085"/>
                        <a:pt x="511228" y="1559532"/>
                        <a:pt x="503982" y="1528165"/>
                      </a:cubicBezTo>
                      <a:lnTo>
                        <a:pt x="498803" y="1505747"/>
                      </a:lnTo>
                      <a:lnTo>
                        <a:pt x="498803" y="1511912"/>
                      </a:lnTo>
                      <a:cubicBezTo>
                        <a:pt x="498803" y="1542815"/>
                        <a:pt x="473752" y="1567866"/>
                        <a:pt x="442849" y="1567866"/>
                      </a:cubicBezTo>
                      <a:cubicBezTo>
                        <a:pt x="427398" y="1567866"/>
                        <a:pt x="413409" y="1561603"/>
                        <a:pt x="403283" y="15514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C992813C-8C10-4FD0-889F-EF054FB99924}"/>
                    </a:ext>
                  </a:extLst>
                </p:cNvPr>
                <p:cNvGrpSpPr/>
                <p:nvPr/>
              </p:nvGrpSpPr>
              <p:grpSpPr>
                <a:xfrm>
                  <a:off x="-917914" y="4316031"/>
                  <a:ext cx="1514078" cy="502348"/>
                  <a:chOff x="1043827" y="1577712"/>
                  <a:chExt cx="2090692" cy="50234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E9E7D5E1-3E0C-4DCE-9B37-176D890046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43827" y="1585118"/>
                    <a:ext cx="2090692" cy="494942"/>
                  </a:xfrm>
                  <a:custGeom>
                    <a:avLst/>
                    <a:gdLst>
                      <a:gd name="connsiteX0" fmla="*/ 1045346 w 2090692"/>
                      <a:gd name="connsiteY0" fmla="*/ 0 h 494942"/>
                      <a:gd name="connsiteX1" fmla="*/ 2090692 w 2090692"/>
                      <a:gd name="connsiteY1" fmla="*/ 230802 h 494942"/>
                      <a:gd name="connsiteX2" fmla="*/ 2083081 w 2090692"/>
                      <a:gd name="connsiteY2" fmla="*/ 247471 h 494942"/>
                      <a:gd name="connsiteX3" fmla="*/ 2090692 w 2090692"/>
                      <a:gd name="connsiteY3" fmla="*/ 264140 h 494942"/>
                      <a:gd name="connsiteX4" fmla="*/ 1045346 w 2090692"/>
                      <a:gd name="connsiteY4" fmla="*/ 494942 h 494942"/>
                      <a:gd name="connsiteX5" fmla="*/ 0 w 2090692"/>
                      <a:gd name="connsiteY5" fmla="*/ 264140 h 494942"/>
                      <a:gd name="connsiteX6" fmla="*/ 7611 w 2090692"/>
                      <a:gd name="connsiteY6" fmla="*/ 247471 h 494942"/>
                      <a:gd name="connsiteX7" fmla="*/ 0 w 2090692"/>
                      <a:gd name="connsiteY7" fmla="*/ 230802 h 494942"/>
                      <a:gd name="connsiteX8" fmla="*/ 1045346 w 2090692"/>
                      <a:gd name="connsiteY8" fmla="*/ 0 h 494942"/>
                      <a:gd name="connsiteX0" fmla="*/ 1045346 w 2090692"/>
                      <a:gd name="connsiteY0" fmla="*/ 0 h 494942"/>
                      <a:gd name="connsiteX1" fmla="*/ 2090692 w 2090692"/>
                      <a:gd name="connsiteY1" fmla="*/ 230802 h 494942"/>
                      <a:gd name="connsiteX2" fmla="*/ 2083081 w 2090692"/>
                      <a:gd name="connsiteY2" fmla="*/ 247471 h 494942"/>
                      <a:gd name="connsiteX3" fmla="*/ 2090692 w 2090692"/>
                      <a:gd name="connsiteY3" fmla="*/ 264140 h 494942"/>
                      <a:gd name="connsiteX4" fmla="*/ 1045346 w 2090692"/>
                      <a:gd name="connsiteY4" fmla="*/ 494942 h 494942"/>
                      <a:gd name="connsiteX5" fmla="*/ 0 w 2090692"/>
                      <a:gd name="connsiteY5" fmla="*/ 264140 h 494942"/>
                      <a:gd name="connsiteX6" fmla="*/ 0 w 2090692"/>
                      <a:gd name="connsiteY6" fmla="*/ 230802 h 494942"/>
                      <a:gd name="connsiteX7" fmla="*/ 1045346 w 2090692"/>
                      <a:gd name="connsiteY7" fmla="*/ 0 h 494942"/>
                      <a:gd name="connsiteX0" fmla="*/ 1045346 w 2090692"/>
                      <a:gd name="connsiteY0" fmla="*/ 0 h 494942"/>
                      <a:gd name="connsiteX1" fmla="*/ 2090692 w 2090692"/>
                      <a:gd name="connsiteY1" fmla="*/ 230802 h 494942"/>
                      <a:gd name="connsiteX2" fmla="*/ 2090692 w 2090692"/>
                      <a:gd name="connsiteY2" fmla="*/ 264140 h 494942"/>
                      <a:gd name="connsiteX3" fmla="*/ 1045346 w 2090692"/>
                      <a:gd name="connsiteY3" fmla="*/ 494942 h 494942"/>
                      <a:gd name="connsiteX4" fmla="*/ 0 w 2090692"/>
                      <a:gd name="connsiteY4" fmla="*/ 264140 h 494942"/>
                      <a:gd name="connsiteX5" fmla="*/ 0 w 2090692"/>
                      <a:gd name="connsiteY5" fmla="*/ 230802 h 494942"/>
                      <a:gd name="connsiteX6" fmla="*/ 1045346 w 2090692"/>
                      <a:gd name="connsiteY6" fmla="*/ 0 h 494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90692" h="494942">
                        <a:moveTo>
                          <a:pt x="1045346" y="0"/>
                        </a:moveTo>
                        <a:cubicBezTo>
                          <a:pt x="1622675" y="0"/>
                          <a:pt x="2090692" y="103334"/>
                          <a:pt x="2090692" y="230802"/>
                        </a:cubicBezTo>
                        <a:lnTo>
                          <a:pt x="2090692" y="264140"/>
                        </a:lnTo>
                        <a:cubicBezTo>
                          <a:pt x="2090692" y="391608"/>
                          <a:pt x="1622675" y="494942"/>
                          <a:pt x="1045346" y="494942"/>
                        </a:cubicBezTo>
                        <a:cubicBezTo>
                          <a:pt x="468017" y="494942"/>
                          <a:pt x="0" y="391608"/>
                          <a:pt x="0" y="264140"/>
                        </a:cubicBezTo>
                        <a:lnTo>
                          <a:pt x="0" y="230802"/>
                        </a:lnTo>
                        <a:cubicBezTo>
                          <a:pt x="0" y="103334"/>
                          <a:pt x="468017" y="0"/>
                          <a:pt x="104534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0" name="楕円 739">
                    <a:extLst>
                      <a:ext uri="{FF2B5EF4-FFF2-40B4-BE49-F238E27FC236}">
                        <a16:creationId xmlns:a16="http://schemas.microsoft.com/office/drawing/2014/main" id="{D54CFA4D-F023-455E-9DD0-A557314BA6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43827" y="1577712"/>
                    <a:ext cx="2090692" cy="461604"/>
                  </a:xfrm>
                  <a:prstGeom prst="ellipse">
                    <a:avLst/>
                  </a:pr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1" name="楕円 740">
                    <a:extLst>
                      <a:ext uri="{FF2B5EF4-FFF2-40B4-BE49-F238E27FC236}">
                        <a16:creationId xmlns:a16="http://schemas.microsoft.com/office/drawing/2014/main" id="{4349BF8C-728C-444C-A657-A38DAD012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81927" y="1606878"/>
                    <a:ext cx="2014492" cy="404812"/>
                  </a:xfrm>
                  <a:prstGeom prst="ellipse">
                    <a:avLst/>
                  </a:pr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5CC7DC89-BD9E-4A9B-B27E-823DAFF7CE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81927" y="1604171"/>
                    <a:ext cx="2014492" cy="219075"/>
                  </a:xfrm>
                  <a:custGeom>
                    <a:avLst/>
                    <a:gdLst>
                      <a:gd name="connsiteX0" fmla="*/ 1007246 w 2014492"/>
                      <a:gd name="connsiteY0" fmla="*/ 0 h 219075"/>
                      <a:gd name="connsiteX1" fmla="*/ 2014492 w 2014492"/>
                      <a:gd name="connsiteY1" fmla="*/ 202406 h 219075"/>
                      <a:gd name="connsiteX2" fmla="*/ 2006130 w 2014492"/>
                      <a:gd name="connsiteY2" fmla="*/ 219075 h 219075"/>
                      <a:gd name="connsiteX3" fmla="*/ 1994028 w 2014492"/>
                      <a:gd name="connsiteY3" fmla="*/ 194952 h 219075"/>
                      <a:gd name="connsiteX4" fmla="*/ 1007246 w 2014492"/>
                      <a:gd name="connsiteY4" fmla="*/ 33338 h 219075"/>
                      <a:gd name="connsiteX5" fmla="*/ 20464 w 2014492"/>
                      <a:gd name="connsiteY5" fmla="*/ 194952 h 219075"/>
                      <a:gd name="connsiteX6" fmla="*/ 8362 w 2014492"/>
                      <a:gd name="connsiteY6" fmla="*/ 219075 h 219075"/>
                      <a:gd name="connsiteX7" fmla="*/ 0 w 2014492"/>
                      <a:gd name="connsiteY7" fmla="*/ 202406 h 219075"/>
                      <a:gd name="connsiteX8" fmla="*/ 1007246 w 2014492"/>
                      <a:gd name="connsiteY8" fmla="*/ 0 h 219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14492" h="219075">
                        <a:moveTo>
                          <a:pt x="1007246" y="0"/>
                        </a:moveTo>
                        <a:cubicBezTo>
                          <a:pt x="1563533" y="0"/>
                          <a:pt x="2014492" y="90620"/>
                          <a:pt x="2014492" y="202406"/>
                        </a:cubicBezTo>
                        <a:lnTo>
                          <a:pt x="2006130" y="219075"/>
                        </a:lnTo>
                        <a:lnTo>
                          <a:pt x="1994028" y="194952"/>
                        </a:lnTo>
                        <a:cubicBezTo>
                          <a:pt x="1900107" y="102719"/>
                          <a:pt x="1493997" y="33338"/>
                          <a:pt x="1007246" y="33338"/>
                        </a:cubicBezTo>
                        <a:cubicBezTo>
                          <a:pt x="520495" y="33338"/>
                          <a:pt x="114386" y="102719"/>
                          <a:pt x="20464" y="194952"/>
                        </a:cubicBezTo>
                        <a:lnTo>
                          <a:pt x="8362" y="219075"/>
                        </a:lnTo>
                        <a:lnTo>
                          <a:pt x="0" y="202406"/>
                        </a:lnTo>
                        <a:cubicBezTo>
                          <a:pt x="0" y="90620"/>
                          <a:pt x="450959" y="0"/>
                          <a:pt x="100724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5472">
                        <a:schemeClr val="bg1">
                          <a:lumMod val="85000"/>
                        </a:schemeClr>
                      </a:gs>
                      <a:gs pos="25152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85000"/>
                        </a:schemeClr>
                      </a:gs>
                      <a:gs pos="48000">
                        <a:schemeClr val="bg1">
                          <a:lumMod val="85000"/>
                        </a:schemeClr>
                      </a:gs>
                      <a:gs pos="52000">
                        <a:schemeClr val="bg1">
                          <a:lumMod val="6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167F95DB-EB47-4631-863B-1EE844041DB2}"/>
                    </a:ext>
                  </a:extLst>
                </p:cNvPr>
                <p:cNvGrpSpPr/>
                <p:nvPr/>
              </p:nvGrpSpPr>
              <p:grpSpPr>
                <a:xfrm>
                  <a:off x="-567527" y="4001999"/>
                  <a:ext cx="482808" cy="553084"/>
                  <a:chOff x="3856315" y="2080276"/>
                  <a:chExt cx="1373236" cy="1573121"/>
                </a:xfrm>
              </p:grpSpPr>
              <p:sp>
                <p:nvSpPr>
                  <p:cNvPr id="737" name="台形 5">
                    <a:extLst>
                      <a:ext uri="{FF2B5EF4-FFF2-40B4-BE49-F238E27FC236}">
                        <a16:creationId xmlns:a16="http://schemas.microsoft.com/office/drawing/2014/main" id="{07346D68-B0E9-410C-933E-BD78467B10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56315" y="2080276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/>
                      </a:gs>
                      <a:gs pos="50000">
                        <a:schemeClr val="bg1"/>
                      </a:gs>
                      <a:gs pos="100000">
                        <a:srgbClr val="00B0F0"/>
                      </a:gs>
                    </a:gsLst>
                    <a:lin ang="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円/楕円 22">
                    <a:extLst>
                      <a:ext uri="{FF2B5EF4-FFF2-40B4-BE49-F238E27FC236}">
                        <a16:creationId xmlns:a16="http://schemas.microsoft.com/office/drawing/2014/main" id="{15EC83E3-1FF9-4004-9DC6-6834ADA4F11A}"/>
                      </a:ext>
                    </a:extLst>
                  </p:cNvPr>
                  <p:cNvSpPr/>
                  <p:nvPr/>
                </p:nvSpPr>
                <p:spPr>
                  <a:xfrm>
                    <a:off x="3861399" y="2085618"/>
                    <a:ext cx="1368152" cy="504056"/>
                  </a:xfrm>
                  <a:prstGeom prst="ellipse">
                    <a:avLst/>
                  </a:prstGeom>
                  <a:no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4" name="グループ化 733">
                  <a:extLst>
                    <a:ext uri="{FF2B5EF4-FFF2-40B4-BE49-F238E27FC236}">
                      <a16:creationId xmlns:a16="http://schemas.microsoft.com/office/drawing/2014/main" id="{5E4E8C17-D76A-43ED-B439-2065BB5A8178}"/>
                    </a:ext>
                  </a:extLst>
                </p:cNvPr>
                <p:cNvGrpSpPr/>
                <p:nvPr/>
              </p:nvGrpSpPr>
              <p:grpSpPr>
                <a:xfrm>
                  <a:off x="-245310" y="4089085"/>
                  <a:ext cx="482808" cy="553084"/>
                  <a:chOff x="3856315" y="2080276"/>
                  <a:chExt cx="1373236" cy="1573121"/>
                </a:xfrm>
              </p:grpSpPr>
              <p:sp>
                <p:nvSpPr>
                  <p:cNvPr id="735" name="台形 5">
                    <a:extLst>
                      <a:ext uri="{FF2B5EF4-FFF2-40B4-BE49-F238E27FC236}">
                        <a16:creationId xmlns:a16="http://schemas.microsoft.com/office/drawing/2014/main" id="{FFB52758-E006-40B5-A6B2-0439850B5F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56315" y="2080276"/>
                    <a:ext cx="1368152" cy="1573121"/>
                  </a:xfrm>
                  <a:custGeom>
                    <a:avLst/>
                    <a:gdLst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1607040 w 2016224"/>
                      <a:gd name="connsiteY2" fmla="*/ 0 h 1728192"/>
                      <a:gd name="connsiteX3" fmla="*/ 2016224 w 2016224"/>
                      <a:gd name="connsiteY3" fmla="*/ 1728192 h 1728192"/>
                      <a:gd name="connsiteX4" fmla="*/ 0 w 2016224"/>
                      <a:gd name="connsiteY4" fmla="*/ 1728192 h 1728192"/>
                      <a:gd name="connsiteX0" fmla="*/ 0 w 2016224"/>
                      <a:gd name="connsiteY0" fmla="*/ 1728192 h 1728192"/>
                      <a:gd name="connsiteX1" fmla="*/ 409184 w 2016224"/>
                      <a:gd name="connsiteY1" fmla="*/ 0 h 1728192"/>
                      <a:gd name="connsiteX2" fmla="*/ 994028 w 2016224"/>
                      <a:gd name="connsiteY2" fmla="*/ 8364 h 1728192"/>
                      <a:gd name="connsiteX3" fmla="*/ 1607040 w 2016224"/>
                      <a:gd name="connsiteY3" fmla="*/ 0 h 1728192"/>
                      <a:gd name="connsiteX4" fmla="*/ 2016224 w 2016224"/>
                      <a:gd name="connsiteY4" fmla="*/ 1728192 h 1728192"/>
                      <a:gd name="connsiteX5" fmla="*/ 0 w 2016224"/>
                      <a:gd name="connsiteY5" fmla="*/ 1728192 h 1728192"/>
                      <a:gd name="connsiteX0" fmla="*/ 0 w 2016224"/>
                      <a:gd name="connsiteY0" fmla="*/ 1963668 h 1963668"/>
                      <a:gd name="connsiteX1" fmla="*/ 409184 w 2016224"/>
                      <a:gd name="connsiteY1" fmla="*/ 235476 h 1963668"/>
                      <a:gd name="connsiteX2" fmla="*/ 994028 w 2016224"/>
                      <a:gd name="connsiteY2" fmla="*/ 0 h 1963668"/>
                      <a:gd name="connsiteX3" fmla="*/ 1607040 w 2016224"/>
                      <a:gd name="connsiteY3" fmla="*/ 235476 h 1963668"/>
                      <a:gd name="connsiteX4" fmla="*/ 2016224 w 2016224"/>
                      <a:gd name="connsiteY4" fmla="*/ 1963668 h 1963668"/>
                      <a:gd name="connsiteX5" fmla="*/ 0 w 2016224"/>
                      <a:gd name="connsiteY5" fmla="*/ 1963668 h 1963668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796 h 1963796"/>
                      <a:gd name="connsiteX1" fmla="*/ 409184 w 2016224"/>
                      <a:gd name="connsiteY1" fmla="*/ 235604 h 1963796"/>
                      <a:gd name="connsiteX2" fmla="*/ 994028 w 2016224"/>
                      <a:gd name="connsiteY2" fmla="*/ 128 h 1963796"/>
                      <a:gd name="connsiteX3" fmla="*/ 1607040 w 2016224"/>
                      <a:gd name="connsiteY3" fmla="*/ 235604 h 1963796"/>
                      <a:gd name="connsiteX4" fmla="*/ 2016224 w 2016224"/>
                      <a:gd name="connsiteY4" fmla="*/ 1963796 h 1963796"/>
                      <a:gd name="connsiteX5" fmla="*/ 0 w 2016224"/>
                      <a:gd name="connsiteY5" fmla="*/ 1963796 h 1963796"/>
                      <a:gd name="connsiteX0" fmla="*/ 0 w 2016224"/>
                      <a:gd name="connsiteY0" fmla="*/ 1963901 h 1963901"/>
                      <a:gd name="connsiteX1" fmla="*/ 409184 w 2016224"/>
                      <a:gd name="connsiteY1" fmla="*/ 235709 h 1963901"/>
                      <a:gd name="connsiteX2" fmla="*/ 994028 w 2016224"/>
                      <a:gd name="connsiteY2" fmla="*/ 233 h 1963901"/>
                      <a:gd name="connsiteX3" fmla="*/ 1607040 w 2016224"/>
                      <a:gd name="connsiteY3" fmla="*/ 235709 h 1963901"/>
                      <a:gd name="connsiteX4" fmla="*/ 2016224 w 2016224"/>
                      <a:gd name="connsiteY4" fmla="*/ 1963901 h 1963901"/>
                      <a:gd name="connsiteX5" fmla="*/ 0 w 2016224"/>
                      <a:gd name="connsiteY5" fmla="*/ 1963901 h 1963901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23 h 1963823"/>
                      <a:gd name="connsiteX1" fmla="*/ 409184 w 2016224"/>
                      <a:gd name="connsiteY1" fmla="*/ 235631 h 1963823"/>
                      <a:gd name="connsiteX2" fmla="*/ 994028 w 2016224"/>
                      <a:gd name="connsiteY2" fmla="*/ 155 h 1963823"/>
                      <a:gd name="connsiteX3" fmla="*/ 1607040 w 2016224"/>
                      <a:gd name="connsiteY3" fmla="*/ 235631 h 1963823"/>
                      <a:gd name="connsiteX4" fmla="*/ 2016224 w 2016224"/>
                      <a:gd name="connsiteY4" fmla="*/ 1963823 h 1963823"/>
                      <a:gd name="connsiteX5" fmla="*/ 0 w 2016224"/>
                      <a:gd name="connsiteY5" fmla="*/ 1963823 h 196382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33 h 1963833"/>
                      <a:gd name="connsiteX1" fmla="*/ 409184 w 2016224"/>
                      <a:gd name="connsiteY1" fmla="*/ 235641 h 1963833"/>
                      <a:gd name="connsiteX2" fmla="*/ 994028 w 2016224"/>
                      <a:gd name="connsiteY2" fmla="*/ 165 h 1963833"/>
                      <a:gd name="connsiteX3" fmla="*/ 1607040 w 2016224"/>
                      <a:gd name="connsiteY3" fmla="*/ 235641 h 1963833"/>
                      <a:gd name="connsiteX4" fmla="*/ 2016224 w 2016224"/>
                      <a:gd name="connsiteY4" fmla="*/ 1963833 h 1963833"/>
                      <a:gd name="connsiteX5" fmla="*/ 0 w 2016224"/>
                      <a:gd name="connsiteY5" fmla="*/ 1963833 h 1963833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30508"/>
                      <a:gd name="connsiteY0" fmla="*/ 1963820 h 1966371"/>
                      <a:gd name="connsiteX1" fmla="*/ 409184 w 2030508"/>
                      <a:gd name="connsiteY1" fmla="*/ 235628 h 1966371"/>
                      <a:gd name="connsiteX2" fmla="*/ 994028 w 2030508"/>
                      <a:gd name="connsiteY2" fmla="*/ 152 h 1966371"/>
                      <a:gd name="connsiteX3" fmla="*/ 1607040 w 2030508"/>
                      <a:gd name="connsiteY3" fmla="*/ 235628 h 1966371"/>
                      <a:gd name="connsiteX4" fmla="*/ 2016224 w 2030508"/>
                      <a:gd name="connsiteY4" fmla="*/ 1963820 h 1966371"/>
                      <a:gd name="connsiteX5" fmla="*/ 996906 w 2030508"/>
                      <a:gd name="connsiteY5" fmla="*/ 1966371 h 1966371"/>
                      <a:gd name="connsiteX6" fmla="*/ 0 w 2030508"/>
                      <a:gd name="connsiteY6" fmla="*/ 1963820 h 1966371"/>
                      <a:gd name="connsiteX0" fmla="*/ 996906 w 2030509"/>
                      <a:gd name="connsiteY0" fmla="*/ 1966371 h 2102849"/>
                      <a:gd name="connsiteX1" fmla="*/ 0 w 2030509"/>
                      <a:gd name="connsiteY1" fmla="*/ 1963820 h 2102849"/>
                      <a:gd name="connsiteX2" fmla="*/ 409184 w 2030509"/>
                      <a:gd name="connsiteY2" fmla="*/ 235628 h 2102849"/>
                      <a:gd name="connsiteX3" fmla="*/ 994028 w 2030509"/>
                      <a:gd name="connsiteY3" fmla="*/ 152 h 2102849"/>
                      <a:gd name="connsiteX4" fmla="*/ 1607040 w 2030509"/>
                      <a:gd name="connsiteY4" fmla="*/ 235628 h 2102849"/>
                      <a:gd name="connsiteX5" fmla="*/ 2016224 w 2030509"/>
                      <a:gd name="connsiteY5" fmla="*/ 1963820 h 2102849"/>
                      <a:gd name="connsiteX6" fmla="*/ 1131660 w 2030509"/>
                      <a:gd name="connsiteY6" fmla="*/ 2102849 h 2102849"/>
                      <a:gd name="connsiteX0" fmla="*/ 996906 w 2030509"/>
                      <a:gd name="connsiteY0" fmla="*/ 1966371 h 1966371"/>
                      <a:gd name="connsiteX1" fmla="*/ 0 w 2030509"/>
                      <a:gd name="connsiteY1" fmla="*/ 1963820 h 1966371"/>
                      <a:gd name="connsiteX2" fmla="*/ 409184 w 2030509"/>
                      <a:gd name="connsiteY2" fmla="*/ 235628 h 1966371"/>
                      <a:gd name="connsiteX3" fmla="*/ 994028 w 2030509"/>
                      <a:gd name="connsiteY3" fmla="*/ 152 h 1966371"/>
                      <a:gd name="connsiteX4" fmla="*/ 1607040 w 2030509"/>
                      <a:gd name="connsiteY4" fmla="*/ 235628 h 1966371"/>
                      <a:gd name="connsiteX5" fmla="*/ 2016224 w 2030509"/>
                      <a:gd name="connsiteY5" fmla="*/ 1963820 h 1966371"/>
                      <a:gd name="connsiteX0" fmla="*/ 0 w 2030509"/>
                      <a:gd name="connsiteY0" fmla="*/ 1963820 h 1963820"/>
                      <a:gd name="connsiteX1" fmla="*/ 409184 w 2030509"/>
                      <a:gd name="connsiteY1" fmla="*/ 235628 h 1963820"/>
                      <a:gd name="connsiteX2" fmla="*/ 994028 w 2030509"/>
                      <a:gd name="connsiteY2" fmla="*/ 152 h 1963820"/>
                      <a:gd name="connsiteX3" fmla="*/ 1607040 w 2030509"/>
                      <a:gd name="connsiteY3" fmla="*/ 235628 h 1963820"/>
                      <a:gd name="connsiteX4" fmla="*/ 2016224 w 2030509"/>
                      <a:gd name="connsiteY4" fmla="*/ 1963820 h 1963820"/>
                      <a:gd name="connsiteX0" fmla="*/ 0 w 2016225"/>
                      <a:gd name="connsiteY0" fmla="*/ 1963820 h 1963820"/>
                      <a:gd name="connsiteX1" fmla="*/ 409184 w 2016225"/>
                      <a:gd name="connsiteY1" fmla="*/ 235628 h 1963820"/>
                      <a:gd name="connsiteX2" fmla="*/ 994028 w 2016225"/>
                      <a:gd name="connsiteY2" fmla="*/ 152 h 1963820"/>
                      <a:gd name="connsiteX3" fmla="*/ 1607040 w 2016225"/>
                      <a:gd name="connsiteY3" fmla="*/ 235628 h 1963820"/>
                      <a:gd name="connsiteX4" fmla="*/ 2016224 w 2016225"/>
                      <a:gd name="connsiteY4" fmla="*/ 1963820 h 1963820"/>
                      <a:gd name="connsiteX0" fmla="*/ 0 w 2016224"/>
                      <a:gd name="connsiteY0" fmla="*/ 1963820 h 1963820"/>
                      <a:gd name="connsiteX1" fmla="*/ 409184 w 2016224"/>
                      <a:gd name="connsiteY1" fmla="*/ 235628 h 1963820"/>
                      <a:gd name="connsiteX2" fmla="*/ 994028 w 2016224"/>
                      <a:gd name="connsiteY2" fmla="*/ 152 h 1963820"/>
                      <a:gd name="connsiteX3" fmla="*/ 1607040 w 2016224"/>
                      <a:gd name="connsiteY3" fmla="*/ 235628 h 1963820"/>
                      <a:gd name="connsiteX4" fmla="*/ 2016224 w 2016224"/>
                      <a:gd name="connsiteY4" fmla="*/ 1963820 h 1963820"/>
                      <a:gd name="connsiteX5" fmla="*/ 0 w 2016224"/>
                      <a:gd name="connsiteY5" fmla="*/ 1963820 h 1963820"/>
                      <a:gd name="connsiteX0" fmla="*/ 0 w 2029506"/>
                      <a:gd name="connsiteY0" fmla="*/ 1963820 h 1968741"/>
                      <a:gd name="connsiteX1" fmla="*/ 409184 w 2029506"/>
                      <a:gd name="connsiteY1" fmla="*/ 235628 h 1968741"/>
                      <a:gd name="connsiteX2" fmla="*/ 994028 w 2029506"/>
                      <a:gd name="connsiteY2" fmla="*/ 152 h 1968741"/>
                      <a:gd name="connsiteX3" fmla="*/ 1607040 w 2029506"/>
                      <a:gd name="connsiteY3" fmla="*/ 235628 h 1968741"/>
                      <a:gd name="connsiteX4" fmla="*/ 2016224 w 2029506"/>
                      <a:gd name="connsiteY4" fmla="*/ 1963820 h 1968741"/>
                      <a:gd name="connsiteX5" fmla="*/ 1022641 w 2029506"/>
                      <a:gd name="connsiteY5" fmla="*/ 1968741 h 1968741"/>
                      <a:gd name="connsiteX6" fmla="*/ 0 w 2029506"/>
                      <a:gd name="connsiteY6" fmla="*/ 1963820 h 1968741"/>
                      <a:gd name="connsiteX0" fmla="*/ 0 w 2029507"/>
                      <a:gd name="connsiteY0" fmla="*/ 1963820 h 2347848"/>
                      <a:gd name="connsiteX1" fmla="*/ 409184 w 2029507"/>
                      <a:gd name="connsiteY1" fmla="*/ 235628 h 2347848"/>
                      <a:gd name="connsiteX2" fmla="*/ 994028 w 2029507"/>
                      <a:gd name="connsiteY2" fmla="*/ 152 h 2347848"/>
                      <a:gd name="connsiteX3" fmla="*/ 1607040 w 2029507"/>
                      <a:gd name="connsiteY3" fmla="*/ 235628 h 2347848"/>
                      <a:gd name="connsiteX4" fmla="*/ 2016224 w 2029507"/>
                      <a:gd name="connsiteY4" fmla="*/ 1963820 h 2347848"/>
                      <a:gd name="connsiteX5" fmla="*/ 1017962 w 2029507"/>
                      <a:gd name="connsiteY5" fmla="*/ 2347848 h 2347848"/>
                      <a:gd name="connsiteX6" fmla="*/ 0 w 2029507"/>
                      <a:gd name="connsiteY6" fmla="*/ 1963820 h 2347848"/>
                      <a:gd name="connsiteX0" fmla="*/ 0 w 2029507"/>
                      <a:gd name="connsiteY0" fmla="*/ 1963820 h 2347911"/>
                      <a:gd name="connsiteX1" fmla="*/ 409184 w 2029507"/>
                      <a:gd name="connsiteY1" fmla="*/ 235628 h 2347911"/>
                      <a:gd name="connsiteX2" fmla="*/ 994028 w 2029507"/>
                      <a:gd name="connsiteY2" fmla="*/ 152 h 2347911"/>
                      <a:gd name="connsiteX3" fmla="*/ 1607040 w 2029507"/>
                      <a:gd name="connsiteY3" fmla="*/ 235628 h 2347911"/>
                      <a:gd name="connsiteX4" fmla="*/ 2016224 w 2029507"/>
                      <a:gd name="connsiteY4" fmla="*/ 1963820 h 2347911"/>
                      <a:gd name="connsiteX5" fmla="*/ 1017962 w 2029507"/>
                      <a:gd name="connsiteY5" fmla="*/ 2347848 h 2347911"/>
                      <a:gd name="connsiteX6" fmla="*/ 0 w 2029507"/>
                      <a:gd name="connsiteY6" fmla="*/ 1963820 h 2347911"/>
                      <a:gd name="connsiteX0" fmla="*/ 0 w 2016225"/>
                      <a:gd name="connsiteY0" fmla="*/ 1963820 h 2347910"/>
                      <a:gd name="connsiteX1" fmla="*/ 409184 w 2016225"/>
                      <a:gd name="connsiteY1" fmla="*/ 235628 h 2347910"/>
                      <a:gd name="connsiteX2" fmla="*/ 994028 w 2016225"/>
                      <a:gd name="connsiteY2" fmla="*/ 152 h 2347910"/>
                      <a:gd name="connsiteX3" fmla="*/ 1607040 w 2016225"/>
                      <a:gd name="connsiteY3" fmla="*/ 235628 h 2347910"/>
                      <a:gd name="connsiteX4" fmla="*/ 2016224 w 2016225"/>
                      <a:gd name="connsiteY4" fmla="*/ 1963820 h 2347910"/>
                      <a:gd name="connsiteX5" fmla="*/ 1017962 w 2016225"/>
                      <a:gd name="connsiteY5" fmla="*/ 2347848 h 2347910"/>
                      <a:gd name="connsiteX6" fmla="*/ 0 w 2016225"/>
                      <a:gd name="connsiteY6" fmla="*/ 1963820 h 2347910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  <a:gd name="connsiteX0" fmla="*/ 0 w 2016224"/>
                      <a:gd name="connsiteY0" fmla="*/ 1963820 h 2347956"/>
                      <a:gd name="connsiteX1" fmla="*/ 409184 w 2016224"/>
                      <a:gd name="connsiteY1" fmla="*/ 235628 h 2347956"/>
                      <a:gd name="connsiteX2" fmla="*/ 994028 w 2016224"/>
                      <a:gd name="connsiteY2" fmla="*/ 152 h 2347956"/>
                      <a:gd name="connsiteX3" fmla="*/ 1607040 w 2016224"/>
                      <a:gd name="connsiteY3" fmla="*/ 235628 h 2347956"/>
                      <a:gd name="connsiteX4" fmla="*/ 2016224 w 2016224"/>
                      <a:gd name="connsiteY4" fmla="*/ 1963820 h 2347956"/>
                      <a:gd name="connsiteX5" fmla="*/ 1017962 w 2016224"/>
                      <a:gd name="connsiteY5" fmla="*/ 2347848 h 2347956"/>
                      <a:gd name="connsiteX6" fmla="*/ 0 w 2016224"/>
                      <a:gd name="connsiteY6" fmla="*/ 1963820 h 2347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6224" h="2347956">
                        <a:moveTo>
                          <a:pt x="0" y="1963820"/>
                        </a:moveTo>
                        <a:lnTo>
                          <a:pt x="409184" y="235628"/>
                        </a:lnTo>
                        <a:cubicBezTo>
                          <a:pt x="437444" y="128561"/>
                          <a:pt x="694587" y="4159"/>
                          <a:pt x="994028" y="152"/>
                        </a:cubicBezTo>
                        <a:cubicBezTo>
                          <a:pt x="1293469" y="-3855"/>
                          <a:pt x="1569390" y="71411"/>
                          <a:pt x="1607040" y="235628"/>
                        </a:cubicBezTo>
                        <a:cubicBezTo>
                          <a:pt x="1644690" y="399845"/>
                          <a:pt x="1926466" y="1575453"/>
                          <a:pt x="2016224" y="1963820"/>
                        </a:cubicBezTo>
                        <a:cubicBezTo>
                          <a:pt x="1959528" y="2205561"/>
                          <a:pt x="1514480" y="2352527"/>
                          <a:pt x="1017962" y="2347848"/>
                        </a:cubicBezTo>
                        <a:cubicBezTo>
                          <a:pt x="521444" y="2343169"/>
                          <a:pt x="21153" y="2210300"/>
                          <a:pt x="0" y="196382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/>
                      </a:gs>
                      <a:gs pos="50000">
                        <a:schemeClr val="bg1"/>
                      </a:gs>
                      <a:gs pos="100000">
                        <a:srgbClr val="00B0F0"/>
                      </a:gs>
                    </a:gsLst>
                    <a:lin ang="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円/楕円 22">
                    <a:extLst>
                      <a:ext uri="{FF2B5EF4-FFF2-40B4-BE49-F238E27FC236}">
                        <a16:creationId xmlns:a16="http://schemas.microsoft.com/office/drawing/2014/main" id="{F5F357A1-0257-488F-8D53-1614D6C50744}"/>
                      </a:ext>
                    </a:extLst>
                  </p:cNvPr>
                  <p:cNvSpPr/>
                  <p:nvPr/>
                </p:nvSpPr>
                <p:spPr>
                  <a:xfrm>
                    <a:off x="3861399" y="2085618"/>
                    <a:ext cx="1368152" cy="504056"/>
                  </a:xfrm>
                  <a:prstGeom prst="ellipse">
                    <a:avLst/>
                  </a:prstGeom>
                  <a:no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01E84A79-A3B1-47ED-A82D-4575E03FE0B6}"/>
                  </a:ext>
                </a:extLst>
              </p:cNvPr>
              <p:cNvGrpSpPr/>
              <p:nvPr/>
            </p:nvGrpSpPr>
            <p:grpSpPr>
              <a:xfrm rot="19800000">
                <a:off x="1401213" y="6014718"/>
                <a:ext cx="274202" cy="613335"/>
                <a:chOff x="1297948" y="6103217"/>
                <a:chExt cx="274202" cy="613335"/>
              </a:xfrm>
            </p:grpSpPr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B493B7D4-DDC7-4509-A7B3-777631D84374}"/>
                    </a:ext>
                  </a:extLst>
                </p:cNvPr>
                <p:cNvSpPr/>
                <p:nvPr/>
              </p:nvSpPr>
              <p:spPr bwMode="auto">
                <a:xfrm flipH="1">
                  <a:off x="1297948" y="6616478"/>
                  <a:ext cx="274202" cy="100074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29" name="四角形: 角を丸くする 728">
                  <a:extLst>
                    <a:ext uri="{FF2B5EF4-FFF2-40B4-BE49-F238E27FC236}">
                      <a16:creationId xmlns:a16="http://schemas.microsoft.com/office/drawing/2014/main" id="{33549947-2C0E-4FDD-851E-67B4540F9BEB}"/>
                    </a:ext>
                  </a:extLst>
                </p:cNvPr>
                <p:cNvSpPr/>
                <p:nvPr/>
              </p:nvSpPr>
              <p:spPr bwMode="auto">
                <a:xfrm flipH="1">
                  <a:off x="1303120" y="6103217"/>
                  <a:ext cx="100177" cy="514551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638D082A-D362-4E1E-9506-BB098D8EB273}"/>
                  </a:ext>
                </a:extLst>
              </p:cNvPr>
              <p:cNvSpPr/>
              <p:nvPr/>
            </p:nvSpPr>
            <p:spPr bwMode="auto">
              <a:xfrm>
                <a:off x="1102081" y="4555083"/>
                <a:ext cx="291772" cy="57983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A7BACA45-2023-4B9B-9B9F-4C6797676A2D}"/>
                  </a:ext>
                </a:extLst>
              </p:cNvPr>
              <p:cNvSpPr/>
              <p:nvPr/>
            </p:nvSpPr>
            <p:spPr bwMode="auto">
              <a:xfrm rot="8394293" flipH="1">
                <a:off x="1717525" y="5454429"/>
                <a:ext cx="454487" cy="630481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C9887474-D1A6-4DA5-9E6D-363F479A27FC}"/>
                  </a:ext>
                </a:extLst>
              </p:cNvPr>
              <p:cNvGrpSpPr/>
              <p:nvPr/>
            </p:nvGrpSpPr>
            <p:grpSpPr>
              <a:xfrm>
                <a:off x="923784" y="6296437"/>
                <a:ext cx="274203" cy="420115"/>
                <a:chOff x="411032" y="2622674"/>
                <a:chExt cx="334472" cy="512455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F204EB2A-9979-4872-987B-C50552BD1A10}"/>
                    </a:ext>
                  </a:extLst>
                </p:cNvPr>
                <p:cNvSpPr/>
                <p:nvPr/>
              </p:nvSpPr>
              <p:spPr bwMode="auto">
                <a:xfrm>
                  <a:off x="411032" y="3013059"/>
                  <a:ext cx="334472" cy="12207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27" name="四角形: 角を丸くする 726">
                  <a:extLst>
                    <a:ext uri="{FF2B5EF4-FFF2-40B4-BE49-F238E27FC236}">
                      <a16:creationId xmlns:a16="http://schemas.microsoft.com/office/drawing/2014/main" id="{5C327654-58A4-4270-9631-E6063C08E228}"/>
                    </a:ext>
                  </a:extLst>
                </p:cNvPr>
                <p:cNvSpPr/>
                <p:nvPr/>
              </p:nvSpPr>
              <p:spPr bwMode="auto">
                <a:xfrm>
                  <a:off x="616996" y="2622674"/>
                  <a:ext cx="122197" cy="39195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1E831C5A-923A-4F2C-A22C-F072C515AF1F}"/>
                  </a:ext>
                </a:extLst>
              </p:cNvPr>
              <p:cNvGrpSpPr/>
              <p:nvPr/>
            </p:nvGrpSpPr>
            <p:grpSpPr>
              <a:xfrm>
                <a:off x="748434" y="4789395"/>
                <a:ext cx="1131478" cy="1529755"/>
                <a:chOff x="1150077" y="1493785"/>
                <a:chExt cx="2100156" cy="2839407"/>
              </a:xfrm>
            </p:grpSpPr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5A4CC446-C7D0-4869-8615-8D47824B791E}"/>
                    </a:ext>
                  </a:extLst>
                </p:cNvPr>
                <p:cNvGrpSpPr/>
                <p:nvPr/>
              </p:nvGrpSpPr>
              <p:grpSpPr>
                <a:xfrm rot="20156365" flipH="1">
                  <a:off x="2656907" y="1766293"/>
                  <a:ext cx="593326" cy="1188315"/>
                  <a:chOff x="4539694" y="1898830"/>
                  <a:chExt cx="781606" cy="1188315"/>
                </a:xfrm>
              </p:grpSpPr>
              <p:sp>
                <p:nvSpPr>
                  <p:cNvPr id="724" name="台形 723">
                    <a:extLst>
                      <a:ext uri="{FF2B5EF4-FFF2-40B4-BE49-F238E27FC236}">
                        <a16:creationId xmlns:a16="http://schemas.microsoft.com/office/drawing/2014/main" id="{A6FCE145-9A70-49C9-96C8-7DCFEFD10B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92960" y="1898830"/>
                    <a:ext cx="675075" cy="1035115"/>
                  </a:xfrm>
                  <a:prstGeom prst="trapezoid">
                    <a:avLst>
                      <a:gd name="adj" fmla="val 3419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5" name="台形 724">
                    <a:extLst>
                      <a:ext uri="{FF2B5EF4-FFF2-40B4-BE49-F238E27FC236}">
                        <a16:creationId xmlns:a16="http://schemas.microsoft.com/office/drawing/2014/main" id="{61EF18C8-1CD7-4F35-BF32-3D311A96D3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39694" y="2902440"/>
                    <a:ext cx="781606" cy="184705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20" name="台形 719">
                  <a:extLst>
                    <a:ext uri="{FF2B5EF4-FFF2-40B4-BE49-F238E27FC236}">
                      <a16:creationId xmlns:a16="http://schemas.microsoft.com/office/drawing/2014/main" id="{D427C8C6-467D-48B3-9DE5-A730BB280884}"/>
                    </a:ext>
                  </a:extLst>
                </p:cNvPr>
                <p:cNvSpPr/>
                <p:nvPr/>
              </p:nvSpPr>
              <p:spPr bwMode="auto">
                <a:xfrm>
                  <a:off x="1150077" y="4045777"/>
                  <a:ext cx="1845205" cy="287415"/>
                </a:xfrm>
                <a:prstGeom prst="trapezoid">
                  <a:avLst>
                    <a:gd name="adj" fmla="val 1653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台形 720">
                  <a:extLst>
                    <a:ext uri="{FF2B5EF4-FFF2-40B4-BE49-F238E27FC236}">
                      <a16:creationId xmlns:a16="http://schemas.microsoft.com/office/drawing/2014/main" id="{B2573B08-9FB7-4D9D-BE06-6991C23DAFF4}"/>
                    </a:ext>
                  </a:extLst>
                </p:cNvPr>
                <p:cNvSpPr/>
                <p:nvPr/>
              </p:nvSpPr>
              <p:spPr bwMode="auto">
                <a:xfrm>
                  <a:off x="1150077" y="2884339"/>
                  <a:ext cx="1845205" cy="1305146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7831B61D-856D-4C3F-A3A9-BC14AF84F22E}"/>
                    </a:ext>
                  </a:extLst>
                </p:cNvPr>
                <p:cNvSpPr/>
                <p:nvPr/>
              </p:nvSpPr>
              <p:spPr bwMode="auto">
                <a:xfrm>
                  <a:off x="1307595" y="1493785"/>
                  <a:ext cx="1530170" cy="1480564"/>
                </a:xfrm>
                <a:custGeom>
                  <a:avLst/>
                  <a:gdLst>
                    <a:gd name="connsiteX0" fmla="*/ 503650 w 1530170"/>
                    <a:gd name="connsiteY0" fmla="*/ 0 h 1480564"/>
                    <a:gd name="connsiteX1" fmla="*/ 503650 w 1530170"/>
                    <a:gd name="connsiteY1" fmla="*/ 41138 h 1480564"/>
                    <a:gd name="connsiteX2" fmla="*/ 667738 w 1530170"/>
                    <a:gd name="connsiteY2" fmla="*/ 205226 h 1480564"/>
                    <a:gd name="connsiteX3" fmla="*/ 862432 w 1530170"/>
                    <a:gd name="connsiteY3" fmla="*/ 205226 h 1480564"/>
                    <a:gd name="connsiteX4" fmla="*/ 1026520 w 1530170"/>
                    <a:gd name="connsiteY4" fmla="*/ 41138 h 1480564"/>
                    <a:gd name="connsiteX5" fmla="*/ 1026520 w 1530170"/>
                    <a:gd name="connsiteY5" fmla="*/ 0 h 1480564"/>
                    <a:gd name="connsiteX6" fmla="*/ 1091583 w 1530170"/>
                    <a:gd name="connsiteY6" fmla="*/ 6559 h 1480564"/>
                    <a:gd name="connsiteX7" fmla="*/ 1530170 w 1530170"/>
                    <a:gd name="connsiteY7" fmla="*/ 544687 h 1480564"/>
                    <a:gd name="connsiteX8" fmla="*/ 1530170 w 1530170"/>
                    <a:gd name="connsiteY8" fmla="*/ 1480564 h 1480564"/>
                    <a:gd name="connsiteX9" fmla="*/ 0 w 1530170"/>
                    <a:gd name="connsiteY9" fmla="*/ 1480564 h 1480564"/>
                    <a:gd name="connsiteX10" fmla="*/ 0 w 1530170"/>
                    <a:gd name="connsiteY10" fmla="*/ 544687 h 1480564"/>
                    <a:gd name="connsiteX11" fmla="*/ 438588 w 1530170"/>
                    <a:gd name="connsiteY11" fmla="*/ 6559 h 148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30170" h="1480564">
                      <a:moveTo>
                        <a:pt x="503650" y="0"/>
                      </a:moveTo>
                      <a:lnTo>
                        <a:pt x="503650" y="41138"/>
                      </a:lnTo>
                      <a:cubicBezTo>
                        <a:pt x="503650" y="131761"/>
                        <a:pt x="577115" y="205226"/>
                        <a:pt x="667738" y="205226"/>
                      </a:cubicBezTo>
                      <a:lnTo>
                        <a:pt x="862432" y="205226"/>
                      </a:lnTo>
                      <a:cubicBezTo>
                        <a:pt x="953055" y="205226"/>
                        <a:pt x="1026520" y="131761"/>
                        <a:pt x="1026520" y="41138"/>
                      </a:cubicBezTo>
                      <a:lnTo>
                        <a:pt x="1026520" y="0"/>
                      </a:lnTo>
                      <a:lnTo>
                        <a:pt x="1091583" y="6559"/>
                      </a:lnTo>
                      <a:cubicBezTo>
                        <a:pt x="1341884" y="57778"/>
                        <a:pt x="1530170" y="279244"/>
                        <a:pt x="1530170" y="544687"/>
                      </a:cubicBezTo>
                      <a:lnTo>
                        <a:pt x="1530170" y="1480564"/>
                      </a:lnTo>
                      <a:lnTo>
                        <a:pt x="0" y="1480564"/>
                      </a:lnTo>
                      <a:lnTo>
                        <a:pt x="0" y="544687"/>
                      </a:lnTo>
                      <a:cubicBezTo>
                        <a:pt x="0" y="279244"/>
                        <a:pt x="188286" y="57778"/>
                        <a:pt x="438588" y="6559"/>
                      </a:cubicBez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317DF137-C7A1-4B67-BC1E-D2379C92FBF0}"/>
                    </a:ext>
                  </a:extLst>
                </p:cNvPr>
                <p:cNvSpPr/>
                <p:nvPr/>
              </p:nvSpPr>
              <p:spPr bwMode="auto">
                <a:xfrm>
                  <a:off x="1307595" y="1580662"/>
                  <a:ext cx="1530170" cy="1393687"/>
                </a:xfrm>
                <a:custGeom>
                  <a:avLst/>
                  <a:gdLst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765085 w 1530170"/>
                    <a:gd name="connsiteY2" fmla="*/ 941813 h 1393688"/>
                    <a:gd name="connsiteX3" fmla="*/ 1283695 w 1530170"/>
                    <a:gd name="connsiteY3" fmla="*/ 423203 h 1393688"/>
                    <a:gd name="connsiteX4" fmla="*/ 1283695 w 1530170"/>
                    <a:gd name="connsiteY4" fmla="*/ 0 h 1393688"/>
                    <a:gd name="connsiteX5" fmla="*/ 1287994 w 1530170"/>
                    <a:gd name="connsiteY5" fmla="*/ 2333 h 1393688"/>
                    <a:gd name="connsiteX6" fmla="*/ 1530170 w 1530170"/>
                    <a:gd name="connsiteY6" fmla="*/ 457811 h 1393688"/>
                    <a:gd name="connsiteX7" fmla="*/ 1530170 w 1530170"/>
                    <a:gd name="connsiteY7" fmla="*/ 1393688 h 1393688"/>
                    <a:gd name="connsiteX8" fmla="*/ 0 w 1530170"/>
                    <a:gd name="connsiteY8" fmla="*/ 1393688 h 1393688"/>
                    <a:gd name="connsiteX9" fmla="*/ 0 w 1530170"/>
                    <a:gd name="connsiteY9" fmla="*/ 457811 h 1393688"/>
                    <a:gd name="connsiteX10" fmla="*/ 242176 w 1530170"/>
                    <a:gd name="connsiteY10" fmla="*/ 2333 h 1393688"/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1283695 w 1530170"/>
                    <a:gd name="connsiteY2" fmla="*/ 423203 h 1393688"/>
                    <a:gd name="connsiteX3" fmla="*/ 1283695 w 1530170"/>
                    <a:gd name="connsiteY3" fmla="*/ 0 h 1393688"/>
                    <a:gd name="connsiteX4" fmla="*/ 1287994 w 1530170"/>
                    <a:gd name="connsiteY4" fmla="*/ 2333 h 1393688"/>
                    <a:gd name="connsiteX5" fmla="*/ 1530170 w 1530170"/>
                    <a:gd name="connsiteY5" fmla="*/ 457811 h 1393688"/>
                    <a:gd name="connsiteX6" fmla="*/ 1530170 w 1530170"/>
                    <a:gd name="connsiteY6" fmla="*/ 1393688 h 1393688"/>
                    <a:gd name="connsiteX7" fmla="*/ 0 w 1530170"/>
                    <a:gd name="connsiteY7" fmla="*/ 1393688 h 1393688"/>
                    <a:gd name="connsiteX8" fmla="*/ 0 w 1530170"/>
                    <a:gd name="connsiteY8" fmla="*/ 457811 h 1393688"/>
                    <a:gd name="connsiteX9" fmla="*/ 242176 w 1530170"/>
                    <a:gd name="connsiteY9" fmla="*/ 2333 h 1393688"/>
                    <a:gd name="connsiteX10" fmla="*/ 246475 w 1530170"/>
                    <a:gd name="connsiteY10" fmla="*/ 0 h 1393688"/>
                    <a:gd name="connsiteX0" fmla="*/ 246475 w 1530170"/>
                    <a:gd name="connsiteY0" fmla="*/ 0 h 1393688"/>
                    <a:gd name="connsiteX1" fmla="*/ 246475 w 1530170"/>
                    <a:gd name="connsiteY1" fmla="*/ 423203 h 1393688"/>
                    <a:gd name="connsiteX2" fmla="*/ 1283695 w 1530170"/>
                    <a:gd name="connsiteY2" fmla="*/ 0 h 1393688"/>
                    <a:gd name="connsiteX3" fmla="*/ 1287994 w 1530170"/>
                    <a:gd name="connsiteY3" fmla="*/ 2333 h 1393688"/>
                    <a:gd name="connsiteX4" fmla="*/ 1530170 w 1530170"/>
                    <a:gd name="connsiteY4" fmla="*/ 457811 h 1393688"/>
                    <a:gd name="connsiteX5" fmla="*/ 1530170 w 1530170"/>
                    <a:gd name="connsiteY5" fmla="*/ 1393688 h 1393688"/>
                    <a:gd name="connsiteX6" fmla="*/ 0 w 1530170"/>
                    <a:gd name="connsiteY6" fmla="*/ 1393688 h 1393688"/>
                    <a:gd name="connsiteX7" fmla="*/ 0 w 1530170"/>
                    <a:gd name="connsiteY7" fmla="*/ 457811 h 1393688"/>
                    <a:gd name="connsiteX8" fmla="*/ 242176 w 1530170"/>
                    <a:gd name="connsiteY8" fmla="*/ 2333 h 1393688"/>
                    <a:gd name="connsiteX9" fmla="*/ 246475 w 1530170"/>
                    <a:gd name="connsiteY9" fmla="*/ 0 h 1393688"/>
                    <a:gd name="connsiteX0" fmla="*/ 246475 w 1530170"/>
                    <a:gd name="connsiteY0" fmla="*/ 0 h 1393688"/>
                    <a:gd name="connsiteX1" fmla="*/ 1283695 w 1530170"/>
                    <a:gd name="connsiteY1" fmla="*/ 0 h 1393688"/>
                    <a:gd name="connsiteX2" fmla="*/ 1287994 w 1530170"/>
                    <a:gd name="connsiteY2" fmla="*/ 2333 h 1393688"/>
                    <a:gd name="connsiteX3" fmla="*/ 1530170 w 1530170"/>
                    <a:gd name="connsiteY3" fmla="*/ 457811 h 1393688"/>
                    <a:gd name="connsiteX4" fmla="*/ 1530170 w 1530170"/>
                    <a:gd name="connsiteY4" fmla="*/ 1393688 h 1393688"/>
                    <a:gd name="connsiteX5" fmla="*/ 0 w 1530170"/>
                    <a:gd name="connsiteY5" fmla="*/ 1393688 h 1393688"/>
                    <a:gd name="connsiteX6" fmla="*/ 0 w 1530170"/>
                    <a:gd name="connsiteY6" fmla="*/ 457811 h 1393688"/>
                    <a:gd name="connsiteX7" fmla="*/ 242176 w 1530170"/>
                    <a:gd name="connsiteY7" fmla="*/ 2333 h 1393688"/>
                    <a:gd name="connsiteX8" fmla="*/ 246475 w 1530170"/>
                    <a:gd name="connsiteY8" fmla="*/ 0 h 1393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170" h="1393688">
                      <a:moveTo>
                        <a:pt x="246475" y="0"/>
                      </a:moveTo>
                      <a:lnTo>
                        <a:pt x="1283695" y="0"/>
                      </a:lnTo>
                      <a:lnTo>
                        <a:pt x="1287994" y="2333"/>
                      </a:lnTo>
                      <a:cubicBezTo>
                        <a:pt x="1434106" y="101044"/>
                        <a:pt x="1530170" y="268209"/>
                        <a:pt x="1530170" y="457811"/>
                      </a:cubicBezTo>
                      <a:lnTo>
                        <a:pt x="1530170" y="1393688"/>
                      </a:lnTo>
                      <a:lnTo>
                        <a:pt x="0" y="1393688"/>
                      </a:lnTo>
                      <a:lnTo>
                        <a:pt x="0" y="457811"/>
                      </a:lnTo>
                      <a:cubicBezTo>
                        <a:pt x="0" y="268209"/>
                        <a:pt x="96065" y="101044"/>
                        <a:pt x="242176" y="2333"/>
                      </a:cubicBezTo>
                      <a:lnTo>
                        <a:pt x="24647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3663F29E-8CAC-41C9-B480-D9CB3F76AB67}"/>
                  </a:ext>
                </a:extLst>
              </p:cNvPr>
              <p:cNvGrpSpPr/>
              <p:nvPr/>
            </p:nvGrpSpPr>
            <p:grpSpPr>
              <a:xfrm>
                <a:off x="364575" y="3212303"/>
                <a:ext cx="1779313" cy="1553875"/>
                <a:chOff x="-95131" y="-713748"/>
                <a:chExt cx="1779313" cy="1553875"/>
              </a:xfrm>
            </p:grpSpPr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9E48036A-520E-430A-8EB6-7FD6A25C09F2}"/>
                    </a:ext>
                  </a:extLst>
                </p:cNvPr>
                <p:cNvSpPr/>
                <p:nvPr/>
              </p:nvSpPr>
              <p:spPr bwMode="auto">
                <a:xfrm rot="20700000">
                  <a:off x="-95131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F80F63CC-433D-42F8-B02B-F106F07428E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338590" y="-672"/>
                  <a:ext cx="345592" cy="4765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FEA8B87A-F0CF-4C57-98F7-35D300AD6EA7}"/>
                    </a:ext>
                  </a:extLst>
                </p:cNvPr>
                <p:cNvSpPr/>
                <p:nvPr/>
              </p:nvSpPr>
              <p:spPr bwMode="auto">
                <a:xfrm>
                  <a:off x="17588" y="-713748"/>
                  <a:ext cx="1553876" cy="1553875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8F1CD5F5-1ED5-4E96-B54A-53E56AE13EC5}"/>
                  </a:ext>
                </a:extLst>
              </p:cNvPr>
              <p:cNvGrpSpPr/>
              <p:nvPr/>
            </p:nvGrpSpPr>
            <p:grpSpPr>
              <a:xfrm>
                <a:off x="603228" y="2862930"/>
                <a:ext cx="1295422" cy="584544"/>
                <a:chOff x="548631" y="1266020"/>
                <a:chExt cx="1404616" cy="584544"/>
              </a:xfrm>
            </p:grpSpPr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C00B3CFC-2A2F-4286-8BE8-0E89D96F1882}"/>
                    </a:ext>
                  </a:extLst>
                </p:cNvPr>
                <p:cNvSpPr/>
                <p:nvPr/>
              </p:nvSpPr>
              <p:spPr bwMode="auto">
                <a:xfrm>
                  <a:off x="1091311" y="1266020"/>
                  <a:ext cx="315198" cy="31519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D5F0F2B3-1A3D-49FB-8B60-C408E2C9FE78}"/>
                    </a:ext>
                  </a:extLst>
                </p:cNvPr>
                <p:cNvSpPr/>
                <p:nvPr/>
              </p:nvSpPr>
              <p:spPr bwMode="auto">
                <a:xfrm>
                  <a:off x="837655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CBF665F0-0D7E-4859-90CC-319B740BF69E}"/>
                    </a:ext>
                  </a:extLst>
                </p:cNvPr>
                <p:cNvSpPr/>
                <p:nvPr/>
              </p:nvSpPr>
              <p:spPr bwMode="auto">
                <a:xfrm>
                  <a:off x="668639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EE68AEB5-4709-4B33-B9BD-EEE2E377D1E1}"/>
                    </a:ext>
                  </a:extLst>
                </p:cNvPr>
                <p:cNvSpPr/>
                <p:nvPr/>
              </p:nvSpPr>
              <p:spPr bwMode="auto">
                <a:xfrm>
                  <a:off x="54863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FB560BA7-CFBE-4117-9752-9905C2A419D8}"/>
                    </a:ext>
                  </a:extLst>
                </p:cNvPr>
                <p:cNvSpPr/>
                <p:nvPr/>
              </p:nvSpPr>
              <p:spPr bwMode="auto">
                <a:xfrm>
                  <a:off x="1397668" y="1328057"/>
                  <a:ext cx="264770" cy="26477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D4C7C4AD-3142-4D2F-9857-B13E7014F049}"/>
                    </a:ext>
                  </a:extLst>
                </p:cNvPr>
                <p:cNvSpPr/>
                <p:nvPr/>
              </p:nvSpPr>
              <p:spPr bwMode="auto">
                <a:xfrm>
                  <a:off x="1629297" y="1469030"/>
                  <a:ext cx="204596" cy="18583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ECDA56CB-2758-4357-9870-C8AC25243B8B}"/>
                    </a:ext>
                  </a:extLst>
                </p:cNvPr>
                <p:cNvSpPr/>
                <p:nvPr/>
              </p:nvSpPr>
              <p:spPr bwMode="auto">
                <a:xfrm>
                  <a:off x="1781081" y="1609534"/>
                  <a:ext cx="172166" cy="1469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5" name="月 714">
                  <a:extLst>
                    <a:ext uri="{FF2B5EF4-FFF2-40B4-BE49-F238E27FC236}">
                      <a16:creationId xmlns:a16="http://schemas.microsoft.com/office/drawing/2014/main" id="{BB25BFB6-DFAC-483A-BCB8-B8CA0026986B}"/>
                    </a:ext>
                  </a:extLst>
                </p:cNvPr>
                <p:cNvSpPr/>
                <p:nvPr/>
              </p:nvSpPr>
              <p:spPr bwMode="auto">
                <a:xfrm rot="5400000">
                  <a:off x="1056791" y="983305"/>
                  <a:ext cx="403727" cy="1330792"/>
                </a:xfrm>
                <a:prstGeom prst="moon">
                  <a:avLst>
                    <a:gd name="adj" fmla="val 37458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F041962D-BB98-4F6B-8399-AEED76242A23}"/>
                </a:ext>
              </a:extLst>
            </p:cNvPr>
            <p:cNvSpPr/>
            <p:nvPr/>
          </p:nvSpPr>
          <p:spPr bwMode="auto">
            <a:xfrm flipH="1">
              <a:off x="-2342780" y="1073434"/>
              <a:ext cx="2413150" cy="2031315"/>
            </a:xfrm>
            <a:custGeom>
              <a:avLst/>
              <a:gdLst>
                <a:gd name="connsiteX0" fmla="*/ 1302678 w 2413150"/>
                <a:gd name="connsiteY0" fmla="*/ 0 h 2031315"/>
                <a:gd name="connsiteX1" fmla="*/ 1228831 w 2413150"/>
                <a:gd name="connsiteY1" fmla="*/ 3729 h 2031315"/>
                <a:gd name="connsiteX2" fmla="*/ 1182830 w 2413150"/>
                <a:gd name="connsiteY2" fmla="*/ 10750 h 2031315"/>
                <a:gd name="connsiteX3" fmla="*/ 1136829 w 2413150"/>
                <a:gd name="connsiteY3" fmla="*/ 3729 h 2031315"/>
                <a:gd name="connsiteX4" fmla="*/ 1062982 w 2413150"/>
                <a:gd name="connsiteY4" fmla="*/ 0 h 2031315"/>
                <a:gd name="connsiteX5" fmla="*/ 340725 w 2413150"/>
                <a:gd name="connsiteY5" fmla="*/ 722257 h 2031315"/>
                <a:gd name="connsiteX6" fmla="*/ 464075 w 2413150"/>
                <a:gd name="connsiteY6" fmla="*/ 1126078 h 2031315"/>
                <a:gd name="connsiteX7" fmla="*/ 481678 w 2413150"/>
                <a:gd name="connsiteY7" fmla="*/ 1147414 h 2031315"/>
                <a:gd name="connsiteX8" fmla="*/ 438618 w 2413150"/>
                <a:gd name="connsiteY8" fmla="*/ 1253664 h 2031315"/>
                <a:gd name="connsiteX9" fmla="*/ 0 w 2413150"/>
                <a:gd name="connsiteY9" fmla="*/ 1815263 h 2031315"/>
                <a:gd name="connsiteX10" fmla="*/ 374205 w 2413150"/>
                <a:gd name="connsiteY10" fmla="*/ 1882946 h 2031315"/>
                <a:gd name="connsiteX11" fmla="*/ 408331 w 2413150"/>
                <a:gd name="connsiteY11" fmla="*/ 1875526 h 2031315"/>
                <a:gd name="connsiteX12" fmla="*/ 365953 w 2413150"/>
                <a:gd name="connsiteY12" fmla="*/ 1939327 h 2031315"/>
                <a:gd name="connsiteX13" fmla="*/ 694701 w 2413150"/>
                <a:gd name="connsiteY13" fmla="*/ 1927930 h 2031315"/>
                <a:gd name="connsiteX14" fmla="*/ 740089 w 2413150"/>
                <a:gd name="connsiteY14" fmla="*/ 1907220 h 2031315"/>
                <a:gd name="connsiteX15" fmla="*/ 698344 w 2413150"/>
                <a:gd name="connsiteY15" fmla="*/ 2031315 h 2031315"/>
                <a:gd name="connsiteX16" fmla="*/ 1164922 w 2413150"/>
                <a:gd name="connsiteY16" fmla="*/ 1783238 h 2031315"/>
                <a:gd name="connsiteX17" fmla="*/ 1206575 w 2413150"/>
                <a:gd name="connsiteY17" fmla="*/ 1706498 h 2031315"/>
                <a:gd name="connsiteX18" fmla="*/ 1248228 w 2413150"/>
                <a:gd name="connsiteY18" fmla="*/ 1783238 h 2031315"/>
                <a:gd name="connsiteX19" fmla="*/ 1714806 w 2413150"/>
                <a:gd name="connsiteY19" fmla="*/ 2031315 h 2031315"/>
                <a:gd name="connsiteX20" fmla="*/ 1673061 w 2413150"/>
                <a:gd name="connsiteY20" fmla="*/ 1907220 h 2031315"/>
                <a:gd name="connsiteX21" fmla="*/ 1718449 w 2413150"/>
                <a:gd name="connsiteY21" fmla="*/ 1927930 h 2031315"/>
                <a:gd name="connsiteX22" fmla="*/ 2047197 w 2413150"/>
                <a:gd name="connsiteY22" fmla="*/ 1939327 h 2031315"/>
                <a:gd name="connsiteX23" fmla="*/ 2004819 w 2413150"/>
                <a:gd name="connsiteY23" fmla="*/ 1875526 h 2031315"/>
                <a:gd name="connsiteX24" fmla="*/ 2038945 w 2413150"/>
                <a:gd name="connsiteY24" fmla="*/ 1882946 h 2031315"/>
                <a:gd name="connsiteX25" fmla="*/ 2413150 w 2413150"/>
                <a:gd name="connsiteY25" fmla="*/ 1815263 h 2031315"/>
                <a:gd name="connsiteX26" fmla="*/ 1920657 w 2413150"/>
                <a:gd name="connsiteY26" fmla="*/ 1120728 h 2031315"/>
                <a:gd name="connsiteX27" fmla="*/ 1914890 w 2413150"/>
                <a:gd name="connsiteY27" fmla="*/ 1101565 h 2031315"/>
                <a:gd name="connsiteX28" fmla="*/ 1968177 w 2413150"/>
                <a:gd name="connsiteY28" fmla="*/ 1003392 h 2031315"/>
                <a:gd name="connsiteX29" fmla="*/ 2024935 w 2413150"/>
                <a:gd name="connsiteY29" fmla="*/ 722257 h 2031315"/>
                <a:gd name="connsiteX30" fmla="*/ 1302678 w 2413150"/>
                <a:gd name="connsiteY30" fmla="*/ 0 h 203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13150" h="2031315">
                  <a:moveTo>
                    <a:pt x="1302678" y="0"/>
                  </a:moveTo>
                  <a:cubicBezTo>
                    <a:pt x="1277747" y="0"/>
                    <a:pt x="1253112" y="1263"/>
                    <a:pt x="1228831" y="3729"/>
                  </a:cubicBezTo>
                  <a:lnTo>
                    <a:pt x="1182830" y="10750"/>
                  </a:lnTo>
                  <a:lnTo>
                    <a:pt x="1136829" y="3729"/>
                  </a:lnTo>
                  <a:cubicBezTo>
                    <a:pt x="1112548" y="1263"/>
                    <a:pt x="1087913" y="0"/>
                    <a:pt x="1062982" y="0"/>
                  </a:cubicBezTo>
                  <a:cubicBezTo>
                    <a:pt x="664090" y="0"/>
                    <a:pt x="340725" y="323365"/>
                    <a:pt x="340725" y="722257"/>
                  </a:cubicBezTo>
                  <a:cubicBezTo>
                    <a:pt x="340725" y="871842"/>
                    <a:pt x="386198" y="1010805"/>
                    <a:pt x="464075" y="1126078"/>
                  </a:cubicBezTo>
                  <a:lnTo>
                    <a:pt x="481678" y="1147414"/>
                  </a:lnTo>
                  <a:lnTo>
                    <a:pt x="438618" y="1253664"/>
                  </a:lnTo>
                  <a:cubicBezTo>
                    <a:pt x="338778" y="1470617"/>
                    <a:pt x="189343" y="1663409"/>
                    <a:pt x="0" y="1815263"/>
                  </a:cubicBezTo>
                  <a:cubicBezTo>
                    <a:pt x="117741" y="1883241"/>
                    <a:pt x="249839" y="1903829"/>
                    <a:pt x="374205" y="1882946"/>
                  </a:cubicBezTo>
                  <a:lnTo>
                    <a:pt x="408331" y="1875526"/>
                  </a:lnTo>
                  <a:lnTo>
                    <a:pt x="365953" y="1939327"/>
                  </a:lnTo>
                  <a:cubicBezTo>
                    <a:pt x="478516" y="1969488"/>
                    <a:pt x="592255" y="1963289"/>
                    <a:pt x="694701" y="1927930"/>
                  </a:cubicBezTo>
                  <a:lnTo>
                    <a:pt x="740089" y="1907220"/>
                  </a:lnTo>
                  <a:lnTo>
                    <a:pt x="698344" y="2031315"/>
                  </a:lnTo>
                  <a:cubicBezTo>
                    <a:pt x="892567" y="2031315"/>
                    <a:pt x="1063806" y="1932910"/>
                    <a:pt x="1164922" y="1783238"/>
                  </a:cubicBezTo>
                  <a:lnTo>
                    <a:pt x="1206575" y="1706498"/>
                  </a:lnTo>
                  <a:lnTo>
                    <a:pt x="1248228" y="1783238"/>
                  </a:lnTo>
                  <a:cubicBezTo>
                    <a:pt x="1349345" y="1932910"/>
                    <a:pt x="1520583" y="2031315"/>
                    <a:pt x="1714806" y="2031315"/>
                  </a:cubicBezTo>
                  <a:lnTo>
                    <a:pt x="1673061" y="1907220"/>
                  </a:lnTo>
                  <a:lnTo>
                    <a:pt x="1718449" y="1927930"/>
                  </a:lnTo>
                  <a:cubicBezTo>
                    <a:pt x="1820895" y="1963289"/>
                    <a:pt x="1934635" y="1969488"/>
                    <a:pt x="2047197" y="1939327"/>
                  </a:cubicBezTo>
                  <a:lnTo>
                    <a:pt x="2004819" y="1875526"/>
                  </a:lnTo>
                  <a:lnTo>
                    <a:pt x="2038945" y="1882946"/>
                  </a:lnTo>
                  <a:cubicBezTo>
                    <a:pt x="2163311" y="1903829"/>
                    <a:pt x="2295409" y="1883241"/>
                    <a:pt x="2413150" y="1815263"/>
                  </a:cubicBezTo>
                  <a:cubicBezTo>
                    <a:pt x="2185938" y="1633039"/>
                    <a:pt x="2016194" y="1391862"/>
                    <a:pt x="1920657" y="1120728"/>
                  </a:cubicBezTo>
                  <a:lnTo>
                    <a:pt x="1914890" y="1101565"/>
                  </a:lnTo>
                  <a:lnTo>
                    <a:pt x="1968177" y="1003392"/>
                  </a:lnTo>
                  <a:cubicBezTo>
                    <a:pt x="2004725" y="916983"/>
                    <a:pt x="2024935" y="821980"/>
                    <a:pt x="2024935" y="722257"/>
                  </a:cubicBezTo>
                  <a:cubicBezTo>
                    <a:pt x="2024935" y="323365"/>
                    <a:pt x="1701570" y="0"/>
                    <a:pt x="130267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1D3F9A34-4948-412B-BF86-7CC54EA6E5F3}"/>
              </a:ext>
            </a:extLst>
          </p:cNvPr>
          <p:cNvGrpSpPr/>
          <p:nvPr/>
        </p:nvGrpSpPr>
        <p:grpSpPr>
          <a:xfrm>
            <a:off x="6033120" y="4389824"/>
            <a:ext cx="1616113" cy="1918656"/>
            <a:chOff x="3931974" y="1005629"/>
            <a:chExt cx="3126638" cy="3711957"/>
          </a:xfrm>
        </p:grpSpPr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CD878A87-DD9C-4F20-9CA2-78DD894CA590}"/>
                </a:ext>
              </a:extLst>
            </p:cNvPr>
            <p:cNvGrpSpPr/>
            <p:nvPr/>
          </p:nvGrpSpPr>
          <p:grpSpPr>
            <a:xfrm>
              <a:off x="3931974" y="1005629"/>
              <a:ext cx="3126638" cy="3711957"/>
              <a:chOff x="5273880" y="1005629"/>
              <a:chExt cx="3126638" cy="3711957"/>
            </a:xfrm>
          </p:grpSpPr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A07FDF8F-818E-4E09-A6EB-FEFF7CD2CFD2}"/>
                  </a:ext>
                </a:extLst>
              </p:cNvPr>
              <p:cNvGrpSpPr/>
              <p:nvPr/>
            </p:nvGrpSpPr>
            <p:grpSpPr>
              <a:xfrm flipH="1">
                <a:off x="5273880" y="1145284"/>
                <a:ext cx="3126638" cy="3572302"/>
                <a:chOff x="5273880" y="3144499"/>
                <a:chExt cx="3126638" cy="3572302"/>
              </a:xfrm>
            </p:grpSpPr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A50D503A-C245-4196-9220-0BD816490E85}"/>
                    </a:ext>
                  </a:extLst>
                </p:cNvPr>
                <p:cNvGrpSpPr/>
                <p:nvPr/>
              </p:nvGrpSpPr>
              <p:grpSpPr>
                <a:xfrm>
                  <a:off x="5273880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773" name="グループ化 772">
                    <a:extLst>
                      <a:ext uri="{FF2B5EF4-FFF2-40B4-BE49-F238E27FC236}">
                        <a16:creationId xmlns:a16="http://schemas.microsoft.com/office/drawing/2014/main" id="{A27230F8-E610-419F-BF3C-B60F5B69C69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786" name="台形 785">
                      <a:extLst>
                        <a:ext uri="{FF2B5EF4-FFF2-40B4-BE49-F238E27FC236}">
                          <a16:creationId xmlns:a16="http://schemas.microsoft.com/office/drawing/2014/main" id="{B8269ADC-56EE-46AC-9120-4248006A1A3B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787" name="台形 786">
                      <a:extLst>
                        <a:ext uri="{FF2B5EF4-FFF2-40B4-BE49-F238E27FC236}">
                          <a16:creationId xmlns:a16="http://schemas.microsoft.com/office/drawing/2014/main" id="{A8BB7284-4BC3-4B5E-A0ED-C4ED0FD8B831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E3DD4C4B-9BF8-4A73-A8AE-55A6FFDB80E2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75" name="グループ化 774">
                    <a:extLst>
                      <a:ext uri="{FF2B5EF4-FFF2-40B4-BE49-F238E27FC236}">
                        <a16:creationId xmlns:a16="http://schemas.microsoft.com/office/drawing/2014/main" id="{06F3DB90-F6E4-4868-98F7-7DE548744E93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782" name="フリーフォーム: 図形 781">
                      <a:extLst>
                        <a:ext uri="{FF2B5EF4-FFF2-40B4-BE49-F238E27FC236}">
                          <a16:creationId xmlns:a16="http://schemas.microsoft.com/office/drawing/2014/main" id="{53C92BA9-6282-45D5-B41F-7D1E3497E1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783" name="楕円 782">
                      <a:extLst>
                        <a:ext uri="{FF2B5EF4-FFF2-40B4-BE49-F238E27FC236}">
                          <a16:creationId xmlns:a16="http://schemas.microsoft.com/office/drawing/2014/main" id="{2EECD194-54E9-494E-B341-409F37F949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784" name="楕円 783">
                      <a:extLst>
                        <a:ext uri="{FF2B5EF4-FFF2-40B4-BE49-F238E27FC236}">
                          <a16:creationId xmlns:a16="http://schemas.microsoft.com/office/drawing/2014/main" id="{96D74E2C-96DF-417E-979F-ECF3938952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E79072FC-C3B8-4F18-81CA-F8A379D1AA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776" name="グループ化 775">
                    <a:extLst>
                      <a:ext uri="{FF2B5EF4-FFF2-40B4-BE49-F238E27FC236}">
                        <a16:creationId xmlns:a16="http://schemas.microsoft.com/office/drawing/2014/main" id="{2FFC44BB-2C59-44DD-9DF1-2410E238EE01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780" name="台形 5">
                      <a:extLst>
                        <a:ext uri="{FF2B5EF4-FFF2-40B4-BE49-F238E27FC236}">
                          <a16:creationId xmlns:a16="http://schemas.microsoft.com/office/drawing/2014/main" id="{59C79B15-A529-42C8-906A-C47B54BB2F9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1" name="円/楕円 22">
                      <a:extLst>
                        <a:ext uri="{FF2B5EF4-FFF2-40B4-BE49-F238E27FC236}">
                          <a16:creationId xmlns:a16="http://schemas.microsoft.com/office/drawing/2014/main" id="{23708722-AB80-47AB-AF6C-6C7606EF82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A90105FD-93A2-4A64-971E-F059C5289AFE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778" name="台形 5">
                      <a:extLst>
                        <a:ext uri="{FF2B5EF4-FFF2-40B4-BE49-F238E27FC236}">
                          <a16:creationId xmlns:a16="http://schemas.microsoft.com/office/drawing/2014/main" id="{65953681-3CA2-40D7-ACCD-AE14B0363C5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円/楕円 22">
                      <a:extLst>
                        <a:ext uri="{FF2B5EF4-FFF2-40B4-BE49-F238E27FC236}">
                          <a16:creationId xmlns:a16="http://schemas.microsoft.com/office/drawing/2014/main" id="{EE559763-0550-44E1-B32F-62D59AB1B3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4845A2BC-C389-456C-A46B-37846A07F3F2}"/>
                    </a:ext>
                  </a:extLst>
                </p:cNvPr>
                <p:cNvGrpSpPr/>
                <p:nvPr/>
              </p:nvGrpSpPr>
              <p:grpSpPr>
                <a:xfrm rot="20700000">
                  <a:off x="7503837" y="6137277"/>
                  <a:ext cx="334470" cy="541429"/>
                  <a:chOff x="7484256" y="6175372"/>
                  <a:chExt cx="334470" cy="541429"/>
                </a:xfrm>
              </p:grpSpPr>
              <p:sp>
                <p:nvSpPr>
                  <p:cNvPr id="771" name="四角形: 角を丸くする 770">
                    <a:extLst>
                      <a:ext uri="{FF2B5EF4-FFF2-40B4-BE49-F238E27FC236}">
                        <a16:creationId xmlns:a16="http://schemas.microsoft.com/office/drawing/2014/main" id="{AFD8C980-F969-4DD9-8DA1-E94690B9FBE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490566" y="6175372"/>
                    <a:ext cx="122196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52ACC625-4854-4032-9E5F-29B480A0430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484256" y="6594731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5" name="グループ化 754">
                  <a:extLst>
                    <a:ext uri="{FF2B5EF4-FFF2-40B4-BE49-F238E27FC236}">
                      <a16:creationId xmlns:a16="http://schemas.microsoft.com/office/drawing/2014/main" id="{E3BDDA09-1BA5-495E-AAC0-6731C776CD47}"/>
                    </a:ext>
                  </a:extLst>
                </p:cNvPr>
                <p:cNvGrpSpPr/>
                <p:nvPr/>
              </p:nvGrpSpPr>
              <p:grpSpPr>
                <a:xfrm>
                  <a:off x="7027852" y="6175372"/>
                  <a:ext cx="334472" cy="541429"/>
                  <a:chOff x="5471930" y="1961634"/>
                  <a:chExt cx="334472" cy="541429"/>
                </a:xfrm>
              </p:grpSpPr>
              <p:sp>
                <p:nvSpPr>
                  <p:cNvPr id="769" name="四角形: 角を丸くする 768">
                    <a:extLst>
                      <a:ext uri="{FF2B5EF4-FFF2-40B4-BE49-F238E27FC236}">
                        <a16:creationId xmlns:a16="http://schemas.microsoft.com/office/drawing/2014/main" id="{E303DCC7-1F45-4F17-B5FD-4B0239C756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7894" y="1961634"/>
                    <a:ext cx="122197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4D3033C3-9F0B-4C22-9316-5A67908C5D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1930" y="2380993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64EC9726-7CBF-414C-9D31-746C0A4AA7FC}"/>
                    </a:ext>
                  </a:extLst>
                </p:cNvPr>
                <p:cNvSpPr/>
                <p:nvPr/>
              </p:nvSpPr>
              <p:spPr bwMode="auto">
                <a:xfrm>
                  <a:off x="7275995" y="4524601"/>
                  <a:ext cx="291772" cy="57983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DAF7ADB8-3679-44DD-8962-BD4DCD460C62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7888703" y="5414394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1E36B4BB-4B61-431E-A738-C3376D7F6198}"/>
                    </a:ext>
                  </a:extLst>
                </p:cNvPr>
                <p:cNvGrpSpPr/>
                <p:nvPr/>
              </p:nvGrpSpPr>
              <p:grpSpPr>
                <a:xfrm>
                  <a:off x="6517500" y="3144499"/>
                  <a:ext cx="1779314" cy="1553876"/>
                  <a:chOff x="4965767" y="-606674"/>
                  <a:chExt cx="1779314" cy="1553876"/>
                </a:xfrm>
              </p:grpSpPr>
              <p:sp>
                <p:nvSpPr>
                  <p:cNvPr id="766" name="楕円 765">
                    <a:extLst>
                      <a:ext uri="{FF2B5EF4-FFF2-40B4-BE49-F238E27FC236}">
                        <a16:creationId xmlns:a16="http://schemas.microsoft.com/office/drawing/2014/main" id="{EA68830B-5AE9-45DF-965D-980A6A00686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4965767" y="106402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楕円 766">
                    <a:extLst>
                      <a:ext uri="{FF2B5EF4-FFF2-40B4-BE49-F238E27FC236}">
                        <a16:creationId xmlns:a16="http://schemas.microsoft.com/office/drawing/2014/main" id="{FA5278FD-17C9-4EC1-8579-CF4BFBBD4D21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6399489" y="106402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楕円 767">
                    <a:extLst>
                      <a:ext uri="{FF2B5EF4-FFF2-40B4-BE49-F238E27FC236}">
                        <a16:creationId xmlns:a16="http://schemas.microsoft.com/office/drawing/2014/main" id="{85495011-145E-4385-9BBC-B9979C30A6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78486" y="-606674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FFEA8275-AB5B-43DD-8CF3-04659EA09C7A}"/>
                    </a:ext>
                  </a:extLst>
                </p:cNvPr>
                <p:cNvGrpSpPr/>
                <p:nvPr/>
              </p:nvGrpSpPr>
              <p:grpSpPr>
                <a:xfrm>
                  <a:off x="6894540" y="4761121"/>
                  <a:ext cx="1151503" cy="1624538"/>
                  <a:chOff x="6850459" y="1493785"/>
                  <a:chExt cx="2137326" cy="3015334"/>
                </a:xfrm>
              </p:grpSpPr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3C191A98-7AFF-42BF-9444-A7B6334A1C40}"/>
                      </a:ext>
                    </a:extLst>
                  </p:cNvPr>
                  <p:cNvGrpSpPr/>
                  <p:nvPr/>
                </p:nvGrpSpPr>
                <p:grpSpPr>
                  <a:xfrm rot="20156365" flipH="1">
                    <a:off x="8394459" y="1766293"/>
                    <a:ext cx="593326" cy="1188315"/>
                    <a:chOff x="4539694" y="1898830"/>
                    <a:chExt cx="781606" cy="1188315"/>
                  </a:xfrm>
                  <a:solidFill>
                    <a:srgbClr val="FF9933"/>
                  </a:solidFill>
                </p:grpSpPr>
                <p:sp>
                  <p:nvSpPr>
                    <p:cNvPr id="764" name="台形 763">
                      <a:extLst>
                        <a:ext uri="{FF2B5EF4-FFF2-40B4-BE49-F238E27FC236}">
                          <a16:creationId xmlns:a16="http://schemas.microsoft.com/office/drawing/2014/main" id="{BE2736DA-556C-49E1-9009-DD06ECEFA7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92960" y="1898830"/>
                      <a:ext cx="675075" cy="1035115"/>
                    </a:xfrm>
                    <a:prstGeom prst="trapezoid">
                      <a:avLst>
                        <a:gd name="adj" fmla="val 34194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5" name="台形 764">
                      <a:extLst>
                        <a:ext uri="{FF2B5EF4-FFF2-40B4-BE49-F238E27FC236}">
                          <a16:creationId xmlns:a16="http://schemas.microsoft.com/office/drawing/2014/main" id="{2A2BF8DF-26D3-49FA-8383-FCFC74941E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39694" y="2902440"/>
                      <a:ext cx="781606" cy="184705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62" name="台形 761">
                    <a:extLst>
                      <a:ext uri="{FF2B5EF4-FFF2-40B4-BE49-F238E27FC236}">
                        <a16:creationId xmlns:a16="http://schemas.microsoft.com/office/drawing/2014/main" id="{A163A234-219F-4EE5-BE08-8454AEA4CE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0459" y="2884338"/>
                    <a:ext cx="1950642" cy="1624781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CD23922E-D283-4104-9336-2656BD124B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60695" y="1493785"/>
                    <a:ext cx="1530170" cy="1480564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862432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530170 w 1530170"/>
                      <a:gd name="connsiteY7" fmla="*/ 1480564 h 1480564"/>
                      <a:gd name="connsiteX8" fmla="*/ 0 w 1530170"/>
                      <a:gd name="connsiteY8" fmla="*/ 148056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530170 w 1530170"/>
                      <a:gd name="connsiteY6" fmla="*/ 1480564 h 1480564"/>
                      <a:gd name="connsiteX7" fmla="*/ 0 w 1530170"/>
                      <a:gd name="connsiteY7" fmla="*/ 148056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0 h 1480564"/>
                      <a:gd name="connsiteX3" fmla="*/ 1091583 w 1530170"/>
                      <a:gd name="connsiteY3" fmla="*/ 6559 h 1480564"/>
                      <a:gd name="connsiteX4" fmla="*/ 1530170 w 1530170"/>
                      <a:gd name="connsiteY4" fmla="*/ 544687 h 1480564"/>
                      <a:gd name="connsiteX5" fmla="*/ 1530170 w 1530170"/>
                      <a:gd name="connsiteY5" fmla="*/ 1480564 h 1480564"/>
                      <a:gd name="connsiteX6" fmla="*/ 0 w 1530170"/>
                      <a:gd name="connsiteY6" fmla="*/ 1480564 h 1480564"/>
                      <a:gd name="connsiteX7" fmla="*/ 0 w 1530170"/>
                      <a:gd name="connsiteY7" fmla="*/ 544687 h 1480564"/>
                      <a:gd name="connsiteX8" fmla="*/ 438588 w 1530170"/>
                      <a:gd name="connsiteY8" fmla="*/ 6559 h 1480564"/>
                      <a:gd name="connsiteX9" fmla="*/ 503650 w 1530170"/>
                      <a:gd name="connsiteY9" fmla="*/ 0 h 1480564"/>
                      <a:gd name="connsiteX0" fmla="*/ 503650 w 1530170"/>
                      <a:gd name="connsiteY0" fmla="*/ 0 h 1480564"/>
                      <a:gd name="connsiteX1" fmla="*/ 1026520 w 1530170"/>
                      <a:gd name="connsiteY1" fmla="*/ 0 h 1480564"/>
                      <a:gd name="connsiteX2" fmla="*/ 1091583 w 1530170"/>
                      <a:gd name="connsiteY2" fmla="*/ 6559 h 1480564"/>
                      <a:gd name="connsiteX3" fmla="*/ 1530170 w 1530170"/>
                      <a:gd name="connsiteY3" fmla="*/ 544687 h 1480564"/>
                      <a:gd name="connsiteX4" fmla="*/ 1530170 w 1530170"/>
                      <a:gd name="connsiteY4" fmla="*/ 1480564 h 1480564"/>
                      <a:gd name="connsiteX5" fmla="*/ 0 w 1530170"/>
                      <a:gd name="connsiteY5" fmla="*/ 1480564 h 1480564"/>
                      <a:gd name="connsiteX6" fmla="*/ 0 w 1530170"/>
                      <a:gd name="connsiteY6" fmla="*/ 544687 h 1480564"/>
                      <a:gd name="connsiteX7" fmla="*/ 438588 w 1530170"/>
                      <a:gd name="connsiteY7" fmla="*/ 6559 h 1480564"/>
                      <a:gd name="connsiteX8" fmla="*/ 503650 w 1530170"/>
                      <a:gd name="connsiteY8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530170" y="1480564"/>
                        </a:lnTo>
                        <a:lnTo>
                          <a:pt x="0" y="1480564"/>
                        </a:lnTo>
                        <a:lnTo>
                          <a:pt x="0" y="544687"/>
                        </a:ln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D26C208A-E505-44E4-B484-B533A5BBD2A9}"/>
                    </a:ext>
                  </a:extLst>
                </p:cNvPr>
                <p:cNvSpPr/>
                <p:nvPr/>
              </p:nvSpPr>
              <p:spPr bwMode="auto">
                <a:xfrm rot="5400000">
                  <a:off x="7318768" y="2602892"/>
                  <a:ext cx="209921" cy="1953579"/>
                </a:xfrm>
                <a:prstGeom prst="moon">
                  <a:avLst>
                    <a:gd name="adj" fmla="val 67144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7E096F46-35F8-4D90-A36C-3E409095AA3B}"/>
                  </a:ext>
                </a:extLst>
              </p:cNvPr>
              <p:cNvSpPr/>
              <p:nvPr/>
            </p:nvSpPr>
            <p:spPr bwMode="auto">
              <a:xfrm flipH="1">
                <a:off x="5427336" y="1005629"/>
                <a:ext cx="1684211" cy="1444515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台形 751">
                <a:extLst>
                  <a:ext uri="{FF2B5EF4-FFF2-40B4-BE49-F238E27FC236}">
                    <a16:creationId xmlns:a16="http://schemas.microsoft.com/office/drawing/2014/main" id="{C7FEEB93-D6B1-4F7D-A081-4FF52DD551EE}"/>
                  </a:ext>
                </a:extLst>
              </p:cNvPr>
              <p:cNvSpPr/>
              <p:nvPr/>
            </p:nvSpPr>
            <p:spPr bwMode="auto">
              <a:xfrm flipH="1">
                <a:off x="5367883" y="1298005"/>
                <a:ext cx="1768785" cy="326228"/>
              </a:xfrm>
              <a:prstGeom prst="trapezoid">
                <a:avLst>
                  <a:gd name="adj" fmla="val 43337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7BCD2BF2-F76E-4C9C-A0F4-748ED434CAF0}"/>
                </a:ext>
              </a:extLst>
            </p:cNvPr>
            <p:cNvGrpSpPr/>
            <p:nvPr/>
          </p:nvGrpSpPr>
          <p:grpSpPr>
            <a:xfrm>
              <a:off x="4333065" y="2646954"/>
              <a:ext cx="1083937" cy="1083832"/>
              <a:chOff x="2492121" y="4688991"/>
              <a:chExt cx="2008017" cy="2007826"/>
            </a:xfrm>
          </p:grpSpPr>
          <p:sp>
            <p:nvSpPr>
              <p:cNvPr id="748" name="四角形: 角を丸くする 747">
                <a:extLst>
                  <a:ext uri="{FF2B5EF4-FFF2-40B4-BE49-F238E27FC236}">
                    <a16:creationId xmlns:a16="http://schemas.microsoft.com/office/drawing/2014/main" id="{407A0513-6422-4E09-B31D-53CC3E70780B}"/>
                  </a:ext>
                </a:extLst>
              </p:cNvPr>
              <p:cNvSpPr/>
              <p:nvPr/>
            </p:nvSpPr>
            <p:spPr bwMode="auto">
              <a:xfrm rot="18900000">
                <a:off x="3580435" y="4688991"/>
                <a:ext cx="84695" cy="20078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四角形: 角を丸くする 748">
                <a:extLst>
                  <a:ext uri="{FF2B5EF4-FFF2-40B4-BE49-F238E27FC236}">
                    <a16:creationId xmlns:a16="http://schemas.microsoft.com/office/drawing/2014/main" id="{B2DCC8C8-25F7-486B-B7C4-13BE4D8A988B}"/>
                  </a:ext>
                </a:extLst>
              </p:cNvPr>
              <p:cNvSpPr/>
              <p:nvPr/>
            </p:nvSpPr>
            <p:spPr bwMode="auto">
              <a:xfrm rot="2700000" flipH="1">
                <a:off x="3453782" y="4688963"/>
                <a:ext cx="84695" cy="200801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88" name="グループ化 787">
            <a:extLst>
              <a:ext uri="{FF2B5EF4-FFF2-40B4-BE49-F238E27FC236}">
                <a16:creationId xmlns:a16="http://schemas.microsoft.com/office/drawing/2014/main" id="{D7462825-B63A-4D3F-8235-76E5455D1DFF}"/>
              </a:ext>
            </a:extLst>
          </p:cNvPr>
          <p:cNvGrpSpPr/>
          <p:nvPr/>
        </p:nvGrpSpPr>
        <p:grpSpPr>
          <a:xfrm>
            <a:off x="7932872" y="4389824"/>
            <a:ext cx="1576990" cy="1918656"/>
            <a:chOff x="6715987" y="1005629"/>
            <a:chExt cx="3050947" cy="3711957"/>
          </a:xfrm>
        </p:grpSpPr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64236702-C799-451A-82B2-E97B41AF1172}"/>
                </a:ext>
              </a:extLst>
            </p:cNvPr>
            <p:cNvGrpSpPr/>
            <p:nvPr/>
          </p:nvGrpSpPr>
          <p:grpSpPr>
            <a:xfrm>
              <a:off x="6715987" y="1005629"/>
              <a:ext cx="3050947" cy="3711957"/>
              <a:chOff x="7337812" y="1005629"/>
              <a:chExt cx="3050947" cy="3711957"/>
            </a:xfrm>
          </p:grpSpPr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D8878079-BFF3-4F7B-A0CA-68EE8554AE7B}"/>
                  </a:ext>
                </a:extLst>
              </p:cNvPr>
              <p:cNvGrpSpPr/>
              <p:nvPr/>
            </p:nvGrpSpPr>
            <p:grpSpPr>
              <a:xfrm flipH="1">
                <a:off x="7337812" y="1118909"/>
                <a:ext cx="3050947" cy="3598677"/>
                <a:chOff x="7337812" y="3118124"/>
                <a:chExt cx="3050947" cy="3598677"/>
              </a:xfrm>
            </p:grpSpPr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1ECBB1C1-7856-4FB9-BC9D-105EF1013E4D}"/>
                    </a:ext>
                  </a:extLst>
                </p:cNvPr>
                <p:cNvGrpSpPr/>
                <p:nvPr/>
              </p:nvGrpSpPr>
              <p:grpSpPr>
                <a:xfrm>
                  <a:off x="7337812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9724CCC2-2B05-4D30-A0D8-AC35A3BBFA65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829" name="台形 828">
                      <a:extLst>
                        <a:ext uri="{FF2B5EF4-FFF2-40B4-BE49-F238E27FC236}">
                          <a16:creationId xmlns:a16="http://schemas.microsoft.com/office/drawing/2014/main" id="{FCF56B23-8C5A-4F10-930B-E38D0B46ACB9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830" name="台形 829">
                      <a:extLst>
                        <a:ext uri="{FF2B5EF4-FFF2-40B4-BE49-F238E27FC236}">
                          <a16:creationId xmlns:a16="http://schemas.microsoft.com/office/drawing/2014/main" id="{C6F222AE-A8F4-48FD-97C8-00A1BAC27F40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025A6B18-021D-462F-BC64-3E6C3992CD60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18" name="グループ化 817">
                    <a:extLst>
                      <a:ext uri="{FF2B5EF4-FFF2-40B4-BE49-F238E27FC236}">
                        <a16:creationId xmlns:a16="http://schemas.microsoft.com/office/drawing/2014/main" id="{E94A29BC-B69C-48E8-BCC2-5A7C577D1D7D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825" name="フリーフォーム: 図形 824">
                      <a:extLst>
                        <a:ext uri="{FF2B5EF4-FFF2-40B4-BE49-F238E27FC236}">
                          <a16:creationId xmlns:a16="http://schemas.microsoft.com/office/drawing/2014/main" id="{C3445B7D-7D12-467D-9DAF-69D5CB49EF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26" name="楕円 825">
                      <a:extLst>
                        <a:ext uri="{FF2B5EF4-FFF2-40B4-BE49-F238E27FC236}">
                          <a16:creationId xmlns:a16="http://schemas.microsoft.com/office/drawing/2014/main" id="{8511119A-4D54-4C73-BF73-1AB78404CA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27" name="楕円 826">
                      <a:extLst>
                        <a:ext uri="{FF2B5EF4-FFF2-40B4-BE49-F238E27FC236}">
                          <a16:creationId xmlns:a16="http://schemas.microsoft.com/office/drawing/2014/main" id="{5B595962-44C7-4D81-91B4-2625EBF098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28" name="フリーフォーム: 図形 827">
                      <a:extLst>
                        <a:ext uri="{FF2B5EF4-FFF2-40B4-BE49-F238E27FC236}">
                          <a16:creationId xmlns:a16="http://schemas.microsoft.com/office/drawing/2014/main" id="{BB743BDB-7B4F-4257-84BB-ECA1EDED30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819" name="グループ化 818">
                    <a:extLst>
                      <a:ext uri="{FF2B5EF4-FFF2-40B4-BE49-F238E27FC236}">
                        <a16:creationId xmlns:a16="http://schemas.microsoft.com/office/drawing/2014/main" id="{3A9183A1-E0EA-4AC8-B23D-9E85AA46BA14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23" name="台形 5">
                      <a:extLst>
                        <a:ext uri="{FF2B5EF4-FFF2-40B4-BE49-F238E27FC236}">
                          <a16:creationId xmlns:a16="http://schemas.microsoft.com/office/drawing/2014/main" id="{5406B5B2-B676-4127-B5BF-5714F5499AE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4" name="円/楕円 22">
                      <a:extLst>
                        <a:ext uri="{FF2B5EF4-FFF2-40B4-BE49-F238E27FC236}">
                          <a16:creationId xmlns:a16="http://schemas.microsoft.com/office/drawing/2014/main" id="{DDDCEEFE-EB45-4806-AF99-4E25F2DD3E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0" name="グループ化 819">
                    <a:extLst>
                      <a:ext uri="{FF2B5EF4-FFF2-40B4-BE49-F238E27FC236}">
                        <a16:creationId xmlns:a16="http://schemas.microsoft.com/office/drawing/2014/main" id="{8001FFC1-9F1B-42EA-8AD6-6569F25225D4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21" name="台形 5">
                      <a:extLst>
                        <a:ext uri="{FF2B5EF4-FFF2-40B4-BE49-F238E27FC236}">
                          <a16:creationId xmlns:a16="http://schemas.microsoft.com/office/drawing/2014/main" id="{0671A685-0B57-48F6-B452-6FCFE14F434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2" name="円/楕円 22">
                      <a:extLst>
                        <a:ext uri="{FF2B5EF4-FFF2-40B4-BE49-F238E27FC236}">
                          <a16:creationId xmlns:a16="http://schemas.microsoft.com/office/drawing/2014/main" id="{E78B9861-ED4B-407C-861F-D2BB753E29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6A38EC49-456E-4115-A774-DEC0CFB861C2}"/>
                    </a:ext>
                  </a:extLst>
                </p:cNvPr>
                <p:cNvGrpSpPr/>
                <p:nvPr/>
              </p:nvGrpSpPr>
              <p:grpSpPr>
                <a:xfrm rot="20700000">
                  <a:off x="9550201" y="6124793"/>
                  <a:ext cx="334470" cy="541429"/>
                  <a:chOff x="9534367" y="6175372"/>
                  <a:chExt cx="334470" cy="541429"/>
                </a:xfrm>
              </p:grpSpPr>
              <p:sp>
                <p:nvSpPr>
                  <p:cNvPr id="814" name="四角形: 角を丸くする 813">
                    <a:extLst>
                      <a:ext uri="{FF2B5EF4-FFF2-40B4-BE49-F238E27FC236}">
                        <a16:creationId xmlns:a16="http://schemas.microsoft.com/office/drawing/2014/main" id="{103E64AD-23D8-494E-AF58-8C3C0C711A1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540677" y="6175372"/>
                    <a:ext cx="122196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D0C15D69-6E0A-4E7C-A29B-7348F3C8783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534367" y="6594731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8" name="グループ化 797">
                  <a:extLst>
                    <a:ext uri="{FF2B5EF4-FFF2-40B4-BE49-F238E27FC236}">
                      <a16:creationId xmlns:a16="http://schemas.microsoft.com/office/drawing/2014/main" id="{90B96393-368C-4D1D-A4BB-3BA304BBC918}"/>
                    </a:ext>
                  </a:extLst>
                </p:cNvPr>
                <p:cNvGrpSpPr/>
                <p:nvPr/>
              </p:nvGrpSpPr>
              <p:grpSpPr>
                <a:xfrm>
                  <a:off x="9077963" y="6175372"/>
                  <a:ext cx="334472" cy="541429"/>
                  <a:chOff x="5471930" y="1961634"/>
                  <a:chExt cx="334472" cy="541429"/>
                </a:xfrm>
              </p:grpSpPr>
              <p:sp>
                <p:nvSpPr>
                  <p:cNvPr id="812" name="四角形: 角を丸くする 811">
                    <a:extLst>
                      <a:ext uri="{FF2B5EF4-FFF2-40B4-BE49-F238E27FC236}">
                        <a16:creationId xmlns:a16="http://schemas.microsoft.com/office/drawing/2014/main" id="{26776BD6-20AE-48CD-BBFC-88D72104B0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7894" y="1961634"/>
                    <a:ext cx="122197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フリーフォーム: 図形 812">
                    <a:extLst>
                      <a:ext uri="{FF2B5EF4-FFF2-40B4-BE49-F238E27FC236}">
                        <a16:creationId xmlns:a16="http://schemas.microsoft.com/office/drawing/2014/main" id="{3FC3F6FB-1C5F-4C53-8CF7-725D89D4C8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1930" y="2380993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79534889-EBE3-41DD-8D16-0752E7ACA45E}"/>
                    </a:ext>
                  </a:extLst>
                </p:cNvPr>
                <p:cNvSpPr/>
                <p:nvPr/>
              </p:nvSpPr>
              <p:spPr bwMode="auto">
                <a:xfrm>
                  <a:off x="9324669" y="4524601"/>
                  <a:ext cx="291772" cy="57983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B6C87555-4719-4685-B8EA-F511F12C15B9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9934272" y="5414394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01" name="グループ化 800">
                  <a:extLst>
                    <a:ext uri="{FF2B5EF4-FFF2-40B4-BE49-F238E27FC236}">
                      <a16:creationId xmlns:a16="http://schemas.microsoft.com/office/drawing/2014/main" id="{A4B7BAA0-9A20-4EC2-84D9-3F04BAD41922}"/>
                    </a:ext>
                  </a:extLst>
                </p:cNvPr>
                <p:cNvGrpSpPr/>
                <p:nvPr/>
              </p:nvGrpSpPr>
              <p:grpSpPr>
                <a:xfrm>
                  <a:off x="8587370" y="3118124"/>
                  <a:ext cx="1779314" cy="1553876"/>
                  <a:chOff x="9680442" y="-733195"/>
                  <a:chExt cx="1779314" cy="1553876"/>
                </a:xfrm>
              </p:grpSpPr>
              <p:sp>
                <p:nvSpPr>
                  <p:cNvPr id="809" name="楕円 808">
                    <a:extLst>
                      <a:ext uri="{FF2B5EF4-FFF2-40B4-BE49-F238E27FC236}">
                        <a16:creationId xmlns:a16="http://schemas.microsoft.com/office/drawing/2014/main" id="{7DD48BAB-C18C-4B92-890E-553DA30B240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680442" y="-20119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809">
                    <a:extLst>
                      <a:ext uri="{FF2B5EF4-FFF2-40B4-BE49-F238E27FC236}">
                        <a16:creationId xmlns:a16="http://schemas.microsoft.com/office/drawing/2014/main" id="{3A18B123-208D-45C4-B190-28CD29E896F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1114164" y="-20119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楕円 810">
                    <a:extLst>
                      <a:ext uri="{FF2B5EF4-FFF2-40B4-BE49-F238E27FC236}">
                        <a16:creationId xmlns:a16="http://schemas.microsoft.com/office/drawing/2014/main" id="{80FEFFD5-4427-4827-B82F-E996F82CDA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93161" y="-733195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BB911370-5F31-4F59-A2C7-0E67A110ADF4}"/>
                    </a:ext>
                  </a:extLst>
                </p:cNvPr>
                <p:cNvGrpSpPr/>
                <p:nvPr/>
              </p:nvGrpSpPr>
              <p:grpSpPr>
                <a:xfrm>
                  <a:off x="8942649" y="4761121"/>
                  <a:ext cx="1151503" cy="1624538"/>
                  <a:chOff x="6850459" y="1493785"/>
                  <a:chExt cx="2137326" cy="3015334"/>
                </a:xfrm>
              </p:grpSpPr>
              <p:grpSp>
                <p:nvGrpSpPr>
                  <p:cNvPr id="804" name="グループ化 803">
                    <a:extLst>
                      <a:ext uri="{FF2B5EF4-FFF2-40B4-BE49-F238E27FC236}">
                        <a16:creationId xmlns:a16="http://schemas.microsoft.com/office/drawing/2014/main" id="{52775AB5-39D0-4E05-A7A9-CE8CEB27E0F8}"/>
                      </a:ext>
                    </a:extLst>
                  </p:cNvPr>
                  <p:cNvGrpSpPr/>
                  <p:nvPr/>
                </p:nvGrpSpPr>
                <p:grpSpPr>
                  <a:xfrm rot="20156365" flipH="1">
                    <a:off x="8394459" y="1766293"/>
                    <a:ext cx="593326" cy="1188315"/>
                    <a:chOff x="4539694" y="1898830"/>
                    <a:chExt cx="781606" cy="1188315"/>
                  </a:xfrm>
                  <a:solidFill>
                    <a:srgbClr val="FF9933"/>
                  </a:solidFill>
                </p:grpSpPr>
                <p:sp>
                  <p:nvSpPr>
                    <p:cNvPr id="807" name="台形 806">
                      <a:extLst>
                        <a:ext uri="{FF2B5EF4-FFF2-40B4-BE49-F238E27FC236}">
                          <a16:creationId xmlns:a16="http://schemas.microsoft.com/office/drawing/2014/main" id="{959876AB-8B08-4438-B270-D4CB938224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92960" y="1898830"/>
                      <a:ext cx="675075" cy="1035115"/>
                    </a:xfrm>
                    <a:prstGeom prst="trapezoid">
                      <a:avLst>
                        <a:gd name="adj" fmla="val 34194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8" name="台形 807">
                      <a:extLst>
                        <a:ext uri="{FF2B5EF4-FFF2-40B4-BE49-F238E27FC236}">
                          <a16:creationId xmlns:a16="http://schemas.microsoft.com/office/drawing/2014/main" id="{C1DF1B0E-9A0F-4128-9E70-07BE7E831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39694" y="2902440"/>
                      <a:ext cx="781606" cy="184705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05" name="台形 804">
                    <a:extLst>
                      <a:ext uri="{FF2B5EF4-FFF2-40B4-BE49-F238E27FC236}">
                        <a16:creationId xmlns:a16="http://schemas.microsoft.com/office/drawing/2014/main" id="{8DEC5A6A-8ED0-4948-BD31-F40BE3131D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0459" y="2884338"/>
                    <a:ext cx="1950642" cy="1624781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フリーフォーム: 図形 805">
                    <a:extLst>
                      <a:ext uri="{FF2B5EF4-FFF2-40B4-BE49-F238E27FC236}">
                        <a16:creationId xmlns:a16="http://schemas.microsoft.com/office/drawing/2014/main" id="{328B4ACA-81B0-44EA-9030-5930A199C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60695" y="1493785"/>
                    <a:ext cx="1530170" cy="1480564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862432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530170 w 1530170"/>
                      <a:gd name="connsiteY7" fmla="*/ 1480564 h 1480564"/>
                      <a:gd name="connsiteX8" fmla="*/ 0 w 1530170"/>
                      <a:gd name="connsiteY8" fmla="*/ 148056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530170 w 1530170"/>
                      <a:gd name="connsiteY6" fmla="*/ 1480564 h 1480564"/>
                      <a:gd name="connsiteX7" fmla="*/ 0 w 1530170"/>
                      <a:gd name="connsiteY7" fmla="*/ 148056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  <a:gd name="connsiteX0" fmla="*/ 503650 w 1530170"/>
                      <a:gd name="connsiteY0" fmla="*/ 0 h 1480564"/>
                      <a:gd name="connsiteX1" fmla="*/ 862432 w 1530170"/>
                      <a:gd name="connsiteY1" fmla="*/ 205226 h 1480564"/>
                      <a:gd name="connsiteX2" fmla="*/ 1026520 w 1530170"/>
                      <a:gd name="connsiteY2" fmla="*/ 0 h 1480564"/>
                      <a:gd name="connsiteX3" fmla="*/ 1091583 w 1530170"/>
                      <a:gd name="connsiteY3" fmla="*/ 6559 h 1480564"/>
                      <a:gd name="connsiteX4" fmla="*/ 1530170 w 1530170"/>
                      <a:gd name="connsiteY4" fmla="*/ 544687 h 1480564"/>
                      <a:gd name="connsiteX5" fmla="*/ 1530170 w 1530170"/>
                      <a:gd name="connsiteY5" fmla="*/ 1480564 h 1480564"/>
                      <a:gd name="connsiteX6" fmla="*/ 0 w 1530170"/>
                      <a:gd name="connsiteY6" fmla="*/ 1480564 h 1480564"/>
                      <a:gd name="connsiteX7" fmla="*/ 0 w 1530170"/>
                      <a:gd name="connsiteY7" fmla="*/ 544687 h 1480564"/>
                      <a:gd name="connsiteX8" fmla="*/ 438588 w 1530170"/>
                      <a:gd name="connsiteY8" fmla="*/ 6559 h 1480564"/>
                      <a:gd name="connsiteX9" fmla="*/ 503650 w 1530170"/>
                      <a:gd name="connsiteY9" fmla="*/ 0 h 1480564"/>
                      <a:gd name="connsiteX0" fmla="*/ 503650 w 1530170"/>
                      <a:gd name="connsiteY0" fmla="*/ 0 h 1480564"/>
                      <a:gd name="connsiteX1" fmla="*/ 1026520 w 1530170"/>
                      <a:gd name="connsiteY1" fmla="*/ 0 h 1480564"/>
                      <a:gd name="connsiteX2" fmla="*/ 1091583 w 1530170"/>
                      <a:gd name="connsiteY2" fmla="*/ 6559 h 1480564"/>
                      <a:gd name="connsiteX3" fmla="*/ 1530170 w 1530170"/>
                      <a:gd name="connsiteY3" fmla="*/ 544687 h 1480564"/>
                      <a:gd name="connsiteX4" fmla="*/ 1530170 w 1530170"/>
                      <a:gd name="connsiteY4" fmla="*/ 1480564 h 1480564"/>
                      <a:gd name="connsiteX5" fmla="*/ 0 w 1530170"/>
                      <a:gd name="connsiteY5" fmla="*/ 1480564 h 1480564"/>
                      <a:gd name="connsiteX6" fmla="*/ 0 w 1530170"/>
                      <a:gd name="connsiteY6" fmla="*/ 544687 h 1480564"/>
                      <a:gd name="connsiteX7" fmla="*/ 438588 w 1530170"/>
                      <a:gd name="connsiteY7" fmla="*/ 6559 h 1480564"/>
                      <a:gd name="connsiteX8" fmla="*/ 503650 w 1530170"/>
                      <a:gd name="connsiteY8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530170" y="1480564"/>
                        </a:lnTo>
                        <a:lnTo>
                          <a:pt x="0" y="1480564"/>
                        </a:lnTo>
                        <a:lnTo>
                          <a:pt x="0" y="544687"/>
                        </a:ln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395E3365-8296-4DFC-AFF9-B5B96364739D}"/>
                    </a:ext>
                  </a:extLst>
                </p:cNvPr>
                <p:cNvSpPr/>
                <p:nvPr/>
              </p:nvSpPr>
              <p:spPr bwMode="auto">
                <a:xfrm rot="5400000">
                  <a:off x="9361214" y="2602323"/>
                  <a:ext cx="209921" cy="1765568"/>
                </a:xfrm>
                <a:prstGeom prst="moon">
                  <a:avLst>
                    <a:gd name="adj" fmla="val 67144"/>
                  </a:avLst>
                </a:pr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4" name="フローチャート: 論理積ゲート 793">
                <a:extLst>
                  <a:ext uri="{FF2B5EF4-FFF2-40B4-BE49-F238E27FC236}">
                    <a16:creationId xmlns:a16="http://schemas.microsoft.com/office/drawing/2014/main" id="{C682DBD8-733C-4A79-9B42-CBDC3C9DA31E}"/>
                  </a:ext>
                </a:extLst>
              </p:cNvPr>
              <p:cNvSpPr/>
              <p:nvPr/>
            </p:nvSpPr>
            <p:spPr bwMode="auto">
              <a:xfrm rot="5400000" flipH="1">
                <a:off x="7391518" y="1005629"/>
                <a:ext cx="1708623" cy="1708623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台形 794">
                <a:extLst>
                  <a:ext uri="{FF2B5EF4-FFF2-40B4-BE49-F238E27FC236}">
                    <a16:creationId xmlns:a16="http://schemas.microsoft.com/office/drawing/2014/main" id="{311B90B8-0689-4D75-85A0-96BB2D2A9954}"/>
                  </a:ext>
                </a:extLst>
              </p:cNvPr>
              <p:cNvSpPr/>
              <p:nvPr/>
            </p:nvSpPr>
            <p:spPr bwMode="auto">
              <a:xfrm flipH="1">
                <a:off x="7462570" y="1203430"/>
                <a:ext cx="1598558" cy="326228"/>
              </a:xfrm>
              <a:prstGeom prst="trapezoid">
                <a:avLst>
                  <a:gd name="adj" fmla="val 56435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CCC4BA25-1205-4DC5-B6A7-96C8CCC1D052}"/>
                </a:ext>
              </a:extLst>
            </p:cNvPr>
            <p:cNvGrpSpPr/>
            <p:nvPr/>
          </p:nvGrpSpPr>
          <p:grpSpPr>
            <a:xfrm>
              <a:off x="7066740" y="2646954"/>
              <a:ext cx="1083937" cy="1083832"/>
              <a:chOff x="2492121" y="4688991"/>
              <a:chExt cx="2008017" cy="2007826"/>
            </a:xfrm>
          </p:grpSpPr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759B93C5-BBFD-4843-A5CF-1FC3C16BF57A}"/>
                  </a:ext>
                </a:extLst>
              </p:cNvPr>
              <p:cNvSpPr/>
              <p:nvPr/>
            </p:nvSpPr>
            <p:spPr bwMode="auto">
              <a:xfrm rot="18900000">
                <a:off x="3580435" y="4688991"/>
                <a:ext cx="84695" cy="20078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四角形: 角を丸くする 791">
                <a:extLst>
                  <a:ext uri="{FF2B5EF4-FFF2-40B4-BE49-F238E27FC236}">
                    <a16:creationId xmlns:a16="http://schemas.microsoft.com/office/drawing/2014/main" id="{A771589C-EE41-4EB0-9F0A-D666875C6422}"/>
                  </a:ext>
                </a:extLst>
              </p:cNvPr>
              <p:cNvSpPr/>
              <p:nvPr/>
            </p:nvSpPr>
            <p:spPr bwMode="auto">
              <a:xfrm rot="2700000" flipH="1">
                <a:off x="3453782" y="4688963"/>
                <a:ext cx="84695" cy="200801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31" name="グループ化 830">
            <a:extLst>
              <a:ext uri="{FF2B5EF4-FFF2-40B4-BE49-F238E27FC236}">
                <a16:creationId xmlns:a16="http://schemas.microsoft.com/office/drawing/2014/main" id="{C1FAD9BB-3AA2-4AEF-8004-6E71E8B6B30F}"/>
              </a:ext>
            </a:extLst>
          </p:cNvPr>
          <p:cNvGrpSpPr/>
          <p:nvPr/>
        </p:nvGrpSpPr>
        <p:grpSpPr>
          <a:xfrm>
            <a:off x="4125479" y="4316470"/>
            <a:ext cx="1633083" cy="1992009"/>
            <a:chOff x="1525411" y="863715"/>
            <a:chExt cx="3159468" cy="3853871"/>
          </a:xfrm>
        </p:grpSpPr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15C705C6-11D7-4F28-ACA7-28887AEF66F9}"/>
                </a:ext>
              </a:extLst>
            </p:cNvPr>
            <p:cNvGrpSpPr/>
            <p:nvPr/>
          </p:nvGrpSpPr>
          <p:grpSpPr>
            <a:xfrm>
              <a:off x="1525411" y="863715"/>
              <a:ext cx="3159468" cy="3853871"/>
              <a:chOff x="1525411" y="863715"/>
              <a:chExt cx="3159468" cy="3853871"/>
            </a:xfrm>
          </p:grpSpPr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FCD7E058-6E50-4A29-B3F0-ADBD45C831CA}"/>
                  </a:ext>
                </a:extLst>
              </p:cNvPr>
              <p:cNvGrpSpPr/>
              <p:nvPr/>
            </p:nvGrpSpPr>
            <p:grpSpPr>
              <a:xfrm flipH="1">
                <a:off x="1525411" y="863715"/>
                <a:ext cx="3159468" cy="3853871"/>
                <a:chOff x="3096738" y="2862930"/>
                <a:chExt cx="3159468" cy="3853871"/>
              </a:xfrm>
            </p:grpSpPr>
            <p:grpSp>
              <p:nvGrpSpPr>
                <p:cNvPr id="843" name="グループ化 842">
                  <a:extLst>
                    <a:ext uri="{FF2B5EF4-FFF2-40B4-BE49-F238E27FC236}">
                      <a16:creationId xmlns:a16="http://schemas.microsoft.com/office/drawing/2014/main" id="{0F6E0CB3-1CAA-48B6-83C9-473F78CE49B9}"/>
                    </a:ext>
                  </a:extLst>
                </p:cNvPr>
                <p:cNvGrpSpPr/>
                <p:nvPr/>
              </p:nvGrpSpPr>
              <p:grpSpPr>
                <a:xfrm>
                  <a:off x="3096738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873" name="グループ化 872">
                    <a:extLst>
                      <a:ext uri="{FF2B5EF4-FFF2-40B4-BE49-F238E27FC236}">
                        <a16:creationId xmlns:a16="http://schemas.microsoft.com/office/drawing/2014/main" id="{BAECF9C5-5B30-43BD-9D05-139D8148285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886" name="台形 885">
                      <a:extLst>
                        <a:ext uri="{FF2B5EF4-FFF2-40B4-BE49-F238E27FC236}">
                          <a16:creationId xmlns:a16="http://schemas.microsoft.com/office/drawing/2014/main" id="{058B2FE0-32D9-47C5-9339-A59CAA596645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887" name="台形 886">
                      <a:extLst>
                        <a:ext uri="{FF2B5EF4-FFF2-40B4-BE49-F238E27FC236}">
                          <a16:creationId xmlns:a16="http://schemas.microsoft.com/office/drawing/2014/main" id="{9EADDC3D-1933-4D35-AE25-88501EB3F503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0070C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EE511AD9-C37B-4CC5-A63A-0CCCD6561BE0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75" name="グループ化 874">
                    <a:extLst>
                      <a:ext uri="{FF2B5EF4-FFF2-40B4-BE49-F238E27FC236}">
                        <a16:creationId xmlns:a16="http://schemas.microsoft.com/office/drawing/2014/main" id="{0B964A1A-C79B-4C6C-8963-67CB83D0776F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A61744A4-8214-4D0C-A444-694F44E531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83" name="楕円 882">
                      <a:extLst>
                        <a:ext uri="{FF2B5EF4-FFF2-40B4-BE49-F238E27FC236}">
                          <a16:creationId xmlns:a16="http://schemas.microsoft.com/office/drawing/2014/main" id="{D780E48C-2F5F-4E45-B5C7-21CC5BA79A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84" name="楕円 883">
                      <a:extLst>
                        <a:ext uri="{FF2B5EF4-FFF2-40B4-BE49-F238E27FC236}">
                          <a16:creationId xmlns:a16="http://schemas.microsoft.com/office/drawing/2014/main" id="{5F443986-99F4-4E2D-B483-C6FFE6E88E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85" name="フリーフォーム: 図形 884">
                      <a:extLst>
                        <a:ext uri="{FF2B5EF4-FFF2-40B4-BE49-F238E27FC236}">
                          <a16:creationId xmlns:a16="http://schemas.microsoft.com/office/drawing/2014/main" id="{41D5126B-1627-46E2-89D7-3D38FA609F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D6F14679-B34E-49A8-BD9D-5D88105D686F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80" name="台形 5">
                      <a:extLst>
                        <a:ext uri="{FF2B5EF4-FFF2-40B4-BE49-F238E27FC236}">
                          <a16:creationId xmlns:a16="http://schemas.microsoft.com/office/drawing/2014/main" id="{7C7AE682-25B4-435F-93DB-3BBA2CFF1AF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1" name="円/楕円 22">
                      <a:extLst>
                        <a:ext uri="{FF2B5EF4-FFF2-40B4-BE49-F238E27FC236}">
                          <a16:creationId xmlns:a16="http://schemas.microsoft.com/office/drawing/2014/main" id="{8908512A-18D7-48A4-B608-20021BBEA8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77" name="グループ化 876">
                    <a:extLst>
                      <a:ext uri="{FF2B5EF4-FFF2-40B4-BE49-F238E27FC236}">
                        <a16:creationId xmlns:a16="http://schemas.microsoft.com/office/drawing/2014/main" id="{98BE3F52-7D7E-420D-A9FD-20408E6C2659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878" name="台形 5">
                      <a:extLst>
                        <a:ext uri="{FF2B5EF4-FFF2-40B4-BE49-F238E27FC236}">
                          <a16:creationId xmlns:a16="http://schemas.microsoft.com/office/drawing/2014/main" id="{367F14D1-6599-430B-8567-416F6421884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9" name="円/楕円 22">
                      <a:extLst>
                        <a:ext uri="{FF2B5EF4-FFF2-40B4-BE49-F238E27FC236}">
                          <a16:creationId xmlns:a16="http://schemas.microsoft.com/office/drawing/2014/main" id="{95C1B319-5144-4594-B946-E317A4C4C9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44" name="グループ化 843">
                  <a:extLst>
                    <a:ext uri="{FF2B5EF4-FFF2-40B4-BE49-F238E27FC236}">
                      <a16:creationId xmlns:a16="http://schemas.microsoft.com/office/drawing/2014/main" id="{0E96AB55-20D3-4767-8760-34704474BB79}"/>
                    </a:ext>
                  </a:extLst>
                </p:cNvPr>
                <p:cNvGrpSpPr/>
                <p:nvPr/>
              </p:nvGrpSpPr>
              <p:grpSpPr>
                <a:xfrm rot="20700000">
                  <a:off x="5427732" y="6080029"/>
                  <a:ext cx="334470" cy="541429"/>
                  <a:chOff x="5389671" y="6175372"/>
                  <a:chExt cx="334470" cy="541429"/>
                </a:xfrm>
              </p:grpSpPr>
              <p:sp>
                <p:nvSpPr>
                  <p:cNvPr id="871" name="四角形: 角を丸くする 870">
                    <a:extLst>
                      <a:ext uri="{FF2B5EF4-FFF2-40B4-BE49-F238E27FC236}">
                        <a16:creationId xmlns:a16="http://schemas.microsoft.com/office/drawing/2014/main" id="{E9839349-1381-4A18-AE6B-6CA9AF66374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395981" y="6175372"/>
                    <a:ext cx="122196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フリーフォーム: 図形 871">
                    <a:extLst>
                      <a:ext uri="{FF2B5EF4-FFF2-40B4-BE49-F238E27FC236}">
                        <a16:creationId xmlns:a16="http://schemas.microsoft.com/office/drawing/2014/main" id="{EE2F7DC8-1683-4E10-8171-F80776EB651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389671" y="6594731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750AB2B1-9815-427B-990F-D249BA3C3EF1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5801719" y="5400119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66EF84CB-ADDE-4F06-BFC0-10475DB903B3}"/>
                    </a:ext>
                  </a:extLst>
                </p:cNvPr>
                <p:cNvGrpSpPr/>
                <p:nvPr/>
              </p:nvGrpSpPr>
              <p:grpSpPr>
                <a:xfrm>
                  <a:off x="4933267" y="6175372"/>
                  <a:ext cx="334472" cy="541429"/>
                  <a:chOff x="5471930" y="1961634"/>
                  <a:chExt cx="334472" cy="541429"/>
                </a:xfrm>
              </p:grpSpPr>
              <p:sp>
                <p:nvSpPr>
                  <p:cNvPr id="869" name="四角形: 角を丸くする 868">
                    <a:extLst>
                      <a:ext uri="{FF2B5EF4-FFF2-40B4-BE49-F238E27FC236}">
                        <a16:creationId xmlns:a16="http://schemas.microsoft.com/office/drawing/2014/main" id="{11D116C1-FC71-4A57-A5C2-BD39109351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7894" y="1961634"/>
                    <a:ext cx="122197" cy="41911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8F59C7BF-5166-4C27-AD6E-A57574A10D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1930" y="2380993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8B76E84D-A73A-4C47-B408-762F17917293}"/>
                    </a:ext>
                  </a:extLst>
                </p:cNvPr>
                <p:cNvGrpSpPr/>
                <p:nvPr/>
              </p:nvGrpSpPr>
              <p:grpSpPr>
                <a:xfrm>
                  <a:off x="4739842" y="4749007"/>
                  <a:ext cx="1335273" cy="1452332"/>
                  <a:chOff x="3808497" y="1493785"/>
                  <a:chExt cx="2478423" cy="2695701"/>
                </a:xfrm>
              </p:grpSpPr>
              <p:sp>
                <p:nvSpPr>
                  <p:cNvPr id="861" name="台形 860">
                    <a:extLst>
                      <a:ext uri="{FF2B5EF4-FFF2-40B4-BE49-F238E27FC236}">
                        <a16:creationId xmlns:a16="http://schemas.microsoft.com/office/drawing/2014/main" id="{833D0CC9-72EE-4FA5-BC0D-64D8382CC3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4045778"/>
                    <a:ext cx="1696640" cy="143708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台形 861">
                    <a:extLst>
                      <a:ext uri="{FF2B5EF4-FFF2-40B4-BE49-F238E27FC236}">
                        <a16:creationId xmlns:a16="http://schemas.microsoft.com/office/drawing/2014/main" id="{FF390A14-421F-4A36-96DD-2C098E29DD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2884339"/>
                    <a:ext cx="1696640" cy="1237099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楕円 862">
                    <a:extLst>
                      <a:ext uri="{FF2B5EF4-FFF2-40B4-BE49-F238E27FC236}">
                        <a16:creationId xmlns:a16="http://schemas.microsoft.com/office/drawing/2014/main" id="{21174FE0-48DC-4723-B181-F63AB236E3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8497" y="1569446"/>
                    <a:ext cx="765086" cy="76508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4" name="台形 863">
                    <a:extLst>
                      <a:ext uri="{FF2B5EF4-FFF2-40B4-BE49-F238E27FC236}">
                        <a16:creationId xmlns:a16="http://schemas.microsoft.com/office/drawing/2014/main" id="{E03FCBF2-3AC3-4846-B3B3-62DFDE5B63D7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498211" y="1772949"/>
                    <a:ext cx="512457" cy="1035115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5" name="台形 864">
                    <a:extLst>
                      <a:ext uri="{FF2B5EF4-FFF2-40B4-BE49-F238E27FC236}">
                        <a16:creationId xmlns:a16="http://schemas.microsoft.com/office/drawing/2014/main" id="{E6CBCD66-DBD7-4A61-A6EE-E08875BB93BA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693594" y="2726304"/>
                    <a:ext cx="593326" cy="184705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6" name="楕円 865">
                    <a:extLst>
                      <a:ext uri="{FF2B5EF4-FFF2-40B4-BE49-F238E27FC236}">
                        <a16:creationId xmlns:a16="http://schemas.microsoft.com/office/drawing/2014/main" id="{C9FB219E-4590-4C2A-945D-9652F70B1B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0897" y="1569446"/>
                    <a:ext cx="765086" cy="76508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57CCF18C-6013-454B-91EA-5F92EED348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9695" y="1493785"/>
                    <a:ext cx="1530170" cy="1480565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3904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390470 w 1530170"/>
                      <a:gd name="connsiteY7" fmla="*/ 1480564 h 1480564"/>
                      <a:gd name="connsiteX8" fmla="*/ 114300 w 1530170"/>
                      <a:gd name="connsiteY8" fmla="*/ 147421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390470 w 1530170"/>
                      <a:gd name="connsiteY6" fmla="*/ 1480564 h 1480564"/>
                      <a:gd name="connsiteX7" fmla="*/ 114300 w 1530170"/>
                      <a:gd name="connsiteY7" fmla="*/ 147421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503650" y="41138"/>
                        </a:lnTo>
                        <a:cubicBezTo>
                          <a:pt x="590795" y="47994"/>
                          <a:pt x="939375" y="47994"/>
                          <a:pt x="1026520" y="41138"/>
                        </a:cubicBez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390470" y="1480564"/>
                        </a:lnTo>
                        <a:lnTo>
                          <a:pt x="114300" y="1474214"/>
                        </a:lnTo>
                        <a:cubicBezTo>
                          <a:pt x="114300" y="1162255"/>
                          <a:pt x="0" y="856646"/>
                          <a:pt x="0" y="544687"/>
                        </a:cubicBez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正方形/長方形 867">
                    <a:extLst>
                      <a:ext uri="{FF2B5EF4-FFF2-40B4-BE49-F238E27FC236}">
                        <a16:creationId xmlns:a16="http://schemas.microsoft.com/office/drawing/2014/main" id="{382C90F8-4C06-47B3-9313-19941C756F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36405" y="2779999"/>
                    <a:ext cx="1326195" cy="270011"/>
                  </a:xfrm>
                  <a:prstGeom prst="rect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03D0FA03-D5FF-440F-9FC4-E676A48C094F}"/>
                    </a:ext>
                  </a:extLst>
                </p:cNvPr>
                <p:cNvGrpSpPr/>
                <p:nvPr/>
              </p:nvGrpSpPr>
              <p:grpSpPr>
                <a:xfrm>
                  <a:off x="4458531" y="3114913"/>
                  <a:ext cx="1779314" cy="1553876"/>
                  <a:chOff x="7323105" y="-619417"/>
                  <a:chExt cx="1779314" cy="1553876"/>
                </a:xfrm>
              </p:grpSpPr>
              <p:sp>
                <p:nvSpPr>
                  <p:cNvPr id="858" name="楕円 857">
                    <a:extLst>
                      <a:ext uri="{FF2B5EF4-FFF2-40B4-BE49-F238E27FC236}">
                        <a16:creationId xmlns:a16="http://schemas.microsoft.com/office/drawing/2014/main" id="{76501924-0F0C-4F45-BEF9-95005C416B0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23105" y="93660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9" name="楕円 858">
                    <a:extLst>
                      <a:ext uri="{FF2B5EF4-FFF2-40B4-BE49-F238E27FC236}">
                        <a16:creationId xmlns:a16="http://schemas.microsoft.com/office/drawing/2014/main" id="{72DA831D-D127-4C93-B0E9-BA7427AC1B19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756827" y="93659"/>
                    <a:ext cx="345592" cy="4765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0" name="楕円 859">
                    <a:extLst>
                      <a:ext uri="{FF2B5EF4-FFF2-40B4-BE49-F238E27FC236}">
                        <a16:creationId xmlns:a16="http://schemas.microsoft.com/office/drawing/2014/main" id="{4B3C2665-FEF4-4565-BFA5-EFF8559A93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35824" y="-619417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DE218E75-53FF-4112-A2CA-585CB4C07145}"/>
                    </a:ext>
                  </a:extLst>
                </p:cNvPr>
                <p:cNvGrpSpPr/>
                <p:nvPr/>
              </p:nvGrpSpPr>
              <p:grpSpPr>
                <a:xfrm>
                  <a:off x="4677665" y="2862930"/>
                  <a:ext cx="1295422" cy="584544"/>
                  <a:chOff x="548631" y="1266020"/>
                  <a:chExt cx="1404616" cy="584544"/>
                </a:xfrm>
              </p:grpSpPr>
              <p:sp>
                <p:nvSpPr>
                  <p:cNvPr id="850" name="楕円 849">
                    <a:extLst>
                      <a:ext uri="{FF2B5EF4-FFF2-40B4-BE49-F238E27FC236}">
                        <a16:creationId xmlns:a16="http://schemas.microsoft.com/office/drawing/2014/main" id="{244A0DB8-F1CA-45D3-8871-B69501D58D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91311" y="1266020"/>
                    <a:ext cx="315198" cy="31519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1" name="楕円 850">
                    <a:extLst>
                      <a:ext uri="{FF2B5EF4-FFF2-40B4-BE49-F238E27FC236}">
                        <a16:creationId xmlns:a16="http://schemas.microsoft.com/office/drawing/2014/main" id="{F2529420-0325-499F-A83D-E3BEB46F9B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655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2" name="楕円 851">
                    <a:extLst>
                      <a:ext uri="{FF2B5EF4-FFF2-40B4-BE49-F238E27FC236}">
                        <a16:creationId xmlns:a16="http://schemas.microsoft.com/office/drawing/2014/main" id="{31B187F2-15AD-4B30-AD37-038953D731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639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3" name="楕円 852">
                    <a:extLst>
                      <a:ext uri="{FF2B5EF4-FFF2-40B4-BE49-F238E27FC236}">
                        <a16:creationId xmlns:a16="http://schemas.microsoft.com/office/drawing/2014/main" id="{B97DF38A-9ED8-4A2C-B814-A47CA8B7DC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863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4" name="楕円 853">
                    <a:extLst>
                      <a:ext uri="{FF2B5EF4-FFF2-40B4-BE49-F238E27FC236}">
                        <a16:creationId xmlns:a16="http://schemas.microsoft.com/office/drawing/2014/main" id="{A44EEBB6-D0A7-441A-9B08-CE235F5E23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7668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5" name="楕円 854">
                    <a:extLst>
                      <a:ext uri="{FF2B5EF4-FFF2-40B4-BE49-F238E27FC236}">
                        <a16:creationId xmlns:a16="http://schemas.microsoft.com/office/drawing/2014/main" id="{B4DA6822-537B-4BEC-BE2B-E50B0E2B27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9297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6" name="楕円 855">
                    <a:extLst>
                      <a:ext uri="{FF2B5EF4-FFF2-40B4-BE49-F238E27FC236}">
                        <a16:creationId xmlns:a16="http://schemas.microsoft.com/office/drawing/2014/main" id="{17323EAE-1834-467A-882D-82C096D3C5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108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7" name="月 856">
                    <a:extLst>
                      <a:ext uri="{FF2B5EF4-FFF2-40B4-BE49-F238E27FC236}">
                        <a16:creationId xmlns:a16="http://schemas.microsoft.com/office/drawing/2014/main" id="{F7B46FA2-7A7E-42EC-B6F7-CF498F52271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056791" y="983305"/>
                    <a:ext cx="403727" cy="1330792"/>
                  </a:xfrm>
                  <a:prstGeom prst="moon">
                    <a:avLst>
                      <a:gd name="adj" fmla="val 37458"/>
                    </a:avLst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4FA19380-8EAC-4B11-A996-11AC512E5C8F}"/>
                  </a:ext>
                </a:extLst>
              </p:cNvPr>
              <p:cNvSpPr/>
              <p:nvPr/>
            </p:nvSpPr>
            <p:spPr bwMode="auto">
              <a:xfrm flipH="1">
                <a:off x="1557143" y="930944"/>
                <a:ext cx="1752572" cy="2341684"/>
              </a:xfrm>
              <a:custGeom>
                <a:avLst/>
                <a:gdLst>
                  <a:gd name="connsiteX0" fmla="*/ 1292287 w 2584574"/>
                  <a:gd name="connsiteY0" fmla="*/ 0 h 3453356"/>
                  <a:gd name="connsiteX1" fmla="*/ 2584574 w 2584574"/>
                  <a:gd name="connsiteY1" fmla="*/ 1292287 h 3453356"/>
                  <a:gd name="connsiteX2" fmla="*/ 2558319 w 2584574"/>
                  <a:gd name="connsiteY2" fmla="*/ 1552728 h 3453356"/>
                  <a:gd name="connsiteX3" fmla="*/ 2552557 w 2584574"/>
                  <a:gd name="connsiteY3" fmla="*/ 1575139 h 3453356"/>
                  <a:gd name="connsiteX4" fmla="*/ 2558319 w 2584574"/>
                  <a:gd name="connsiteY4" fmla="*/ 1601862 h 3453356"/>
                  <a:gd name="connsiteX5" fmla="*/ 2584574 w 2584574"/>
                  <a:gd name="connsiteY5" fmla="*/ 1912415 h 3453356"/>
                  <a:gd name="connsiteX6" fmla="*/ 1292287 w 2584574"/>
                  <a:gd name="connsiteY6" fmla="*/ 3453356 h 3453356"/>
                  <a:gd name="connsiteX7" fmla="*/ 0 w 2584574"/>
                  <a:gd name="connsiteY7" fmla="*/ 1912415 h 3453356"/>
                  <a:gd name="connsiteX8" fmla="*/ 26255 w 2584574"/>
                  <a:gd name="connsiteY8" fmla="*/ 1601862 h 3453356"/>
                  <a:gd name="connsiteX9" fmla="*/ 32017 w 2584574"/>
                  <a:gd name="connsiteY9" fmla="*/ 1575139 h 3453356"/>
                  <a:gd name="connsiteX10" fmla="*/ 26255 w 2584574"/>
                  <a:gd name="connsiteY10" fmla="*/ 1552728 h 3453356"/>
                  <a:gd name="connsiteX11" fmla="*/ 0 w 2584574"/>
                  <a:gd name="connsiteY11" fmla="*/ 1292287 h 3453356"/>
                  <a:gd name="connsiteX12" fmla="*/ 1292287 w 2584574"/>
                  <a:gd name="connsiteY12" fmla="*/ 0 h 345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84574" h="3453356">
                    <a:moveTo>
                      <a:pt x="1292287" y="0"/>
                    </a:moveTo>
                    <a:cubicBezTo>
                      <a:pt x="2005997" y="0"/>
                      <a:pt x="2584574" y="578577"/>
                      <a:pt x="2584574" y="1292287"/>
                    </a:cubicBezTo>
                    <a:cubicBezTo>
                      <a:pt x="2584574" y="1381501"/>
                      <a:pt x="2575534" y="1468603"/>
                      <a:pt x="2558319" y="1552728"/>
                    </a:cubicBezTo>
                    <a:lnTo>
                      <a:pt x="2552557" y="1575139"/>
                    </a:lnTo>
                    <a:lnTo>
                      <a:pt x="2558319" y="1601862"/>
                    </a:lnTo>
                    <a:cubicBezTo>
                      <a:pt x="2575534" y="1702173"/>
                      <a:pt x="2584574" y="1806035"/>
                      <a:pt x="2584574" y="1912415"/>
                    </a:cubicBezTo>
                    <a:cubicBezTo>
                      <a:pt x="2584574" y="2763453"/>
                      <a:pt x="2050469" y="3147704"/>
                      <a:pt x="1292287" y="3453356"/>
                    </a:cubicBezTo>
                    <a:cubicBezTo>
                      <a:pt x="612760" y="3137162"/>
                      <a:pt x="0" y="2763453"/>
                      <a:pt x="0" y="1912415"/>
                    </a:cubicBezTo>
                    <a:cubicBezTo>
                      <a:pt x="0" y="1806035"/>
                      <a:pt x="9041" y="1702173"/>
                      <a:pt x="26255" y="1601862"/>
                    </a:cubicBezTo>
                    <a:lnTo>
                      <a:pt x="32017" y="1575139"/>
                    </a:lnTo>
                    <a:lnTo>
                      <a:pt x="26255" y="1552728"/>
                    </a:lnTo>
                    <a:cubicBezTo>
                      <a:pt x="9041" y="1468603"/>
                      <a:pt x="0" y="1381501"/>
                      <a:pt x="0" y="1292287"/>
                    </a:cubicBezTo>
                    <a:cubicBezTo>
                      <a:pt x="0" y="578577"/>
                      <a:pt x="578577" y="0"/>
                      <a:pt x="12922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04D3A9F3-ABAD-4966-A9EF-C559D729F06B}"/>
                </a:ext>
              </a:extLst>
            </p:cNvPr>
            <p:cNvGrpSpPr/>
            <p:nvPr/>
          </p:nvGrpSpPr>
          <p:grpSpPr>
            <a:xfrm>
              <a:off x="2176641" y="3359944"/>
              <a:ext cx="558592" cy="314042"/>
              <a:chOff x="2164556" y="3359944"/>
              <a:chExt cx="558592" cy="314042"/>
            </a:xfrm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DD33A20E-67B3-4600-B5C9-641DACD5BA5E}"/>
                  </a:ext>
                </a:extLst>
              </p:cNvPr>
              <p:cNvGrpSpPr/>
              <p:nvPr/>
            </p:nvGrpSpPr>
            <p:grpSpPr>
              <a:xfrm>
                <a:off x="2164556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39" name="四角形: 角を丸くする 542">
                  <a:extLst>
                    <a:ext uri="{FF2B5EF4-FFF2-40B4-BE49-F238E27FC236}">
                      <a16:creationId xmlns:a16="http://schemas.microsoft.com/office/drawing/2014/main" id="{C835DB9E-A3F2-4334-90BE-2E65E14BCB46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0" name="四角形: 角を丸くする 542">
                  <a:extLst>
                    <a:ext uri="{FF2B5EF4-FFF2-40B4-BE49-F238E27FC236}">
                      <a16:creationId xmlns:a16="http://schemas.microsoft.com/office/drawing/2014/main" id="{0D0519F3-2FA0-4F34-86E3-2CD7DD064BFA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EB9AA6B7-2BDC-4C41-995D-3349AACADF27}"/>
                  </a:ext>
                </a:extLst>
              </p:cNvPr>
              <p:cNvGrpSpPr/>
              <p:nvPr/>
            </p:nvGrpSpPr>
            <p:grpSpPr>
              <a:xfrm flipH="1">
                <a:off x="2446988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37" name="四角形: 角を丸くする 542">
                  <a:extLst>
                    <a:ext uri="{FF2B5EF4-FFF2-40B4-BE49-F238E27FC236}">
                      <a16:creationId xmlns:a16="http://schemas.microsoft.com/office/drawing/2014/main" id="{F6D94CF5-BE1F-49BA-9961-CC74DC4DD717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8" name="四角形: 角を丸くする 542">
                  <a:extLst>
                    <a:ext uri="{FF2B5EF4-FFF2-40B4-BE49-F238E27FC236}">
                      <a16:creationId xmlns:a16="http://schemas.microsoft.com/office/drawing/2014/main" id="{8DCA99BA-2C13-4002-A692-8AFAC813BB44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36" name="四角形: 角を丸くする 835">
                <a:extLst>
                  <a:ext uri="{FF2B5EF4-FFF2-40B4-BE49-F238E27FC236}">
                    <a16:creationId xmlns:a16="http://schemas.microsoft.com/office/drawing/2014/main" id="{C14895C1-D4E8-4AC7-B909-8BEBAAD5683C}"/>
                  </a:ext>
                </a:extLst>
              </p:cNvPr>
              <p:cNvSpPr/>
              <p:nvPr/>
            </p:nvSpPr>
            <p:spPr bwMode="auto">
              <a:xfrm>
                <a:off x="2340095" y="3403837"/>
                <a:ext cx="209055" cy="214484"/>
              </a:xfrm>
              <a:prstGeom prst="roundRect">
                <a:avLst>
                  <a:gd name="adj" fmla="val 31775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8" name="グループ化 887">
            <a:extLst>
              <a:ext uri="{FF2B5EF4-FFF2-40B4-BE49-F238E27FC236}">
                <a16:creationId xmlns:a16="http://schemas.microsoft.com/office/drawing/2014/main" id="{59DF9D38-1096-4967-BDEA-3DD85B8399FD}"/>
              </a:ext>
            </a:extLst>
          </p:cNvPr>
          <p:cNvGrpSpPr/>
          <p:nvPr/>
        </p:nvGrpSpPr>
        <p:grpSpPr>
          <a:xfrm>
            <a:off x="2189945" y="4316351"/>
            <a:ext cx="1637930" cy="1991880"/>
            <a:chOff x="-1138377" y="863715"/>
            <a:chExt cx="3168848" cy="3853622"/>
          </a:xfrm>
        </p:grpSpPr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0BAAD5F5-5884-4523-8EF4-D8D135D5D50B}"/>
                </a:ext>
              </a:extLst>
            </p:cNvPr>
            <p:cNvGrpSpPr/>
            <p:nvPr/>
          </p:nvGrpSpPr>
          <p:grpSpPr>
            <a:xfrm>
              <a:off x="-1138377" y="863715"/>
              <a:ext cx="3168848" cy="3853622"/>
              <a:chOff x="-223897" y="863715"/>
              <a:chExt cx="3168848" cy="3853622"/>
            </a:xfrm>
          </p:grpSpPr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8E286181-8E92-4203-B4A0-CF34D0652456}"/>
                  </a:ext>
                </a:extLst>
              </p:cNvPr>
              <p:cNvGrpSpPr/>
              <p:nvPr/>
            </p:nvGrpSpPr>
            <p:grpSpPr>
              <a:xfrm flipH="1">
                <a:off x="-223897" y="863715"/>
                <a:ext cx="3168848" cy="3853622"/>
                <a:chOff x="1041515" y="2862930"/>
                <a:chExt cx="3168848" cy="3853622"/>
              </a:xfrm>
            </p:grpSpPr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BE8E988B-4005-492F-9D72-7A625EAA9361}"/>
                    </a:ext>
                  </a:extLst>
                </p:cNvPr>
                <p:cNvGrpSpPr/>
                <p:nvPr/>
              </p:nvGrpSpPr>
              <p:grpSpPr>
                <a:xfrm>
                  <a:off x="1041515" y="4001999"/>
                  <a:ext cx="1760717" cy="1566195"/>
                  <a:chOff x="-917914" y="4001999"/>
                  <a:chExt cx="1760717" cy="1566195"/>
                </a:xfrm>
              </p:grpSpPr>
              <p:grpSp>
                <p:nvGrpSpPr>
                  <p:cNvPr id="932" name="グループ化 931">
                    <a:extLst>
                      <a:ext uri="{FF2B5EF4-FFF2-40B4-BE49-F238E27FC236}">
                        <a16:creationId xmlns:a16="http://schemas.microsoft.com/office/drawing/2014/main" id="{FBA113A8-1AD6-4CD6-94B0-D949FE35D1D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0455" y="4831220"/>
                    <a:ext cx="402348" cy="507203"/>
                    <a:chOff x="505800" y="5045734"/>
                    <a:chExt cx="402348" cy="507203"/>
                  </a:xfrm>
                </p:grpSpPr>
                <p:sp>
                  <p:nvSpPr>
                    <p:cNvPr id="945" name="台形 944">
                      <a:extLst>
                        <a:ext uri="{FF2B5EF4-FFF2-40B4-BE49-F238E27FC236}">
                          <a16:creationId xmlns:a16="http://schemas.microsoft.com/office/drawing/2014/main" id="{45A8B245-A1D2-478E-A0BD-36A5E4AC63E9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632057" y="5045734"/>
                      <a:ext cx="276091" cy="446930"/>
                    </a:xfrm>
                    <a:prstGeom prst="trapezoid">
                      <a:avLst>
                        <a:gd name="adj" fmla="val 28363"/>
                      </a:avLst>
                    </a:prstGeom>
                    <a:solidFill>
                      <a:srgbClr val="FF66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946" name="台形 945">
                      <a:extLst>
                        <a:ext uri="{FF2B5EF4-FFF2-40B4-BE49-F238E27FC236}">
                          <a16:creationId xmlns:a16="http://schemas.microsoft.com/office/drawing/2014/main" id="{9382F41C-44DB-4739-A94C-114B4837BCBC}"/>
                        </a:ext>
                      </a:extLst>
                    </p:cNvPr>
                    <p:cNvSpPr/>
                    <p:nvPr/>
                  </p:nvSpPr>
                  <p:spPr bwMode="auto">
                    <a:xfrm rot="1443635">
                      <a:off x="505800" y="5453426"/>
                      <a:ext cx="319660" cy="99511"/>
                    </a:xfrm>
                    <a:prstGeom prst="trapezoid">
                      <a:avLst>
                        <a:gd name="adj" fmla="val 18124"/>
                      </a:avLst>
                    </a:prstGeom>
                    <a:solidFill>
                      <a:srgbClr val="FFCCCC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EC5E39DA-61ED-4956-A35B-6A54884A262E}"/>
                      </a:ext>
                    </a:extLst>
                  </p:cNvPr>
                  <p:cNvSpPr/>
                  <p:nvPr/>
                </p:nvSpPr>
                <p:spPr bwMode="auto">
                  <a:xfrm rot="8244107">
                    <a:off x="-108120" y="4477953"/>
                    <a:ext cx="428986" cy="1090241"/>
                  </a:xfrm>
                  <a:custGeom>
                    <a:avLst/>
                    <a:gdLst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30647 w 619078"/>
                      <a:gd name="connsiteY17" fmla="*/ 796411 h 1573347"/>
                      <a:gd name="connsiteX18" fmla="*/ 288475 w 619078"/>
                      <a:gd name="connsiteY18" fmla="*/ 842652 h 1573347"/>
                      <a:gd name="connsiteX19" fmla="*/ 363913 w 619078"/>
                      <a:gd name="connsiteY19" fmla="*/ 929342 h 1573347"/>
                      <a:gd name="connsiteX20" fmla="*/ 445454 w 619078"/>
                      <a:gd name="connsiteY20" fmla="*/ 1052649 h 1573347"/>
                      <a:gd name="connsiteX21" fmla="*/ 451183 w 619078"/>
                      <a:gd name="connsiteY21" fmla="*/ 1059144 h 1573347"/>
                      <a:gd name="connsiteX22" fmla="*/ 549371 w 619078"/>
                      <a:gd name="connsiteY22" fmla="*/ 1229211 h 1573347"/>
                      <a:gd name="connsiteX23" fmla="*/ 556749 w 619078"/>
                      <a:gd name="connsiteY23" fmla="*/ 1251151 h 1573347"/>
                      <a:gd name="connsiteX24" fmla="*/ 556584 w 619078"/>
                      <a:gd name="connsiteY24" fmla="*/ 1253514 h 1573347"/>
                      <a:gd name="connsiteX25" fmla="*/ 563915 w 619078"/>
                      <a:gd name="connsiteY25" fmla="*/ 1269658 h 1573347"/>
                      <a:gd name="connsiteX26" fmla="*/ 617570 w 619078"/>
                      <a:gd name="connsiteY26" fmla="*/ 1501925 h 1573347"/>
                      <a:gd name="connsiteX27" fmla="*/ 573896 w 619078"/>
                      <a:gd name="connsiteY27" fmla="*/ 1571839 h 1573347"/>
                      <a:gd name="connsiteX28" fmla="*/ 503982 w 619078"/>
                      <a:gd name="connsiteY28" fmla="*/ 1528165 h 1573347"/>
                      <a:gd name="connsiteX29" fmla="*/ 498803 w 619078"/>
                      <a:gd name="connsiteY29" fmla="*/ 1505747 h 1573347"/>
                      <a:gd name="connsiteX30" fmla="*/ 498803 w 619078"/>
                      <a:gd name="connsiteY30" fmla="*/ 1511912 h 1573347"/>
                      <a:gd name="connsiteX31" fmla="*/ 442849 w 619078"/>
                      <a:gd name="connsiteY31" fmla="*/ 1567866 h 1573347"/>
                      <a:gd name="connsiteX32" fmla="*/ 403283 w 619078"/>
                      <a:gd name="connsiteY32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81091 w 619078"/>
                      <a:gd name="connsiteY14" fmla="*/ 806334 h 1573347"/>
                      <a:gd name="connsiteX15" fmla="*/ 191705 w 619078"/>
                      <a:gd name="connsiteY15" fmla="*/ 0 h 1573347"/>
                      <a:gd name="connsiteX16" fmla="*/ 461149 w 619078"/>
                      <a:gd name="connsiteY16" fmla="*/ 60219 h 1573347"/>
                      <a:gd name="connsiteX17" fmla="*/ 288475 w 619078"/>
                      <a:gd name="connsiteY17" fmla="*/ 842652 h 1573347"/>
                      <a:gd name="connsiteX18" fmla="*/ 363913 w 619078"/>
                      <a:gd name="connsiteY18" fmla="*/ 929342 h 1573347"/>
                      <a:gd name="connsiteX19" fmla="*/ 445454 w 619078"/>
                      <a:gd name="connsiteY19" fmla="*/ 1052649 h 1573347"/>
                      <a:gd name="connsiteX20" fmla="*/ 451183 w 619078"/>
                      <a:gd name="connsiteY20" fmla="*/ 1059144 h 1573347"/>
                      <a:gd name="connsiteX21" fmla="*/ 549371 w 619078"/>
                      <a:gd name="connsiteY21" fmla="*/ 1229211 h 1573347"/>
                      <a:gd name="connsiteX22" fmla="*/ 556749 w 619078"/>
                      <a:gd name="connsiteY22" fmla="*/ 1251151 h 1573347"/>
                      <a:gd name="connsiteX23" fmla="*/ 556584 w 619078"/>
                      <a:gd name="connsiteY23" fmla="*/ 1253514 h 1573347"/>
                      <a:gd name="connsiteX24" fmla="*/ 563915 w 619078"/>
                      <a:gd name="connsiteY24" fmla="*/ 1269658 h 1573347"/>
                      <a:gd name="connsiteX25" fmla="*/ 617570 w 619078"/>
                      <a:gd name="connsiteY25" fmla="*/ 1501925 h 1573347"/>
                      <a:gd name="connsiteX26" fmla="*/ 573896 w 619078"/>
                      <a:gd name="connsiteY26" fmla="*/ 1571839 h 1573347"/>
                      <a:gd name="connsiteX27" fmla="*/ 503982 w 619078"/>
                      <a:gd name="connsiteY27" fmla="*/ 1528165 h 1573347"/>
                      <a:gd name="connsiteX28" fmla="*/ 498803 w 619078"/>
                      <a:gd name="connsiteY28" fmla="*/ 1505747 h 1573347"/>
                      <a:gd name="connsiteX29" fmla="*/ 498803 w 619078"/>
                      <a:gd name="connsiteY29" fmla="*/ 1511912 h 1573347"/>
                      <a:gd name="connsiteX30" fmla="*/ 442849 w 619078"/>
                      <a:gd name="connsiteY30" fmla="*/ 1567866 h 1573347"/>
                      <a:gd name="connsiteX31" fmla="*/ 403283 w 619078"/>
                      <a:gd name="connsiteY31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61149 w 619078"/>
                      <a:gd name="connsiteY15" fmla="*/ 60219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64414 w 619078"/>
                      <a:gd name="connsiteY11" fmla="*/ 987663 h 1573347"/>
                      <a:gd name="connsiteX12" fmla="*/ 119391 w 619078"/>
                      <a:gd name="connsiteY12" fmla="*/ 930530 h 1573347"/>
                      <a:gd name="connsiteX13" fmla="*/ 75352 w 619078"/>
                      <a:gd name="connsiteY13" fmla="*/ 815199 h 1573347"/>
                      <a:gd name="connsiteX14" fmla="*/ 191705 w 619078"/>
                      <a:gd name="connsiteY14" fmla="*/ 0 h 1573347"/>
                      <a:gd name="connsiteX15" fmla="*/ 406483 w 619078"/>
                      <a:gd name="connsiteY15" fmla="*/ 96218 h 1573347"/>
                      <a:gd name="connsiteX16" fmla="*/ 288475 w 619078"/>
                      <a:gd name="connsiteY16" fmla="*/ 842652 h 1573347"/>
                      <a:gd name="connsiteX17" fmla="*/ 363913 w 619078"/>
                      <a:gd name="connsiteY17" fmla="*/ 929342 h 1573347"/>
                      <a:gd name="connsiteX18" fmla="*/ 445454 w 619078"/>
                      <a:gd name="connsiteY18" fmla="*/ 1052649 h 1573347"/>
                      <a:gd name="connsiteX19" fmla="*/ 451183 w 619078"/>
                      <a:gd name="connsiteY19" fmla="*/ 1059144 h 1573347"/>
                      <a:gd name="connsiteX20" fmla="*/ 549371 w 619078"/>
                      <a:gd name="connsiteY20" fmla="*/ 1229211 h 1573347"/>
                      <a:gd name="connsiteX21" fmla="*/ 556749 w 619078"/>
                      <a:gd name="connsiteY21" fmla="*/ 1251151 h 1573347"/>
                      <a:gd name="connsiteX22" fmla="*/ 556584 w 619078"/>
                      <a:gd name="connsiteY22" fmla="*/ 1253514 h 1573347"/>
                      <a:gd name="connsiteX23" fmla="*/ 563915 w 619078"/>
                      <a:gd name="connsiteY23" fmla="*/ 1269658 h 1573347"/>
                      <a:gd name="connsiteX24" fmla="*/ 617570 w 619078"/>
                      <a:gd name="connsiteY24" fmla="*/ 1501925 h 1573347"/>
                      <a:gd name="connsiteX25" fmla="*/ 573896 w 619078"/>
                      <a:gd name="connsiteY25" fmla="*/ 1571839 h 1573347"/>
                      <a:gd name="connsiteX26" fmla="*/ 503982 w 619078"/>
                      <a:gd name="connsiteY26" fmla="*/ 1528165 h 1573347"/>
                      <a:gd name="connsiteX27" fmla="*/ 498803 w 619078"/>
                      <a:gd name="connsiteY27" fmla="*/ 1505747 h 1573347"/>
                      <a:gd name="connsiteX28" fmla="*/ 498803 w 619078"/>
                      <a:gd name="connsiteY28" fmla="*/ 1511912 h 1573347"/>
                      <a:gd name="connsiteX29" fmla="*/ 442849 w 619078"/>
                      <a:gd name="connsiteY29" fmla="*/ 1567866 h 1573347"/>
                      <a:gd name="connsiteX30" fmla="*/ 403283 w 619078"/>
                      <a:gd name="connsiteY30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119391 w 619078"/>
                      <a:gd name="connsiteY11" fmla="*/ 930530 h 1573347"/>
                      <a:gd name="connsiteX12" fmla="*/ 75352 w 619078"/>
                      <a:gd name="connsiteY12" fmla="*/ 815199 h 1573347"/>
                      <a:gd name="connsiteX13" fmla="*/ 191705 w 619078"/>
                      <a:gd name="connsiteY13" fmla="*/ 0 h 1573347"/>
                      <a:gd name="connsiteX14" fmla="*/ 406483 w 619078"/>
                      <a:gd name="connsiteY14" fmla="*/ 96218 h 1573347"/>
                      <a:gd name="connsiteX15" fmla="*/ 288475 w 619078"/>
                      <a:gd name="connsiteY15" fmla="*/ 842652 h 1573347"/>
                      <a:gd name="connsiteX16" fmla="*/ 363913 w 619078"/>
                      <a:gd name="connsiteY16" fmla="*/ 929342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366421 w 619078"/>
                      <a:gd name="connsiteY16" fmla="*/ 910993 h 1573347"/>
                      <a:gd name="connsiteX17" fmla="*/ 445454 w 619078"/>
                      <a:gd name="connsiteY17" fmla="*/ 1052649 h 1573347"/>
                      <a:gd name="connsiteX18" fmla="*/ 451183 w 619078"/>
                      <a:gd name="connsiteY18" fmla="*/ 1059144 h 1573347"/>
                      <a:gd name="connsiteX19" fmla="*/ 549371 w 619078"/>
                      <a:gd name="connsiteY19" fmla="*/ 1229211 h 1573347"/>
                      <a:gd name="connsiteX20" fmla="*/ 556749 w 619078"/>
                      <a:gd name="connsiteY20" fmla="*/ 1251151 h 1573347"/>
                      <a:gd name="connsiteX21" fmla="*/ 556584 w 619078"/>
                      <a:gd name="connsiteY21" fmla="*/ 1253514 h 1573347"/>
                      <a:gd name="connsiteX22" fmla="*/ 563915 w 619078"/>
                      <a:gd name="connsiteY22" fmla="*/ 1269658 h 1573347"/>
                      <a:gd name="connsiteX23" fmla="*/ 617570 w 619078"/>
                      <a:gd name="connsiteY23" fmla="*/ 1501925 h 1573347"/>
                      <a:gd name="connsiteX24" fmla="*/ 573896 w 619078"/>
                      <a:gd name="connsiteY24" fmla="*/ 1571839 h 1573347"/>
                      <a:gd name="connsiteX25" fmla="*/ 503982 w 619078"/>
                      <a:gd name="connsiteY25" fmla="*/ 1528165 h 1573347"/>
                      <a:gd name="connsiteX26" fmla="*/ 498803 w 619078"/>
                      <a:gd name="connsiteY26" fmla="*/ 1505747 h 1573347"/>
                      <a:gd name="connsiteX27" fmla="*/ 498803 w 619078"/>
                      <a:gd name="connsiteY27" fmla="*/ 1511912 h 1573347"/>
                      <a:gd name="connsiteX28" fmla="*/ 442849 w 619078"/>
                      <a:gd name="connsiteY28" fmla="*/ 1567866 h 1573347"/>
                      <a:gd name="connsiteX29" fmla="*/ 403283 w 619078"/>
                      <a:gd name="connsiteY29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475 w 619078"/>
                      <a:gd name="connsiteY14" fmla="*/ 842652 h 1573347"/>
                      <a:gd name="connsiteX15" fmla="*/ 363913 w 619078"/>
                      <a:gd name="connsiteY15" fmla="*/ 929342 h 1573347"/>
                      <a:gd name="connsiteX16" fmla="*/ 445454 w 619078"/>
                      <a:gd name="connsiteY16" fmla="*/ 1052649 h 1573347"/>
                      <a:gd name="connsiteX17" fmla="*/ 451183 w 619078"/>
                      <a:gd name="connsiteY17" fmla="*/ 1059144 h 1573347"/>
                      <a:gd name="connsiteX18" fmla="*/ 549371 w 619078"/>
                      <a:gd name="connsiteY18" fmla="*/ 1229211 h 1573347"/>
                      <a:gd name="connsiteX19" fmla="*/ 556749 w 619078"/>
                      <a:gd name="connsiteY19" fmla="*/ 1251151 h 1573347"/>
                      <a:gd name="connsiteX20" fmla="*/ 556584 w 619078"/>
                      <a:gd name="connsiteY20" fmla="*/ 1253514 h 1573347"/>
                      <a:gd name="connsiteX21" fmla="*/ 563915 w 619078"/>
                      <a:gd name="connsiteY21" fmla="*/ 1269658 h 1573347"/>
                      <a:gd name="connsiteX22" fmla="*/ 617570 w 619078"/>
                      <a:gd name="connsiteY22" fmla="*/ 1501925 h 1573347"/>
                      <a:gd name="connsiteX23" fmla="*/ 573896 w 619078"/>
                      <a:gd name="connsiteY23" fmla="*/ 1571839 h 1573347"/>
                      <a:gd name="connsiteX24" fmla="*/ 503982 w 619078"/>
                      <a:gd name="connsiteY24" fmla="*/ 1528165 h 1573347"/>
                      <a:gd name="connsiteX25" fmla="*/ 498803 w 619078"/>
                      <a:gd name="connsiteY25" fmla="*/ 1505747 h 1573347"/>
                      <a:gd name="connsiteX26" fmla="*/ 498803 w 619078"/>
                      <a:gd name="connsiteY26" fmla="*/ 1511912 h 1573347"/>
                      <a:gd name="connsiteX27" fmla="*/ 442849 w 619078"/>
                      <a:gd name="connsiteY27" fmla="*/ 1567866 h 1573347"/>
                      <a:gd name="connsiteX28" fmla="*/ 403283 w 619078"/>
                      <a:gd name="connsiteY28" fmla="*/ 1551478 h 1573347"/>
                      <a:gd name="connsiteX0" fmla="*/ 403283 w 619078"/>
                      <a:gd name="connsiteY0" fmla="*/ 1554151 h 1576020"/>
                      <a:gd name="connsiteX1" fmla="*/ 386895 w 619078"/>
                      <a:gd name="connsiteY1" fmla="*/ 1514585 h 1576020"/>
                      <a:gd name="connsiteX2" fmla="*/ 386895 w 619078"/>
                      <a:gd name="connsiteY2" fmla="*/ 1333983 h 1576020"/>
                      <a:gd name="connsiteX3" fmla="*/ 292795 w 619078"/>
                      <a:gd name="connsiteY3" fmla="*/ 1170997 h 1576020"/>
                      <a:gd name="connsiteX4" fmla="*/ 292438 w 619078"/>
                      <a:gd name="connsiteY4" fmla="*/ 1169935 h 1576020"/>
                      <a:gd name="connsiteX5" fmla="*/ 285894 w 619078"/>
                      <a:gd name="connsiteY5" fmla="*/ 1159633 h 1576020"/>
                      <a:gd name="connsiteX6" fmla="*/ 273552 w 619078"/>
                      <a:gd name="connsiteY6" fmla="*/ 1159360 h 1576020"/>
                      <a:gd name="connsiteX7" fmla="*/ 55022 w 619078"/>
                      <a:gd name="connsiteY7" fmla="*/ 1110200 h 1576020"/>
                      <a:gd name="connsiteX8" fmla="*/ 29475 w 619078"/>
                      <a:gd name="connsiteY8" fmla="*/ 1098776 h 1576020"/>
                      <a:gd name="connsiteX9" fmla="*/ 1733 w 619078"/>
                      <a:gd name="connsiteY9" fmla="*/ 1025976 h 1576020"/>
                      <a:gd name="connsiteX10" fmla="*/ 85957 w 619078"/>
                      <a:gd name="connsiteY10" fmla="*/ 972686 h 1576020"/>
                      <a:gd name="connsiteX11" fmla="*/ 75352 w 619078"/>
                      <a:gd name="connsiteY11" fmla="*/ 817872 h 1576020"/>
                      <a:gd name="connsiteX12" fmla="*/ 191705 w 619078"/>
                      <a:gd name="connsiteY12" fmla="*/ 2673 h 1576020"/>
                      <a:gd name="connsiteX13" fmla="*/ 406483 w 619078"/>
                      <a:gd name="connsiteY13" fmla="*/ 98891 h 1576020"/>
                      <a:gd name="connsiteX14" fmla="*/ 363913 w 619078"/>
                      <a:gd name="connsiteY14" fmla="*/ 932015 h 1576020"/>
                      <a:gd name="connsiteX15" fmla="*/ 445454 w 619078"/>
                      <a:gd name="connsiteY15" fmla="*/ 1055322 h 1576020"/>
                      <a:gd name="connsiteX16" fmla="*/ 451183 w 619078"/>
                      <a:gd name="connsiteY16" fmla="*/ 1061817 h 1576020"/>
                      <a:gd name="connsiteX17" fmla="*/ 549371 w 619078"/>
                      <a:gd name="connsiteY17" fmla="*/ 1231884 h 1576020"/>
                      <a:gd name="connsiteX18" fmla="*/ 556749 w 619078"/>
                      <a:gd name="connsiteY18" fmla="*/ 1253824 h 1576020"/>
                      <a:gd name="connsiteX19" fmla="*/ 556584 w 619078"/>
                      <a:gd name="connsiteY19" fmla="*/ 1256187 h 1576020"/>
                      <a:gd name="connsiteX20" fmla="*/ 563915 w 619078"/>
                      <a:gd name="connsiteY20" fmla="*/ 1272331 h 1576020"/>
                      <a:gd name="connsiteX21" fmla="*/ 617570 w 619078"/>
                      <a:gd name="connsiteY21" fmla="*/ 1504598 h 1576020"/>
                      <a:gd name="connsiteX22" fmla="*/ 573896 w 619078"/>
                      <a:gd name="connsiteY22" fmla="*/ 1574512 h 1576020"/>
                      <a:gd name="connsiteX23" fmla="*/ 503982 w 619078"/>
                      <a:gd name="connsiteY23" fmla="*/ 1530838 h 1576020"/>
                      <a:gd name="connsiteX24" fmla="*/ 498803 w 619078"/>
                      <a:gd name="connsiteY24" fmla="*/ 1508420 h 1576020"/>
                      <a:gd name="connsiteX25" fmla="*/ 498803 w 619078"/>
                      <a:gd name="connsiteY25" fmla="*/ 1514585 h 1576020"/>
                      <a:gd name="connsiteX26" fmla="*/ 442849 w 619078"/>
                      <a:gd name="connsiteY26" fmla="*/ 1570539 h 1576020"/>
                      <a:gd name="connsiteX27" fmla="*/ 403283 w 619078"/>
                      <a:gd name="connsiteY27" fmla="*/ 1554151 h 1576020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  <a:gd name="connsiteX0" fmla="*/ 403283 w 619078"/>
                      <a:gd name="connsiteY0" fmla="*/ 1551478 h 1573347"/>
                      <a:gd name="connsiteX1" fmla="*/ 386895 w 619078"/>
                      <a:gd name="connsiteY1" fmla="*/ 1511912 h 1573347"/>
                      <a:gd name="connsiteX2" fmla="*/ 386895 w 619078"/>
                      <a:gd name="connsiteY2" fmla="*/ 1331310 h 1573347"/>
                      <a:gd name="connsiteX3" fmla="*/ 292795 w 619078"/>
                      <a:gd name="connsiteY3" fmla="*/ 1168324 h 1573347"/>
                      <a:gd name="connsiteX4" fmla="*/ 292438 w 619078"/>
                      <a:gd name="connsiteY4" fmla="*/ 1167262 h 1573347"/>
                      <a:gd name="connsiteX5" fmla="*/ 285894 w 619078"/>
                      <a:gd name="connsiteY5" fmla="*/ 1156960 h 1573347"/>
                      <a:gd name="connsiteX6" fmla="*/ 273552 w 619078"/>
                      <a:gd name="connsiteY6" fmla="*/ 1156687 h 1573347"/>
                      <a:gd name="connsiteX7" fmla="*/ 55022 w 619078"/>
                      <a:gd name="connsiteY7" fmla="*/ 1107527 h 1573347"/>
                      <a:gd name="connsiteX8" fmla="*/ 29475 w 619078"/>
                      <a:gd name="connsiteY8" fmla="*/ 1096103 h 1573347"/>
                      <a:gd name="connsiteX9" fmla="*/ 1733 w 619078"/>
                      <a:gd name="connsiteY9" fmla="*/ 1023303 h 1573347"/>
                      <a:gd name="connsiteX10" fmla="*/ 85957 w 619078"/>
                      <a:gd name="connsiteY10" fmla="*/ 970013 h 1573347"/>
                      <a:gd name="connsiteX11" fmla="*/ 75352 w 619078"/>
                      <a:gd name="connsiteY11" fmla="*/ 815199 h 1573347"/>
                      <a:gd name="connsiteX12" fmla="*/ 191705 w 619078"/>
                      <a:gd name="connsiteY12" fmla="*/ 0 h 1573347"/>
                      <a:gd name="connsiteX13" fmla="*/ 406483 w 619078"/>
                      <a:gd name="connsiteY13" fmla="*/ 96218 h 1573347"/>
                      <a:gd name="connsiteX14" fmla="*/ 288839 w 619078"/>
                      <a:gd name="connsiteY14" fmla="*/ 878985 h 1573347"/>
                      <a:gd name="connsiteX15" fmla="*/ 445454 w 619078"/>
                      <a:gd name="connsiteY15" fmla="*/ 1052649 h 1573347"/>
                      <a:gd name="connsiteX16" fmla="*/ 451183 w 619078"/>
                      <a:gd name="connsiteY16" fmla="*/ 1059144 h 1573347"/>
                      <a:gd name="connsiteX17" fmla="*/ 549371 w 619078"/>
                      <a:gd name="connsiteY17" fmla="*/ 1229211 h 1573347"/>
                      <a:gd name="connsiteX18" fmla="*/ 556749 w 619078"/>
                      <a:gd name="connsiteY18" fmla="*/ 1251151 h 1573347"/>
                      <a:gd name="connsiteX19" fmla="*/ 556584 w 619078"/>
                      <a:gd name="connsiteY19" fmla="*/ 1253514 h 1573347"/>
                      <a:gd name="connsiteX20" fmla="*/ 563915 w 619078"/>
                      <a:gd name="connsiteY20" fmla="*/ 1269658 h 1573347"/>
                      <a:gd name="connsiteX21" fmla="*/ 617570 w 619078"/>
                      <a:gd name="connsiteY21" fmla="*/ 1501925 h 1573347"/>
                      <a:gd name="connsiteX22" fmla="*/ 573896 w 619078"/>
                      <a:gd name="connsiteY22" fmla="*/ 1571839 h 1573347"/>
                      <a:gd name="connsiteX23" fmla="*/ 503982 w 619078"/>
                      <a:gd name="connsiteY23" fmla="*/ 1528165 h 1573347"/>
                      <a:gd name="connsiteX24" fmla="*/ 498803 w 619078"/>
                      <a:gd name="connsiteY24" fmla="*/ 1505747 h 1573347"/>
                      <a:gd name="connsiteX25" fmla="*/ 498803 w 619078"/>
                      <a:gd name="connsiteY25" fmla="*/ 1511912 h 1573347"/>
                      <a:gd name="connsiteX26" fmla="*/ 442849 w 619078"/>
                      <a:gd name="connsiteY26" fmla="*/ 1567866 h 1573347"/>
                      <a:gd name="connsiteX27" fmla="*/ 403283 w 619078"/>
                      <a:gd name="connsiteY27" fmla="*/ 1551478 h 1573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19078" h="1573347">
                        <a:moveTo>
                          <a:pt x="403283" y="1551478"/>
                        </a:moveTo>
                        <a:cubicBezTo>
                          <a:pt x="393158" y="1541352"/>
                          <a:pt x="386895" y="1527363"/>
                          <a:pt x="386895" y="1511912"/>
                        </a:cubicBezTo>
                        <a:lnTo>
                          <a:pt x="386895" y="1331310"/>
                        </a:lnTo>
                        <a:lnTo>
                          <a:pt x="292795" y="1168324"/>
                        </a:lnTo>
                        <a:lnTo>
                          <a:pt x="292438" y="1167262"/>
                        </a:lnTo>
                        <a:lnTo>
                          <a:pt x="285894" y="1156960"/>
                        </a:lnTo>
                        <a:lnTo>
                          <a:pt x="273552" y="1156687"/>
                        </a:lnTo>
                        <a:lnTo>
                          <a:pt x="55022" y="1107527"/>
                        </a:lnTo>
                        <a:cubicBezTo>
                          <a:pt x="45529" y="1105391"/>
                          <a:pt x="36918" y="1101433"/>
                          <a:pt x="29475" y="1096103"/>
                        </a:cubicBezTo>
                        <a:cubicBezTo>
                          <a:pt x="7145" y="1080113"/>
                          <a:pt x="-4674" y="1051782"/>
                          <a:pt x="1733" y="1023303"/>
                        </a:cubicBezTo>
                        <a:cubicBezTo>
                          <a:pt x="10275" y="985330"/>
                          <a:pt x="47984" y="961471"/>
                          <a:pt x="85957" y="970013"/>
                        </a:cubicBezTo>
                        <a:lnTo>
                          <a:pt x="75352" y="815199"/>
                        </a:lnTo>
                        <a:lnTo>
                          <a:pt x="191705" y="0"/>
                        </a:lnTo>
                        <a:cubicBezTo>
                          <a:pt x="281520" y="20073"/>
                          <a:pt x="390294" y="-50279"/>
                          <a:pt x="406483" y="96218"/>
                        </a:cubicBezTo>
                        <a:cubicBezTo>
                          <a:pt x="422672" y="242715"/>
                          <a:pt x="347063" y="639039"/>
                          <a:pt x="288839" y="878985"/>
                        </a:cubicBezTo>
                        <a:lnTo>
                          <a:pt x="445454" y="1052649"/>
                        </a:lnTo>
                        <a:lnTo>
                          <a:pt x="451183" y="1059144"/>
                        </a:lnTo>
                        <a:lnTo>
                          <a:pt x="549371" y="1229211"/>
                        </a:lnTo>
                        <a:cubicBezTo>
                          <a:pt x="553396" y="1236181"/>
                          <a:pt x="555817" y="1243636"/>
                          <a:pt x="556749" y="1251151"/>
                        </a:cubicBezTo>
                        <a:lnTo>
                          <a:pt x="556584" y="1253514"/>
                        </a:lnTo>
                        <a:lnTo>
                          <a:pt x="563915" y="1269658"/>
                        </a:lnTo>
                        <a:lnTo>
                          <a:pt x="617570" y="1501925"/>
                        </a:lnTo>
                        <a:cubicBezTo>
                          <a:pt x="624816" y="1533292"/>
                          <a:pt x="605263" y="1564593"/>
                          <a:pt x="573896" y="1571839"/>
                        </a:cubicBezTo>
                        <a:cubicBezTo>
                          <a:pt x="542529" y="1579085"/>
                          <a:pt x="511228" y="1559532"/>
                          <a:pt x="503982" y="1528165"/>
                        </a:cubicBezTo>
                        <a:lnTo>
                          <a:pt x="498803" y="1505747"/>
                        </a:lnTo>
                        <a:lnTo>
                          <a:pt x="498803" y="1511912"/>
                        </a:lnTo>
                        <a:cubicBezTo>
                          <a:pt x="498803" y="1542815"/>
                          <a:pt x="473752" y="1567866"/>
                          <a:pt x="442849" y="1567866"/>
                        </a:cubicBezTo>
                        <a:cubicBezTo>
                          <a:pt x="427398" y="1567866"/>
                          <a:pt x="413409" y="1561603"/>
                          <a:pt x="403283" y="15514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34" name="グループ化 933">
                    <a:extLst>
                      <a:ext uri="{FF2B5EF4-FFF2-40B4-BE49-F238E27FC236}">
                        <a16:creationId xmlns:a16="http://schemas.microsoft.com/office/drawing/2014/main" id="{86673A87-2246-4D51-B169-9C239F80797B}"/>
                      </a:ext>
                    </a:extLst>
                  </p:cNvPr>
                  <p:cNvGrpSpPr/>
                  <p:nvPr/>
                </p:nvGrpSpPr>
                <p:grpSpPr>
                  <a:xfrm>
                    <a:off x="-917914" y="4316031"/>
                    <a:ext cx="1514078" cy="502348"/>
                    <a:chOff x="1043827" y="1577712"/>
                    <a:chExt cx="2090692" cy="50234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941" name="フリーフォーム: 図形 940">
                      <a:extLst>
                        <a:ext uri="{FF2B5EF4-FFF2-40B4-BE49-F238E27FC236}">
                          <a16:creationId xmlns:a16="http://schemas.microsoft.com/office/drawing/2014/main" id="{77D61B4D-F727-4B1C-8B7C-3EE3B05063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85118"/>
                      <a:ext cx="2090692" cy="494942"/>
                    </a:xfrm>
                    <a:custGeom>
                      <a:avLst/>
                      <a:gdLst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7611 w 2090692"/>
                        <a:gd name="connsiteY6" fmla="*/ 247471 h 494942"/>
                        <a:gd name="connsiteX7" fmla="*/ 0 w 2090692"/>
                        <a:gd name="connsiteY7" fmla="*/ 230802 h 494942"/>
                        <a:gd name="connsiteX8" fmla="*/ 1045346 w 2090692"/>
                        <a:gd name="connsiteY8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83081 w 2090692"/>
                        <a:gd name="connsiteY2" fmla="*/ 247471 h 494942"/>
                        <a:gd name="connsiteX3" fmla="*/ 2090692 w 2090692"/>
                        <a:gd name="connsiteY3" fmla="*/ 264140 h 494942"/>
                        <a:gd name="connsiteX4" fmla="*/ 1045346 w 2090692"/>
                        <a:gd name="connsiteY4" fmla="*/ 494942 h 494942"/>
                        <a:gd name="connsiteX5" fmla="*/ 0 w 2090692"/>
                        <a:gd name="connsiteY5" fmla="*/ 264140 h 494942"/>
                        <a:gd name="connsiteX6" fmla="*/ 0 w 2090692"/>
                        <a:gd name="connsiteY6" fmla="*/ 230802 h 494942"/>
                        <a:gd name="connsiteX7" fmla="*/ 1045346 w 2090692"/>
                        <a:gd name="connsiteY7" fmla="*/ 0 h 494942"/>
                        <a:gd name="connsiteX0" fmla="*/ 1045346 w 2090692"/>
                        <a:gd name="connsiteY0" fmla="*/ 0 h 494942"/>
                        <a:gd name="connsiteX1" fmla="*/ 2090692 w 2090692"/>
                        <a:gd name="connsiteY1" fmla="*/ 230802 h 494942"/>
                        <a:gd name="connsiteX2" fmla="*/ 2090692 w 2090692"/>
                        <a:gd name="connsiteY2" fmla="*/ 264140 h 494942"/>
                        <a:gd name="connsiteX3" fmla="*/ 1045346 w 2090692"/>
                        <a:gd name="connsiteY3" fmla="*/ 494942 h 494942"/>
                        <a:gd name="connsiteX4" fmla="*/ 0 w 2090692"/>
                        <a:gd name="connsiteY4" fmla="*/ 264140 h 494942"/>
                        <a:gd name="connsiteX5" fmla="*/ 0 w 2090692"/>
                        <a:gd name="connsiteY5" fmla="*/ 230802 h 494942"/>
                        <a:gd name="connsiteX6" fmla="*/ 1045346 w 2090692"/>
                        <a:gd name="connsiteY6" fmla="*/ 0 h 494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90692" h="494942">
                          <a:moveTo>
                            <a:pt x="1045346" y="0"/>
                          </a:moveTo>
                          <a:cubicBezTo>
                            <a:pt x="1622675" y="0"/>
                            <a:pt x="2090692" y="103334"/>
                            <a:pt x="2090692" y="230802"/>
                          </a:cubicBezTo>
                          <a:lnTo>
                            <a:pt x="2090692" y="264140"/>
                          </a:lnTo>
                          <a:cubicBezTo>
                            <a:pt x="2090692" y="391608"/>
                            <a:pt x="1622675" y="494942"/>
                            <a:pt x="1045346" y="494942"/>
                          </a:cubicBezTo>
                          <a:cubicBezTo>
                            <a:pt x="468017" y="494942"/>
                            <a:pt x="0" y="391608"/>
                            <a:pt x="0" y="264140"/>
                          </a:cubicBezTo>
                          <a:lnTo>
                            <a:pt x="0" y="230802"/>
                          </a:lnTo>
                          <a:cubicBezTo>
                            <a:pt x="0" y="103334"/>
                            <a:pt x="468017" y="0"/>
                            <a:pt x="10453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942" name="楕円 941">
                      <a:extLst>
                        <a:ext uri="{FF2B5EF4-FFF2-40B4-BE49-F238E27FC236}">
                          <a16:creationId xmlns:a16="http://schemas.microsoft.com/office/drawing/2014/main" id="{78954A10-BC91-4CF7-9942-9423860BCA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43827" y="1577712"/>
                      <a:ext cx="2090692" cy="461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943" name="楕円 942">
                      <a:extLst>
                        <a:ext uri="{FF2B5EF4-FFF2-40B4-BE49-F238E27FC236}">
                          <a16:creationId xmlns:a16="http://schemas.microsoft.com/office/drawing/2014/main" id="{545037AC-F14B-41A4-B8BA-4A5B079782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6878"/>
                      <a:ext cx="2014492" cy="404812"/>
                    </a:xfrm>
                    <a:prstGeom prst="ellipse">
                      <a:avLst/>
                    </a:pr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984A6A5F-E7BC-457A-9452-B07455B9D7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81927" y="1604171"/>
                      <a:ext cx="2014492" cy="219075"/>
                    </a:xfrm>
                    <a:custGeom>
                      <a:avLst/>
                      <a:gdLst>
                        <a:gd name="connsiteX0" fmla="*/ 1007246 w 2014492"/>
                        <a:gd name="connsiteY0" fmla="*/ 0 h 219075"/>
                        <a:gd name="connsiteX1" fmla="*/ 2014492 w 2014492"/>
                        <a:gd name="connsiteY1" fmla="*/ 202406 h 219075"/>
                        <a:gd name="connsiteX2" fmla="*/ 2006130 w 2014492"/>
                        <a:gd name="connsiteY2" fmla="*/ 219075 h 219075"/>
                        <a:gd name="connsiteX3" fmla="*/ 1994028 w 2014492"/>
                        <a:gd name="connsiteY3" fmla="*/ 194952 h 219075"/>
                        <a:gd name="connsiteX4" fmla="*/ 1007246 w 2014492"/>
                        <a:gd name="connsiteY4" fmla="*/ 33338 h 219075"/>
                        <a:gd name="connsiteX5" fmla="*/ 20464 w 2014492"/>
                        <a:gd name="connsiteY5" fmla="*/ 194952 h 219075"/>
                        <a:gd name="connsiteX6" fmla="*/ 8362 w 2014492"/>
                        <a:gd name="connsiteY6" fmla="*/ 219075 h 219075"/>
                        <a:gd name="connsiteX7" fmla="*/ 0 w 2014492"/>
                        <a:gd name="connsiteY7" fmla="*/ 202406 h 219075"/>
                        <a:gd name="connsiteX8" fmla="*/ 1007246 w 2014492"/>
                        <a:gd name="connsiteY8" fmla="*/ 0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4492" h="219075">
                          <a:moveTo>
                            <a:pt x="1007246" y="0"/>
                          </a:moveTo>
                          <a:cubicBezTo>
                            <a:pt x="1563533" y="0"/>
                            <a:pt x="2014492" y="90620"/>
                            <a:pt x="2014492" y="202406"/>
                          </a:cubicBezTo>
                          <a:lnTo>
                            <a:pt x="2006130" y="219075"/>
                          </a:lnTo>
                          <a:lnTo>
                            <a:pt x="1994028" y="194952"/>
                          </a:lnTo>
                          <a:cubicBezTo>
                            <a:pt x="1900107" y="102719"/>
                            <a:pt x="1493997" y="33338"/>
                            <a:pt x="1007246" y="33338"/>
                          </a:cubicBezTo>
                          <a:cubicBezTo>
                            <a:pt x="520495" y="33338"/>
                            <a:pt x="114386" y="102719"/>
                            <a:pt x="20464" y="194952"/>
                          </a:cubicBezTo>
                          <a:lnTo>
                            <a:pt x="8362" y="219075"/>
                          </a:lnTo>
                          <a:lnTo>
                            <a:pt x="0" y="202406"/>
                          </a:lnTo>
                          <a:cubicBezTo>
                            <a:pt x="0" y="90620"/>
                            <a:pt x="450959" y="0"/>
                            <a:pt x="1007246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75472">
                          <a:schemeClr val="bg1">
                            <a:lumMod val="85000"/>
                          </a:schemeClr>
                        </a:gs>
                        <a:gs pos="25152">
                          <a:schemeClr val="bg1">
                            <a:lumMod val="50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  <a:gs pos="0">
                          <a:schemeClr val="bg1">
                            <a:lumMod val="85000"/>
                          </a:schemeClr>
                        </a:gs>
                        <a:gs pos="48000">
                          <a:schemeClr val="bg1">
                            <a:lumMod val="85000"/>
                          </a:schemeClr>
                        </a:gs>
                        <a:gs pos="52000">
                          <a:schemeClr val="bg1">
                            <a:lumMod val="65000"/>
                          </a:schemeClr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20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grpSp>
                <p:nvGrpSpPr>
                  <p:cNvPr id="935" name="グループ化 934">
                    <a:extLst>
                      <a:ext uri="{FF2B5EF4-FFF2-40B4-BE49-F238E27FC236}">
                        <a16:creationId xmlns:a16="http://schemas.microsoft.com/office/drawing/2014/main" id="{8A4364A9-A851-4C7E-B694-B99B408EFEAD}"/>
                      </a:ext>
                    </a:extLst>
                  </p:cNvPr>
                  <p:cNvGrpSpPr/>
                  <p:nvPr/>
                </p:nvGrpSpPr>
                <p:grpSpPr>
                  <a:xfrm>
                    <a:off x="-567527" y="4001999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939" name="台形 5">
                      <a:extLst>
                        <a:ext uri="{FF2B5EF4-FFF2-40B4-BE49-F238E27FC236}">
                          <a16:creationId xmlns:a16="http://schemas.microsoft.com/office/drawing/2014/main" id="{30953E9A-5B6E-4C05-AA91-572102BC07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0" name="円/楕円 22">
                      <a:extLst>
                        <a:ext uri="{FF2B5EF4-FFF2-40B4-BE49-F238E27FC236}">
                          <a16:creationId xmlns:a16="http://schemas.microsoft.com/office/drawing/2014/main" id="{EB718DC2-00CF-406F-B373-45549807DA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6" name="グループ化 935">
                    <a:extLst>
                      <a:ext uri="{FF2B5EF4-FFF2-40B4-BE49-F238E27FC236}">
                        <a16:creationId xmlns:a16="http://schemas.microsoft.com/office/drawing/2014/main" id="{95961D7C-DF5C-4DB3-A3C3-A2C8BEC088CE}"/>
                      </a:ext>
                    </a:extLst>
                  </p:cNvPr>
                  <p:cNvGrpSpPr/>
                  <p:nvPr/>
                </p:nvGrpSpPr>
                <p:grpSpPr>
                  <a:xfrm>
                    <a:off x="-245310" y="4089085"/>
                    <a:ext cx="482808" cy="553084"/>
                    <a:chOff x="3856315" y="2080276"/>
                    <a:chExt cx="1373236" cy="1573121"/>
                  </a:xfrm>
                </p:grpSpPr>
                <p:sp>
                  <p:nvSpPr>
                    <p:cNvPr id="937" name="台形 5">
                      <a:extLst>
                        <a:ext uri="{FF2B5EF4-FFF2-40B4-BE49-F238E27FC236}">
                          <a16:creationId xmlns:a16="http://schemas.microsoft.com/office/drawing/2014/main" id="{2B3F0DE3-8EA7-49E3-81E0-B76A53128CB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6315" y="2080276"/>
                      <a:ext cx="1368152" cy="1573121"/>
                    </a:xfrm>
                    <a:custGeom>
                      <a:avLst/>
                      <a:gdLst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1607040 w 2016224"/>
                        <a:gd name="connsiteY2" fmla="*/ 0 h 1728192"/>
                        <a:gd name="connsiteX3" fmla="*/ 2016224 w 2016224"/>
                        <a:gd name="connsiteY3" fmla="*/ 1728192 h 1728192"/>
                        <a:gd name="connsiteX4" fmla="*/ 0 w 2016224"/>
                        <a:gd name="connsiteY4" fmla="*/ 1728192 h 1728192"/>
                        <a:gd name="connsiteX0" fmla="*/ 0 w 2016224"/>
                        <a:gd name="connsiteY0" fmla="*/ 1728192 h 1728192"/>
                        <a:gd name="connsiteX1" fmla="*/ 409184 w 2016224"/>
                        <a:gd name="connsiteY1" fmla="*/ 0 h 1728192"/>
                        <a:gd name="connsiteX2" fmla="*/ 994028 w 2016224"/>
                        <a:gd name="connsiteY2" fmla="*/ 8364 h 1728192"/>
                        <a:gd name="connsiteX3" fmla="*/ 1607040 w 2016224"/>
                        <a:gd name="connsiteY3" fmla="*/ 0 h 1728192"/>
                        <a:gd name="connsiteX4" fmla="*/ 2016224 w 2016224"/>
                        <a:gd name="connsiteY4" fmla="*/ 1728192 h 1728192"/>
                        <a:gd name="connsiteX5" fmla="*/ 0 w 2016224"/>
                        <a:gd name="connsiteY5" fmla="*/ 1728192 h 1728192"/>
                        <a:gd name="connsiteX0" fmla="*/ 0 w 2016224"/>
                        <a:gd name="connsiteY0" fmla="*/ 1963668 h 1963668"/>
                        <a:gd name="connsiteX1" fmla="*/ 409184 w 2016224"/>
                        <a:gd name="connsiteY1" fmla="*/ 235476 h 1963668"/>
                        <a:gd name="connsiteX2" fmla="*/ 994028 w 2016224"/>
                        <a:gd name="connsiteY2" fmla="*/ 0 h 1963668"/>
                        <a:gd name="connsiteX3" fmla="*/ 1607040 w 2016224"/>
                        <a:gd name="connsiteY3" fmla="*/ 235476 h 1963668"/>
                        <a:gd name="connsiteX4" fmla="*/ 2016224 w 2016224"/>
                        <a:gd name="connsiteY4" fmla="*/ 1963668 h 1963668"/>
                        <a:gd name="connsiteX5" fmla="*/ 0 w 2016224"/>
                        <a:gd name="connsiteY5" fmla="*/ 1963668 h 1963668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796 h 1963796"/>
                        <a:gd name="connsiteX1" fmla="*/ 409184 w 2016224"/>
                        <a:gd name="connsiteY1" fmla="*/ 235604 h 1963796"/>
                        <a:gd name="connsiteX2" fmla="*/ 994028 w 2016224"/>
                        <a:gd name="connsiteY2" fmla="*/ 128 h 1963796"/>
                        <a:gd name="connsiteX3" fmla="*/ 1607040 w 2016224"/>
                        <a:gd name="connsiteY3" fmla="*/ 235604 h 1963796"/>
                        <a:gd name="connsiteX4" fmla="*/ 2016224 w 2016224"/>
                        <a:gd name="connsiteY4" fmla="*/ 1963796 h 1963796"/>
                        <a:gd name="connsiteX5" fmla="*/ 0 w 2016224"/>
                        <a:gd name="connsiteY5" fmla="*/ 1963796 h 1963796"/>
                        <a:gd name="connsiteX0" fmla="*/ 0 w 2016224"/>
                        <a:gd name="connsiteY0" fmla="*/ 1963901 h 1963901"/>
                        <a:gd name="connsiteX1" fmla="*/ 409184 w 2016224"/>
                        <a:gd name="connsiteY1" fmla="*/ 235709 h 1963901"/>
                        <a:gd name="connsiteX2" fmla="*/ 994028 w 2016224"/>
                        <a:gd name="connsiteY2" fmla="*/ 233 h 1963901"/>
                        <a:gd name="connsiteX3" fmla="*/ 1607040 w 2016224"/>
                        <a:gd name="connsiteY3" fmla="*/ 235709 h 1963901"/>
                        <a:gd name="connsiteX4" fmla="*/ 2016224 w 2016224"/>
                        <a:gd name="connsiteY4" fmla="*/ 1963901 h 1963901"/>
                        <a:gd name="connsiteX5" fmla="*/ 0 w 2016224"/>
                        <a:gd name="connsiteY5" fmla="*/ 1963901 h 1963901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23 h 1963823"/>
                        <a:gd name="connsiteX1" fmla="*/ 409184 w 2016224"/>
                        <a:gd name="connsiteY1" fmla="*/ 235631 h 1963823"/>
                        <a:gd name="connsiteX2" fmla="*/ 994028 w 2016224"/>
                        <a:gd name="connsiteY2" fmla="*/ 155 h 1963823"/>
                        <a:gd name="connsiteX3" fmla="*/ 1607040 w 2016224"/>
                        <a:gd name="connsiteY3" fmla="*/ 235631 h 1963823"/>
                        <a:gd name="connsiteX4" fmla="*/ 2016224 w 2016224"/>
                        <a:gd name="connsiteY4" fmla="*/ 1963823 h 1963823"/>
                        <a:gd name="connsiteX5" fmla="*/ 0 w 2016224"/>
                        <a:gd name="connsiteY5" fmla="*/ 1963823 h 196382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33 h 1963833"/>
                        <a:gd name="connsiteX1" fmla="*/ 409184 w 2016224"/>
                        <a:gd name="connsiteY1" fmla="*/ 235641 h 1963833"/>
                        <a:gd name="connsiteX2" fmla="*/ 994028 w 2016224"/>
                        <a:gd name="connsiteY2" fmla="*/ 165 h 1963833"/>
                        <a:gd name="connsiteX3" fmla="*/ 1607040 w 2016224"/>
                        <a:gd name="connsiteY3" fmla="*/ 235641 h 1963833"/>
                        <a:gd name="connsiteX4" fmla="*/ 2016224 w 2016224"/>
                        <a:gd name="connsiteY4" fmla="*/ 1963833 h 1963833"/>
                        <a:gd name="connsiteX5" fmla="*/ 0 w 2016224"/>
                        <a:gd name="connsiteY5" fmla="*/ 1963833 h 1963833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30508"/>
                        <a:gd name="connsiteY0" fmla="*/ 1963820 h 1966371"/>
                        <a:gd name="connsiteX1" fmla="*/ 409184 w 2030508"/>
                        <a:gd name="connsiteY1" fmla="*/ 235628 h 1966371"/>
                        <a:gd name="connsiteX2" fmla="*/ 994028 w 2030508"/>
                        <a:gd name="connsiteY2" fmla="*/ 152 h 1966371"/>
                        <a:gd name="connsiteX3" fmla="*/ 1607040 w 2030508"/>
                        <a:gd name="connsiteY3" fmla="*/ 235628 h 1966371"/>
                        <a:gd name="connsiteX4" fmla="*/ 2016224 w 2030508"/>
                        <a:gd name="connsiteY4" fmla="*/ 1963820 h 1966371"/>
                        <a:gd name="connsiteX5" fmla="*/ 996906 w 2030508"/>
                        <a:gd name="connsiteY5" fmla="*/ 1966371 h 1966371"/>
                        <a:gd name="connsiteX6" fmla="*/ 0 w 2030508"/>
                        <a:gd name="connsiteY6" fmla="*/ 1963820 h 1966371"/>
                        <a:gd name="connsiteX0" fmla="*/ 996906 w 2030509"/>
                        <a:gd name="connsiteY0" fmla="*/ 1966371 h 2102849"/>
                        <a:gd name="connsiteX1" fmla="*/ 0 w 2030509"/>
                        <a:gd name="connsiteY1" fmla="*/ 1963820 h 2102849"/>
                        <a:gd name="connsiteX2" fmla="*/ 409184 w 2030509"/>
                        <a:gd name="connsiteY2" fmla="*/ 235628 h 2102849"/>
                        <a:gd name="connsiteX3" fmla="*/ 994028 w 2030509"/>
                        <a:gd name="connsiteY3" fmla="*/ 152 h 2102849"/>
                        <a:gd name="connsiteX4" fmla="*/ 1607040 w 2030509"/>
                        <a:gd name="connsiteY4" fmla="*/ 235628 h 2102849"/>
                        <a:gd name="connsiteX5" fmla="*/ 2016224 w 2030509"/>
                        <a:gd name="connsiteY5" fmla="*/ 1963820 h 2102849"/>
                        <a:gd name="connsiteX6" fmla="*/ 1131660 w 2030509"/>
                        <a:gd name="connsiteY6" fmla="*/ 2102849 h 2102849"/>
                        <a:gd name="connsiteX0" fmla="*/ 996906 w 2030509"/>
                        <a:gd name="connsiteY0" fmla="*/ 1966371 h 1966371"/>
                        <a:gd name="connsiteX1" fmla="*/ 0 w 2030509"/>
                        <a:gd name="connsiteY1" fmla="*/ 1963820 h 1966371"/>
                        <a:gd name="connsiteX2" fmla="*/ 409184 w 2030509"/>
                        <a:gd name="connsiteY2" fmla="*/ 235628 h 1966371"/>
                        <a:gd name="connsiteX3" fmla="*/ 994028 w 2030509"/>
                        <a:gd name="connsiteY3" fmla="*/ 152 h 1966371"/>
                        <a:gd name="connsiteX4" fmla="*/ 1607040 w 2030509"/>
                        <a:gd name="connsiteY4" fmla="*/ 235628 h 1966371"/>
                        <a:gd name="connsiteX5" fmla="*/ 2016224 w 2030509"/>
                        <a:gd name="connsiteY5" fmla="*/ 1963820 h 1966371"/>
                        <a:gd name="connsiteX0" fmla="*/ 0 w 2030509"/>
                        <a:gd name="connsiteY0" fmla="*/ 1963820 h 1963820"/>
                        <a:gd name="connsiteX1" fmla="*/ 409184 w 2030509"/>
                        <a:gd name="connsiteY1" fmla="*/ 235628 h 1963820"/>
                        <a:gd name="connsiteX2" fmla="*/ 994028 w 2030509"/>
                        <a:gd name="connsiteY2" fmla="*/ 152 h 1963820"/>
                        <a:gd name="connsiteX3" fmla="*/ 1607040 w 2030509"/>
                        <a:gd name="connsiteY3" fmla="*/ 235628 h 1963820"/>
                        <a:gd name="connsiteX4" fmla="*/ 2016224 w 2030509"/>
                        <a:gd name="connsiteY4" fmla="*/ 1963820 h 1963820"/>
                        <a:gd name="connsiteX0" fmla="*/ 0 w 2016225"/>
                        <a:gd name="connsiteY0" fmla="*/ 1963820 h 1963820"/>
                        <a:gd name="connsiteX1" fmla="*/ 409184 w 2016225"/>
                        <a:gd name="connsiteY1" fmla="*/ 235628 h 1963820"/>
                        <a:gd name="connsiteX2" fmla="*/ 994028 w 2016225"/>
                        <a:gd name="connsiteY2" fmla="*/ 152 h 1963820"/>
                        <a:gd name="connsiteX3" fmla="*/ 1607040 w 2016225"/>
                        <a:gd name="connsiteY3" fmla="*/ 235628 h 1963820"/>
                        <a:gd name="connsiteX4" fmla="*/ 2016224 w 2016225"/>
                        <a:gd name="connsiteY4" fmla="*/ 1963820 h 1963820"/>
                        <a:gd name="connsiteX0" fmla="*/ 0 w 2016224"/>
                        <a:gd name="connsiteY0" fmla="*/ 1963820 h 1963820"/>
                        <a:gd name="connsiteX1" fmla="*/ 409184 w 2016224"/>
                        <a:gd name="connsiteY1" fmla="*/ 235628 h 1963820"/>
                        <a:gd name="connsiteX2" fmla="*/ 994028 w 2016224"/>
                        <a:gd name="connsiteY2" fmla="*/ 152 h 1963820"/>
                        <a:gd name="connsiteX3" fmla="*/ 1607040 w 2016224"/>
                        <a:gd name="connsiteY3" fmla="*/ 235628 h 1963820"/>
                        <a:gd name="connsiteX4" fmla="*/ 2016224 w 2016224"/>
                        <a:gd name="connsiteY4" fmla="*/ 1963820 h 1963820"/>
                        <a:gd name="connsiteX5" fmla="*/ 0 w 2016224"/>
                        <a:gd name="connsiteY5" fmla="*/ 1963820 h 1963820"/>
                        <a:gd name="connsiteX0" fmla="*/ 0 w 2029506"/>
                        <a:gd name="connsiteY0" fmla="*/ 1963820 h 1968741"/>
                        <a:gd name="connsiteX1" fmla="*/ 409184 w 2029506"/>
                        <a:gd name="connsiteY1" fmla="*/ 235628 h 1968741"/>
                        <a:gd name="connsiteX2" fmla="*/ 994028 w 2029506"/>
                        <a:gd name="connsiteY2" fmla="*/ 152 h 1968741"/>
                        <a:gd name="connsiteX3" fmla="*/ 1607040 w 2029506"/>
                        <a:gd name="connsiteY3" fmla="*/ 235628 h 1968741"/>
                        <a:gd name="connsiteX4" fmla="*/ 2016224 w 2029506"/>
                        <a:gd name="connsiteY4" fmla="*/ 1963820 h 1968741"/>
                        <a:gd name="connsiteX5" fmla="*/ 1022641 w 2029506"/>
                        <a:gd name="connsiteY5" fmla="*/ 1968741 h 1968741"/>
                        <a:gd name="connsiteX6" fmla="*/ 0 w 2029506"/>
                        <a:gd name="connsiteY6" fmla="*/ 1963820 h 1968741"/>
                        <a:gd name="connsiteX0" fmla="*/ 0 w 2029507"/>
                        <a:gd name="connsiteY0" fmla="*/ 1963820 h 2347848"/>
                        <a:gd name="connsiteX1" fmla="*/ 409184 w 2029507"/>
                        <a:gd name="connsiteY1" fmla="*/ 235628 h 2347848"/>
                        <a:gd name="connsiteX2" fmla="*/ 994028 w 2029507"/>
                        <a:gd name="connsiteY2" fmla="*/ 152 h 2347848"/>
                        <a:gd name="connsiteX3" fmla="*/ 1607040 w 2029507"/>
                        <a:gd name="connsiteY3" fmla="*/ 235628 h 2347848"/>
                        <a:gd name="connsiteX4" fmla="*/ 2016224 w 2029507"/>
                        <a:gd name="connsiteY4" fmla="*/ 1963820 h 2347848"/>
                        <a:gd name="connsiteX5" fmla="*/ 1017962 w 2029507"/>
                        <a:gd name="connsiteY5" fmla="*/ 2347848 h 2347848"/>
                        <a:gd name="connsiteX6" fmla="*/ 0 w 2029507"/>
                        <a:gd name="connsiteY6" fmla="*/ 1963820 h 2347848"/>
                        <a:gd name="connsiteX0" fmla="*/ 0 w 2029507"/>
                        <a:gd name="connsiteY0" fmla="*/ 1963820 h 2347911"/>
                        <a:gd name="connsiteX1" fmla="*/ 409184 w 2029507"/>
                        <a:gd name="connsiteY1" fmla="*/ 235628 h 2347911"/>
                        <a:gd name="connsiteX2" fmla="*/ 994028 w 2029507"/>
                        <a:gd name="connsiteY2" fmla="*/ 152 h 2347911"/>
                        <a:gd name="connsiteX3" fmla="*/ 1607040 w 2029507"/>
                        <a:gd name="connsiteY3" fmla="*/ 235628 h 2347911"/>
                        <a:gd name="connsiteX4" fmla="*/ 2016224 w 2029507"/>
                        <a:gd name="connsiteY4" fmla="*/ 1963820 h 2347911"/>
                        <a:gd name="connsiteX5" fmla="*/ 1017962 w 2029507"/>
                        <a:gd name="connsiteY5" fmla="*/ 2347848 h 2347911"/>
                        <a:gd name="connsiteX6" fmla="*/ 0 w 2029507"/>
                        <a:gd name="connsiteY6" fmla="*/ 1963820 h 2347911"/>
                        <a:gd name="connsiteX0" fmla="*/ 0 w 2016225"/>
                        <a:gd name="connsiteY0" fmla="*/ 1963820 h 2347910"/>
                        <a:gd name="connsiteX1" fmla="*/ 409184 w 2016225"/>
                        <a:gd name="connsiteY1" fmla="*/ 235628 h 2347910"/>
                        <a:gd name="connsiteX2" fmla="*/ 994028 w 2016225"/>
                        <a:gd name="connsiteY2" fmla="*/ 152 h 2347910"/>
                        <a:gd name="connsiteX3" fmla="*/ 1607040 w 2016225"/>
                        <a:gd name="connsiteY3" fmla="*/ 235628 h 2347910"/>
                        <a:gd name="connsiteX4" fmla="*/ 2016224 w 2016225"/>
                        <a:gd name="connsiteY4" fmla="*/ 1963820 h 2347910"/>
                        <a:gd name="connsiteX5" fmla="*/ 1017962 w 2016225"/>
                        <a:gd name="connsiteY5" fmla="*/ 2347848 h 2347910"/>
                        <a:gd name="connsiteX6" fmla="*/ 0 w 2016225"/>
                        <a:gd name="connsiteY6" fmla="*/ 1963820 h 2347910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  <a:gd name="connsiteX0" fmla="*/ 0 w 2016224"/>
                        <a:gd name="connsiteY0" fmla="*/ 1963820 h 2347956"/>
                        <a:gd name="connsiteX1" fmla="*/ 409184 w 2016224"/>
                        <a:gd name="connsiteY1" fmla="*/ 235628 h 2347956"/>
                        <a:gd name="connsiteX2" fmla="*/ 994028 w 2016224"/>
                        <a:gd name="connsiteY2" fmla="*/ 152 h 2347956"/>
                        <a:gd name="connsiteX3" fmla="*/ 1607040 w 2016224"/>
                        <a:gd name="connsiteY3" fmla="*/ 235628 h 2347956"/>
                        <a:gd name="connsiteX4" fmla="*/ 2016224 w 2016224"/>
                        <a:gd name="connsiteY4" fmla="*/ 1963820 h 2347956"/>
                        <a:gd name="connsiteX5" fmla="*/ 1017962 w 2016224"/>
                        <a:gd name="connsiteY5" fmla="*/ 2347848 h 2347956"/>
                        <a:gd name="connsiteX6" fmla="*/ 0 w 2016224"/>
                        <a:gd name="connsiteY6" fmla="*/ 1963820 h 2347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16224" h="2347956">
                          <a:moveTo>
                            <a:pt x="0" y="1963820"/>
                          </a:moveTo>
                          <a:lnTo>
                            <a:pt x="409184" y="235628"/>
                          </a:lnTo>
                          <a:cubicBezTo>
                            <a:pt x="437444" y="128561"/>
                            <a:pt x="694587" y="4159"/>
                            <a:pt x="994028" y="152"/>
                          </a:cubicBezTo>
                          <a:cubicBezTo>
                            <a:pt x="1293469" y="-3855"/>
                            <a:pt x="1569390" y="71411"/>
                            <a:pt x="1607040" y="235628"/>
                          </a:cubicBezTo>
                          <a:cubicBezTo>
                            <a:pt x="1644690" y="399845"/>
                            <a:pt x="1926466" y="1575453"/>
                            <a:pt x="2016224" y="1963820"/>
                          </a:cubicBezTo>
                          <a:cubicBezTo>
                            <a:pt x="1959528" y="2205561"/>
                            <a:pt x="1514480" y="2352527"/>
                            <a:pt x="1017962" y="2347848"/>
                          </a:cubicBezTo>
                          <a:cubicBezTo>
                            <a:pt x="521444" y="2343169"/>
                            <a:pt x="21153" y="2210300"/>
                            <a:pt x="0" y="196382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/>
                        </a:gs>
                        <a:gs pos="50000">
                          <a:schemeClr val="bg1"/>
                        </a:gs>
                        <a:gs pos="100000">
                          <a:srgbClr val="00B0F0"/>
                        </a:gs>
                      </a:gsLst>
                      <a:lin ang="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8" name="円/楕円 22">
                      <a:extLst>
                        <a:ext uri="{FF2B5EF4-FFF2-40B4-BE49-F238E27FC236}">
                          <a16:creationId xmlns:a16="http://schemas.microsoft.com/office/drawing/2014/main" id="{48292443-C88A-4DA9-A1DC-47B617B14D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99" y="2085618"/>
                      <a:ext cx="1368152" cy="504056"/>
                    </a:xfrm>
                    <a:prstGeom prst="ellipse">
                      <a:avLst/>
                    </a:prstGeom>
                    <a:no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92976FAD-8448-42D0-B36D-6715929D4B90}"/>
                    </a:ext>
                  </a:extLst>
                </p:cNvPr>
                <p:cNvGrpSpPr/>
                <p:nvPr/>
              </p:nvGrpSpPr>
              <p:grpSpPr>
                <a:xfrm rot="19800000">
                  <a:off x="3459228" y="6048436"/>
                  <a:ext cx="334470" cy="541429"/>
                  <a:chOff x="3350674" y="6175123"/>
                  <a:chExt cx="334470" cy="541429"/>
                </a:xfrm>
              </p:grpSpPr>
              <p:sp>
                <p:nvSpPr>
                  <p:cNvPr id="929" name="四角形: 角を丸くする 928">
                    <a:extLst>
                      <a:ext uri="{FF2B5EF4-FFF2-40B4-BE49-F238E27FC236}">
                        <a16:creationId xmlns:a16="http://schemas.microsoft.com/office/drawing/2014/main" id="{30A8A799-5172-48FC-B3B5-6467EE2BB48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356985" y="6175123"/>
                    <a:ext cx="122196" cy="3918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四角形: 角を丸くする 929">
                    <a:extLst>
                      <a:ext uri="{FF2B5EF4-FFF2-40B4-BE49-F238E27FC236}">
                        <a16:creationId xmlns:a16="http://schemas.microsoft.com/office/drawing/2014/main" id="{B7858F52-CE30-4D80-A898-185DD0F44B2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356983" y="6434387"/>
                    <a:ext cx="122196" cy="16166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AFBD0632-1BAF-4F3F-9104-7EF6D2A8440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350674" y="6594482"/>
                    <a:ext cx="334470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2" name="グループ化 901">
                  <a:extLst>
                    <a:ext uri="{FF2B5EF4-FFF2-40B4-BE49-F238E27FC236}">
                      <a16:creationId xmlns:a16="http://schemas.microsoft.com/office/drawing/2014/main" id="{20C8E818-2028-4A4E-B4BB-D123D6C6D426}"/>
                    </a:ext>
                  </a:extLst>
                </p:cNvPr>
                <p:cNvGrpSpPr/>
                <p:nvPr/>
              </p:nvGrpSpPr>
              <p:grpSpPr>
                <a:xfrm>
                  <a:off x="2894271" y="6175123"/>
                  <a:ext cx="334472" cy="541429"/>
                  <a:chOff x="3129880" y="1907652"/>
                  <a:chExt cx="334472" cy="541429"/>
                </a:xfrm>
              </p:grpSpPr>
              <p:sp>
                <p:nvSpPr>
                  <p:cNvPr id="926" name="四角形: 角を丸くする 925">
                    <a:extLst>
                      <a:ext uri="{FF2B5EF4-FFF2-40B4-BE49-F238E27FC236}">
                        <a16:creationId xmlns:a16="http://schemas.microsoft.com/office/drawing/2014/main" id="{B8A98953-D497-4071-8D9F-373ECDB5C8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5844" y="1907652"/>
                    <a:ext cx="122197" cy="3918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四角形: 角を丸くする 926">
                    <a:extLst>
                      <a:ext uri="{FF2B5EF4-FFF2-40B4-BE49-F238E27FC236}">
                        <a16:creationId xmlns:a16="http://schemas.microsoft.com/office/drawing/2014/main" id="{750A73DF-E052-47A4-A9B5-FF30BABED9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5844" y="2166916"/>
                    <a:ext cx="122197" cy="16166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: 図形 927">
                    <a:extLst>
                      <a:ext uri="{FF2B5EF4-FFF2-40B4-BE49-F238E27FC236}">
                        <a16:creationId xmlns:a16="http://schemas.microsoft.com/office/drawing/2014/main" id="{1FA6E6B0-ABFC-45BC-993D-8A010F22E3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9880" y="2327011"/>
                    <a:ext cx="334472" cy="12207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066D5FD1-E2E1-442B-A83F-E52D578F349F}"/>
                    </a:ext>
                  </a:extLst>
                </p:cNvPr>
                <p:cNvSpPr/>
                <p:nvPr/>
              </p:nvSpPr>
              <p:spPr bwMode="auto">
                <a:xfrm>
                  <a:off x="3146781" y="4513975"/>
                  <a:ext cx="291772" cy="57983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27C0024D-76CF-4986-8FFC-8C9C6E7FAC2B}"/>
                    </a:ext>
                  </a:extLst>
                </p:cNvPr>
                <p:cNvSpPr/>
                <p:nvPr/>
              </p:nvSpPr>
              <p:spPr bwMode="auto">
                <a:xfrm rot="8439250" flipH="1">
                  <a:off x="3755876" y="5400118"/>
                  <a:ext cx="454487" cy="630481"/>
                </a:xfrm>
                <a:custGeom>
                  <a:avLst/>
                  <a:gdLst>
                    <a:gd name="connsiteX0" fmla="*/ 628676 w 783936"/>
                    <a:gd name="connsiteY0" fmla="*/ 1041435 h 1087505"/>
                    <a:gd name="connsiteX1" fmla="*/ 631673 w 783936"/>
                    <a:gd name="connsiteY1" fmla="*/ 1018667 h 1087505"/>
                    <a:gd name="connsiteX2" fmla="*/ 560430 w 783936"/>
                    <a:gd name="connsiteY2" fmla="*/ 752783 h 1087505"/>
                    <a:gd name="connsiteX3" fmla="*/ 589113 w 783936"/>
                    <a:gd name="connsiteY3" fmla="*/ 733444 h 1087505"/>
                    <a:gd name="connsiteX4" fmla="*/ 642845 w 783936"/>
                    <a:gd name="connsiteY4" fmla="*/ 603723 h 1087505"/>
                    <a:gd name="connsiteX5" fmla="*/ 642845 w 783936"/>
                    <a:gd name="connsiteY5" fmla="*/ 559730 h 1087505"/>
                    <a:gd name="connsiteX6" fmla="*/ 777640 w 783936"/>
                    <a:gd name="connsiteY6" fmla="*/ 326258 h 1087505"/>
                    <a:gd name="connsiteX7" fmla="*/ 760460 w 783936"/>
                    <a:gd name="connsiteY7" fmla="*/ 262141 h 1087505"/>
                    <a:gd name="connsiteX8" fmla="*/ 696343 w 783936"/>
                    <a:gd name="connsiteY8" fmla="*/ 279321 h 1087505"/>
                    <a:gd name="connsiteX9" fmla="*/ 614966 w 783936"/>
                    <a:gd name="connsiteY9" fmla="*/ 420271 h 1087505"/>
                    <a:gd name="connsiteX10" fmla="*/ 602621 w 783936"/>
                    <a:gd name="connsiteY10" fmla="*/ 420271 h 1087505"/>
                    <a:gd name="connsiteX11" fmla="*/ 666744 w 783936"/>
                    <a:gd name="connsiteY11" fmla="*/ 180961 h 1087505"/>
                    <a:gd name="connsiteX12" fmla="*/ 627124 w 783936"/>
                    <a:gd name="connsiteY12" fmla="*/ 112338 h 1087505"/>
                    <a:gd name="connsiteX13" fmla="*/ 558502 w 783936"/>
                    <a:gd name="connsiteY13" fmla="*/ 151958 h 1087505"/>
                    <a:gd name="connsiteX14" fmla="*/ 486607 w 783936"/>
                    <a:gd name="connsiteY14" fmla="*/ 420271 h 1087505"/>
                    <a:gd name="connsiteX15" fmla="*/ 477698 w 783936"/>
                    <a:gd name="connsiteY15" fmla="*/ 420271 h 1087505"/>
                    <a:gd name="connsiteX16" fmla="*/ 477697 w 783936"/>
                    <a:gd name="connsiteY16" fmla="*/ 56030 h 1087505"/>
                    <a:gd name="connsiteX17" fmla="*/ 421668 w 783936"/>
                    <a:gd name="connsiteY17" fmla="*/ 0 h 1087505"/>
                    <a:gd name="connsiteX18" fmla="*/ 365637 w 783936"/>
                    <a:gd name="connsiteY18" fmla="*/ 56030 h 1087505"/>
                    <a:gd name="connsiteX19" fmla="*/ 365637 w 783936"/>
                    <a:gd name="connsiteY19" fmla="*/ 420271 h 1087505"/>
                    <a:gd name="connsiteX20" fmla="*/ 350777 w 783936"/>
                    <a:gd name="connsiteY20" fmla="*/ 420271 h 1087505"/>
                    <a:gd name="connsiteX21" fmla="*/ 276491 w 783936"/>
                    <a:gd name="connsiteY21" fmla="*/ 143034 h 1087505"/>
                    <a:gd name="connsiteX22" fmla="*/ 207868 w 783936"/>
                    <a:gd name="connsiteY22" fmla="*/ 103414 h 1087505"/>
                    <a:gd name="connsiteX23" fmla="*/ 168248 w 783936"/>
                    <a:gd name="connsiteY23" fmla="*/ 172037 h 1087505"/>
                    <a:gd name="connsiteX24" fmla="*/ 246522 w 783936"/>
                    <a:gd name="connsiteY24" fmla="*/ 464158 h 1087505"/>
                    <a:gd name="connsiteX25" fmla="*/ 246522 w 783936"/>
                    <a:gd name="connsiteY25" fmla="*/ 468766 h 1087505"/>
                    <a:gd name="connsiteX26" fmla="*/ 98105 w 783936"/>
                    <a:gd name="connsiteY26" fmla="*/ 383077 h 1087505"/>
                    <a:gd name="connsiteX27" fmla="*/ 8772 w 783936"/>
                    <a:gd name="connsiteY27" fmla="*/ 407014 h 1087505"/>
                    <a:gd name="connsiteX28" fmla="*/ 32708 w 783936"/>
                    <a:gd name="connsiteY28" fmla="*/ 496347 h 1087505"/>
                    <a:gd name="connsiteX29" fmla="*/ 248243 w 783936"/>
                    <a:gd name="connsiteY29" fmla="*/ 620785 h 1087505"/>
                    <a:gd name="connsiteX30" fmla="*/ 250250 w 783936"/>
                    <a:gd name="connsiteY30" fmla="*/ 640696 h 1087505"/>
                    <a:gd name="connsiteX31" fmla="*/ 366898 w 783936"/>
                    <a:gd name="connsiteY31" fmla="*/ 776044 h 1087505"/>
                    <a:gd name="connsiteX32" fmla="*/ 380957 w 783936"/>
                    <a:gd name="connsiteY32" fmla="*/ 778525 h 1087505"/>
                    <a:gd name="connsiteX33" fmla="*/ 457788 w 783936"/>
                    <a:gd name="connsiteY33" fmla="*/ 1065260 h 1087505"/>
                    <a:gd name="connsiteX34" fmla="*/ 494535 w 783936"/>
                    <a:gd name="connsiteY34" fmla="*/ 1086476 h 1087505"/>
                    <a:gd name="connsiteX35" fmla="*/ 610457 w 783936"/>
                    <a:gd name="connsiteY35" fmla="*/ 1055414 h 1087505"/>
                    <a:gd name="connsiteX36" fmla="*/ 628676 w 783936"/>
                    <a:gd name="connsiteY36" fmla="*/ 1041435 h 1087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83936" h="1087505">
                      <a:moveTo>
                        <a:pt x="628676" y="1041435"/>
                      </a:moveTo>
                      <a:cubicBezTo>
                        <a:pt x="632515" y="1034785"/>
                        <a:pt x="633818" y="1026670"/>
                        <a:pt x="631673" y="1018667"/>
                      </a:cubicBezTo>
                      <a:lnTo>
                        <a:pt x="560430" y="752783"/>
                      </a:lnTo>
                      <a:lnTo>
                        <a:pt x="589113" y="733444"/>
                      </a:lnTo>
                      <a:cubicBezTo>
                        <a:pt x="622312" y="700245"/>
                        <a:pt x="642845" y="654382"/>
                        <a:pt x="642845" y="603723"/>
                      </a:cubicBezTo>
                      <a:lnTo>
                        <a:pt x="642845" y="559730"/>
                      </a:lnTo>
                      <a:lnTo>
                        <a:pt x="777640" y="326258"/>
                      </a:lnTo>
                      <a:cubicBezTo>
                        <a:pt x="790602" y="303809"/>
                        <a:pt x="782910" y="275102"/>
                        <a:pt x="760460" y="262141"/>
                      </a:cubicBezTo>
                      <a:cubicBezTo>
                        <a:pt x="738011" y="249179"/>
                        <a:pt x="709304" y="256872"/>
                        <a:pt x="696343" y="279321"/>
                      </a:cubicBezTo>
                      <a:lnTo>
                        <a:pt x="614966" y="420271"/>
                      </a:lnTo>
                      <a:lnTo>
                        <a:pt x="602621" y="420271"/>
                      </a:lnTo>
                      <a:lnTo>
                        <a:pt x="666744" y="180961"/>
                      </a:lnTo>
                      <a:cubicBezTo>
                        <a:pt x="674752" y="151071"/>
                        <a:pt x="657014" y="120347"/>
                        <a:pt x="627124" y="112338"/>
                      </a:cubicBezTo>
                      <a:cubicBezTo>
                        <a:pt x="597234" y="104329"/>
                        <a:pt x="566511" y="122067"/>
                        <a:pt x="558502" y="151958"/>
                      </a:cubicBezTo>
                      <a:lnTo>
                        <a:pt x="486607" y="420271"/>
                      </a:lnTo>
                      <a:lnTo>
                        <a:pt x="477698" y="420271"/>
                      </a:lnTo>
                      <a:lnTo>
                        <a:pt x="477697" y="56030"/>
                      </a:lnTo>
                      <a:cubicBezTo>
                        <a:pt x="477697" y="25086"/>
                        <a:pt x="452611" y="0"/>
                        <a:pt x="421668" y="0"/>
                      </a:cubicBezTo>
                      <a:cubicBezTo>
                        <a:pt x="390723" y="0"/>
                        <a:pt x="365637" y="25086"/>
                        <a:pt x="365637" y="56030"/>
                      </a:cubicBezTo>
                      <a:lnTo>
                        <a:pt x="365637" y="420271"/>
                      </a:lnTo>
                      <a:lnTo>
                        <a:pt x="350777" y="420271"/>
                      </a:lnTo>
                      <a:lnTo>
                        <a:pt x="276491" y="143034"/>
                      </a:lnTo>
                      <a:cubicBezTo>
                        <a:pt x="268482" y="113143"/>
                        <a:pt x="237758" y="95405"/>
                        <a:pt x="207868" y="103414"/>
                      </a:cubicBezTo>
                      <a:cubicBezTo>
                        <a:pt x="177978" y="111423"/>
                        <a:pt x="160240" y="142147"/>
                        <a:pt x="168248" y="172037"/>
                      </a:cubicBezTo>
                      <a:lnTo>
                        <a:pt x="246522" y="464158"/>
                      </a:lnTo>
                      <a:lnTo>
                        <a:pt x="246522" y="468766"/>
                      </a:lnTo>
                      <a:lnTo>
                        <a:pt x="98105" y="383077"/>
                      </a:lnTo>
                      <a:cubicBezTo>
                        <a:pt x="66827" y="365018"/>
                        <a:pt x="26830" y="375736"/>
                        <a:pt x="8772" y="407014"/>
                      </a:cubicBezTo>
                      <a:cubicBezTo>
                        <a:pt x="-9287" y="438293"/>
                        <a:pt x="1430" y="478288"/>
                        <a:pt x="32708" y="496347"/>
                      </a:cubicBezTo>
                      <a:lnTo>
                        <a:pt x="248243" y="620785"/>
                      </a:lnTo>
                      <a:lnTo>
                        <a:pt x="250250" y="640696"/>
                      </a:lnTo>
                      <a:cubicBezTo>
                        <a:pt x="263079" y="703393"/>
                        <a:pt x="307892" y="754439"/>
                        <a:pt x="366898" y="776044"/>
                      </a:cubicBezTo>
                      <a:lnTo>
                        <a:pt x="380957" y="778525"/>
                      </a:lnTo>
                      <a:lnTo>
                        <a:pt x="457788" y="1065260"/>
                      </a:lnTo>
                      <a:cubicBezTo>
                        <a:pt x="462077" y="1081266"/>
                        <a:pt x="478528" y="1090765"/>
                        <a:pt x="494535" y="1086476"/>
                      </a:cubicBezTo>
                      <a:lnTo>
                        <a:pt x="610457" y="1055414"/>
                      </a:lnTo>
                      <a:cubicBezTo>
                        <a:pt x="618461" y="1053270"/>
                        <a:pt x="624837" y="1048085"/>
                        <a:pt x="628676" y="104143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905" name="グループ化 904">
                  <a:extLst>
                    <a:ext uri="{FF2B5EF4-FFF2-40B4-BE49-F238E27FC236}">
                      <a16:creationId xmlns:a16="http://schemas.microsoft.com/office/drawing/2014/main" id="{4EE2C361-2FAC-4264-99D3-841A1F05148C}"/>
                    </a:ext>
                  </a:extLst>
                </p:cNvPr>
                <p:cNvGrpSpPr/>
                <p:nvPr/>
              </p:nvGrpSpPr>
              <p:grpSpPr>
                <a:xfrm>
                  <a:off x="2468414" y="3039991"/>
                  <a:ext cx="1674071" cy="1696353"/>
                  <a:chOff x="2675025" y="-754200"/>
                  <a:chExt cx="1674071" cy="1696353"/>
                </a:xfrm>
              </p:grpSpPr>
              <p:sp>
                <p:nvSpPr>
                  <p:cNvPr id="924" name="楕円 923">
                    <a:extLst>
                      <a:ext uri="{FF2B5EF4-FFF2-40B4-BE49-F238E27FC236}">
                        <a16:creationId xmlns:a16="http://schemas.microsoft.com/office/drawing/2014/main" id="{E26342DD-37F8-4D82-BA3C-06E08DA275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436" y="-660657"/>
                    <a:ext cx="1553876" cy="15538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6216E47B-4AE4-4B3D-B6CB-60926DB7BA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5025" y="-754200"/>
                    <a:ext cx="1674071" cy="1696353"/>
                  </a:xfrm>
                  <a:custGeom>
                    <a:avLst/>
                    <a:gdLst>
                      <a:gd name="connsiteX0" fmla="*/ 1234403 w 2468806"/>
                      <a:gd name="connsiteY0" fmla="*/ 0 h 2501666"/>
                      <a:gd name="connsiteX1" fmla="*/ 2468806 w 2468806"/>
                      <a:gd name="connsiteY1" fmla="*/ 1302978 h 2501666"/>
                      <a:gd name="connsiteX2" fmla="*/ 1822793 w 2468806"/>
                      <a:gd name="connsiteY2" fmla="*/ 2448694 h 2501666"/>
                      <a:gd name="connsiteX3" fmla="*/ 1718617 w 2468806"/>
                      <a:gd name="connsiteY3" fmla="*/ 2501666 h 2501666"/>
                      <a:gd name="connsiteX4" fmla="*/ 1747782 w 2468806"/>
                      <a:gd name="connsiteY4" fmla="*/ 2477246 h 2501666"/>
                      <a:gd name="connsiteX5" fmla="*/ 2152611 w 2468806"/>
                      <a:gd name="connsiteY5" fmla="*/ 1427872 h 2501666"/>
                      <a:gd name="connsiteX6" fmla="*/ 1234403 w 2468806"/>
                      <a:gd name="connsiteY6" fmla="*/ 162370 h 2501666"/>
                      <a:gd name="connsiteX7" fmla="*/ 316195 w 2468806"/>
                      <a:gd name="connsiteY7" fmla="*/ 1427872 h 2501666"/>
                      <a:gd name="connsiteX8" fmla="*/ 721025 w 2468806"/>
                      <a:gd name="connsiteY8" fmla="*/ 2477246 h 2501666"/>
                      <a:gd name="connsiteX9" fmla="*/ 750190 w 2468806"/>
                      <a:gd name="connsiteY9" fmla="*/ 2501666 h 2501666"/>
                      <a:gd name="connsiteX10" fmla="*/ 646013 w 2468806"/>
                      <a:gd name="connsiteY10" fmla="*/ 2448694 h 2501666"/>
                      <a:gd name="connsiteX11" fmla="*/ 0 w 2468806"/>
                      <a:gd name="connsiteY11" fmla="*/ 1302978 h 2501666"/>
                      <a:gd name="connsiteX12" fmla="*/ 1234403 w 2468806"/>
                      <a:gd name="connsiteY12" fmla="*/ 0 h 2501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468806" h="2501666">
                        <a:moveTo>
                          <a:pt x="1234403" y="0"/>
                        </a:moveTo>
                        <a:cubicBezTo>
                          <a:pt x="1916145" y="0"/>
                          <a:pt x="2468806" y="583363"/>
                          <a:pt x="2468806" y="1302978"/>
                        </a:cubicBezTo>
                        <a:cubicBezTo>
                          <a:pt x="2468806" y="1797713"/>
                          <a:pt x="2207588" y="2228048"/>
                          <a:pt x="1822793" y="2448694"/>
                        </a:cubicBezTo>
                        <a:lnTo>
                          <a:pt x="1718617" y="2501666"/>
                        </a:lnTo>
                        <a:lnTo>
                          <a:pt x="1747782" y="2477246"/>
                        </a:lnTo>
                        <a:cubicBezTo>
                          <a:pt x="1992027" y="2249826"/>
                          <a:pt x="2152611" y="1864695"/>
                          <a:pt x="2152611" y="1427872"/>
                        </a:cubicBezTo>
                        <a:cubicBezTo>
                          <a:pt x="2152611" y="728955"/>
                          <a:pt x="1741515" y="162370"/>
                          <a:pt x="1234403" y="162370"/>
                        </a:cubicBezTo>
                        <a:cubicBezTo>
                          <a:pt x="727291" y="162370"/>
                          <a:pt x="316195" y="728955"/>
                          <a:pt x="316195" y="1427872"/>
                        </a:cubicBezTo>
                        <a:cubicBezTo>
                          <a:pt x="316195" y="1864695"/>
                          <a:pt x="476780" y="2249826"/>
                          <a:pt x="721025" y="2477246"/>
                        </a:cubicBezTo>
                        <a:lnTo>
                          <a:pt x="750190" y="2501666"/>
                        </a:lnTo>
                        <a:lnTo>
                          <a:pt x="646013" y="2448694"/>
                        </a:lnTo>
                        <a:cubicBezTo>
                          <a:pt x="261219" y="2228048"/>
                          <a:pt x="0" y="1797713"/>
                          <a:pt x="0" y="1302978"/>
                        </a:cubicBezTo>
                        <a:cubicBezTo>
                          <a:pt x="0" y="583363"/>
                          <a:pt x="552661" y="0"/>
                          <a:pt x="123440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06" name="グループ化 905">
                  <a:extLst>
                    <a:ext uri="{FF2B5EF4-FFF2-40B4-BE49-F238E27FC236}">
                      <a16:creationId xmlns:a16="http://schemas.microsoft.com/office/drawing/2014/main" id="{9B4C1F6A-2ED3-4775-9737-9A92E19C3DDC}"/>
                    </a:ext>
                  </a:extLst>
                </p:cNvPr>
                <p:cNvGrpSpPr/>
                <p:nvPr/>
              </p:nvGrpSpPr>
              <p:grpSpPr>
                <a:xfrm>
                  <a:off x="2699079" y="4749006"/>
                  <a:ext cx="1335273" cy="1452332"/>
                  <a:chOff x="3808497" y="1493785"/>
                  <a:chExt cx="2478423" cy="2695701"/>
                </a:xfrm>
              </p:grpSpPr>
              <p:sp>
                <p:nvSpPr>
                  <p:cNvPr id="916" name="台形 915">
                    <a:extLst>
                      <a:ext uri="{FF2B5EF4-FFF2-40B4-BE49-F238E27FC236}">
                        <a16:creationId xmlns:a16="http://schemas.microsoft.com/office/drawing/2014/main" id="{C257B05D-B6C2-4A58-8907-3AC3C4F6A7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4045778"/>
                    <a:ext cx="1696640" cy="143708"/>
                  </a:xfrm>
                  <a:prstGeom prst="trapezoid">
                    <a:avLst>
                      <a:gd name="adj" fmla="val 16534"/>
                    </a:avLst>
                  </a:prstGeom>
                  <a:pattFill prst="dkVert">
                    <a:fgClr>
                      <a:schemeClr val="bg1">
                        <a:lumMod val="95000"/>
                      </a:schemeClr>
                    </a:fgClr>
                    <a:bgClr>
                      <a:schemeClr val="bg1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台形 916">
                    <a:extLst>
                      <a:ext uri="{FF2B5EF4-FFF2-40B4-BE49-F238E27FC236}">
                        <a16:creationId xmlns:a16="http://schemas.microsoft.com/office/drawing/2014/main" id="{47AA9F20-AD5E-4E18-B07F-85572EAAB9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56460" y="2884339"/>
                    <a:ext cx="1696640" cy="1237099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楕円 917">
                    <a:extLst>
                      <a:ext uri="{FF2B5EF4-FFF2-40B4-BE49-F238E27FC236}">
                        <a16:creationId xmlns:a16="http://schemas.microsoft.com/office/drawing/2014/main" id="{E3B59AF5-9876-456B-8700-835560E700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8497" y="1569446"/>
                    <a:ext cx="765086" cy="76508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台形 918">
                    <a:extLst>
                      <a:ext uri="{FF2B5EF4-FFF2-40B4-BE49-F238E27FC236}">
                        <a16:creationId xmlns:a16="http://schemas.microsoft.com/office/drawing/2014/main" id="{A5658011-98E9-406A-98B5-8C6F72C39516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498211" y="1772949"/>
                    <a:ext cx="512457" cy="1035115"/>
                  </a:xfrm>
                  <a:prstGeom prst="trapezoid">
                    <a:avLst>
                      <a:gd name="adj" fmla="val 34194"/>
                    </a:avLst>
                  </a:pr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0" name="台形 919">
                    <a:extLst>
                      <a:ext uri="{FF2B5EF4-FFF2-40B4-BE49-F238E27FC236}">
                        <a16:creationId xmlns:a16="http://schemas.microsoft.com/office/drawing/2014/main" id="{587FEF5E-79FD-4EC8-901E-6C153EDBDE44}"/>
                      </a:ext>
                    </a:extLst>
                  </p:cNvPr>
                  <p:cNvSpPr/>
                  <p:nvPr/>
                </p:nvSpPr>
                <p:spPr bwMode="auto">
                  <a:xfrm rot="20156365" flipH="1">
                    <a:off x="5693594" y="2726304"/>
                    <a:ext cx="593326" cy="184705"/>
                  </a:xfrm>
                  <a:prstGeom prst="trapezoid">
                    <a:avLst>
                      <a:gd name="adj" fmla="val 18124"/>
                    </a:avLst>
                  </a:prstGeom>
                  <a:solidFill>
                    <a:srgbClr val="FFCCCC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1" name="楕円 920">
                    <a:extLst>
                      <a:ext uri="{FF2B5EF4-FFF2-40B4-BE49-F238E27FC236}">
                        <a16:creationId xmlns:a16="http://schemas.microsoft.com/office/drawing/2014/main" id="{AE33F990-12D3-4F1B-B220-622BB820F5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0897" y="1569446"/>
                    <a:ext cx="765086" cy="76508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A9B2AAB9-2257-4467-AE80-6E1E5B129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9695" y="1493785"/>
                    <a:ext cx="1530170" cy="1480565"/>
                  </a:xfrm>
                  <a:custGeom>
                    <a:avLst/>
                    <a:gdLst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0 w 1530170"/>
                      <a:gd name="connsiteY9" fmla="*/ 148056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5301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862432 w 1530170"/>
                      <a:gd name="connsiteY3" fmla="*/ 205226 h 1480564"/>
                      <a:gd name="connsiteX4" fmla="*/ 1026520 w 1530170"/>
                      <a:gd name="connsiteY4" fmla="*/ 41138 h 1480564"/>
                      <a:gd name="connsiteX5" fmla="*/ 1026520 w 1530170"/>
                      <a:gd name="connsiteY5" fmla="*/ 0 h 1480564"/>
                      <a:gd name="connsiteX6" fmla="*/ 1091583 w 1530170"/>
                      <a:gd name="connsiteY6" fmla="*/ 6559 h 1480564"/>
                      <a:gd name="connsiteX7" fmla="*/ 1530170 w 1530170"/>
                      <a:gd name="connsiteY7" fmla="*/ 544687 h 1480564"/>
                      <a:gd name="connsiteX8" fmla="*/ 1390470 w 1530170"/>
                      <a:gd name="connsiteY8" fmla="*/ 1480564 h 1480564"/>
                      <a:gd name="connsiteX9" fmla="*/ 114300 w 1530170"/>
                      <a:gd name="connsiteY9" fmla="*/ 1474214 h 1480564"/>
                      <a:gd name="connsiteX10" fmla="*/ 0 w 1530170"/>
                      <a:gd name="connsiteY10" fmla="*/ 544687 h 1480564"/>
                      <a:gd name="connsiteX11" fmla="*/ 438588 w 1530170"/>
                      <a:gd name="connsiteY11" fmla="*/ 6559 h 1480564"/>
                      <a:gd name="connsiteX12" fmla="*/ 503650 w 1530170"/>
                      <a:gd name="connsiteY12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667738 w 1530170"/>
                      <a:gd name="connsiteY2" fmla="*/ 205226 h 1480564"/>
                      <a:gd name="connsiteX3" fmla="*/ 1026520 w 1530170"/>
                      <a:gd name="connsiteY3" fmla="*/ 41138 h 1480564"/>
                      <a:gd name="connsiteX4" fmla="*/ 1026520 w 1530170"/>
                      <a:gd name="connsiteY4" fmla="*/ 0 h 1480564"/>
                      <a:gd name="connsiteX5" fmla="*/ 1091583 w 1530170"/>
                      <a:gd name="connsiteY5" fmla="*/ 6559 h 1480564"/>
                      <a:gd name="connsiteX6" fmla="*/ 1530170 w 1530170"/>
                      <a:gd name="connsiteY6" fmla="*/ 544687 h 1480564"/>
                      <a:gd name="connsiteX7" fmla="*/ 1390470 w 1530170"/>
                      <a:gd name="connsiteY7" fmla="*/ 1480564 h 1480564"/>
                      <a:gd name="connsiteX8" fmla="*/ 114300 w 1530170"/>
                      <a:gd name="connsiteY8" fmla="*/ 1474214 h 1480564"/>
                      <a:gd name="connsiteX9" fmla="*/ 0 w 1530170"/>
                      <a:gd name="connsiteY9" fmla="*/ 544687 h 1480564"/>
                      <a:gd name="connsiteX10" fmla="*/ 438588 w 1530170"/>
                      <a:gd name="connsiteY10" fmla="*/ 6559 h 1480564"/>
                      <a:gd name="connsiteX11" fmla="*/ 503650 w 1530170"/>
                      <a:gd name="connsiteY11" fmla="*/ 0 h 1480564"/>
                      <a:gd name="connsiteX0" fmla="*/ 503650 w 1530170"/>
                      <a:gd name="connsiteY0" fmla="*/ 0 h 1480564"/>
                      <a:gd name="connsiteX1" fmla="*/ 503650 w 1530170"/>
                      <a:gd name="connsiteY1" fmla="*/ 41138 h 1480564"/>
                      <a:gd name="connsiteX2" fmla="*/ 1026520 w 1530170"/>
                      <a:gd name="connsiteY2" fmla="*/ 41138 h 1480564"/>
                      <a:gd name="connsiteX3" fmla="*/ 1026520 w 1530170"/>
                      <a:gd name="connsiteY3" fmla="*/ 0 h 1480564"/>
                      <a:gd name="connsiteX4" fmla="*/ 1091583 w 1530170"/>
                      <a:gd name="connsiteY4" fmla="*/ 6559 h 1480564"/>
                      <a:gd name="connsiteX5" fmla="*/ 1530170 w 1530170"/>
                      <a:gd name="connsiteY5" fmla="*/ 544687 h 1480564"/>
                      <a:gd name="connsiteX6" fmla="*/ 1390470 w 1530170"/>
                      <a:gd name="connsiteY6" fmla="*/ 1480564 h 1480564"/>
                      <a:gd name="connsiteX7" fmla="*/ 114300 w 1530170"/>
                      <a:gd name="connsiteY7" fmla="*/ 1474214 h 1480564"/>
                      <a:gd name="connsiteX8" fmla="*/ 0 w 1530170"/>
                      <a:gd name="connsiteY8" fmla="*/ 544687 h 1480564"/>
                      <a:gd name="connsiteX9" fmla="*/ 438588 w 1530170"/>
                      <a:gd name="connsiteY9" fmla="*/ 6559 h 1480564"/>
                      <a:gd name="connsiteX10" fmla="*/ 503650 w 1530170"/>
                      <a:gd name="connsiteY10" fmla="*/ 0 h 1480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30170" h="1480564">
                        <a:moveTo>
                          <a:pt x="503650" y="0"/>
                        </a:moveTo>
                        <a:lnTo>
                          <a:pt x="503650" y="41138"/>
                        </a:lnTo>
                        <a:cubicBezTo>
                          <a:pt x="590795" y="47994"/>
                          <a:pt x="939375" y="47994"/>
                          <a:pt x="1026520" y="41138"/>
                        </a:cubicBezTo>
                        <a:lnTo>
                          <a:pt x="1026520" y="0"/>
                        </a:lnTo>
                        <a:lnTo>
                          <a:pt x="1091583" y="6559"/>
                        </a:lnTo>
                        <a:cubicBezTo>
                          <a:pt x="1341884" y="57778"/>
                          <a:pt x="1530170" y="279244"/>
                          <a:pt x="1530170" y="544687"/>
                        </a:cubicBezTo>
                        <a:lnTo>
                          <a:pt x="1390470" y="1480564"/>
                        </a:lnTo>
                        <a:lnTo>
                          <a:pt x="114300" y="1474214"/>
                        </a:lnTo>
                        <a:cubicBezTo>
                          <a:pt x="114300" y="1162255"/>
                          <a:pt x="0" y="856646"/>
                          <a:pt x="0" y="544687"/>
                        </a:cubicBezTo>
                        <a:cubicBezTo>
                          <a:pt x="0" y="279244"/>
                          <a:pt x="188286" y="57778"/>
                          <a:pt x="438588" y="6559"/>
                        </a:cubicBezTo>
                        <a:lnTo>
                          <a:pt x="503650" y="0"/>
                        </a:lnTo>
                        <a:close/>
                      </a:path>
                    </a:pathLst>
                  </a:custGeom>
                  <a:solidFill>
                    <a:srgbClr val="FF66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正方形/長方形 922">
                    <a:extLst>
                      <a:ext uri="{FF2B5EF4-FFF2-40B4-BE49-F238E27FC236}">
                        <a16:creationId xmlns:a16="http://schemas.microsoft.com/office/drawing/2014/main" id="{295EB9AB-2410-4EBB-AE48-642D6DF068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36405" y="2779999"/>
                    <a:ext cx="1326195" cy="270011"/>
                  </a:xfrm>
                  <a:prstGeom prst="rect">
                    <a:avLst/>
                  </a:pr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7" name="グループ化 906">
                  <a:extLst>
                    <a:ext uri="{FF2B5EF4-FFF2-40B4-BE49-F238E27FC236}">
                      <a16:creationId xmlns:a16="http://schemas.microsoft.com/office/drawing/2014/main" id="{F61B0A7D-EFA3-4E7C-8158-9D362179ABA8}"/>
                    </a:ext>
                  </a:extLst>
                </p:cNvPr>
                <p:cNvGrpSpPr/>
                <p:nvPr/>
              </p:nvGrpSpPr>
              <p:grpSpPr>
                <a:xfrm>
                  <a:off x="2651232" y="2862930"/>
                  <a:ext cx="1295422" cy="584544"/>
                  <a:chOff x="548631" y="1266020"/>
                  <a:chExt cx="1404616" cy="584544"/>
                </a:xfrm>
              </p:grpSpPr>
              <p:sp>
                <p:nvSpPr>
                  <p:cNvPr id="908" name="楕円 907">
                    <a:extLst>
                      <a:ext uri="{FF2B5EF4-FFF2-40B4-BE49-F238E27FC236}">
                        <a16:creationId xmlns:a16="http://schemas.microsoft.com/office/drawing/2014/main" id="{F7086CC4-71F1-4AC8-AEEF-061C83D0CF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91311" y="1266020"/>
                    <a:ext cx="315198" cy="31519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9" name="楕円 908">
                    <a:extLst>
                      <a:ext uri="{FF2B5EF4-FFF2-40B4-BE49-F238E27FC236}">
                        <a16:creationId xmlns:a16="http://schemas.microsoft.com/office/drawing/2014/main" id="{378B7593-867A-420D-B054-890B390942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655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0" name="楕円 909">
                    <a:extLst>
                      <a:ext uri="{FF2B5EF4-FFF2-40B4-BE49-F238E27FC236}">
                        <a16:creationId xmlns:a16="http://schemas.microsoft.com/office/drawing/2014/main" id="{811A0FF6-0338-49A8-BF2C-FCD0A4261A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639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1" name="楕円 910">
                    <a:extLst>
                      <a:ext uri="{FF2B5EF4-FFF2-40B4-BE49-F238E27FC236}">
                        <a16:creationId xmlns:a16="http://schemas.microsoft.com/office/drawing/2014/main" id="{9A512EAF-BF99-47B4-818D-0D814B8394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863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2" name="楕円 911">
                    <a:extLst>
                      <a:ext uri="{FF2B5EF4-FFF2-40B4-BE49-F238E27FC236}">
                        <a16:creationId xmlns:a16="http://schemas.microsoft.com/office/drawing/2014/main" id="{CA4E47D2-B242-42A2-ABCE-546B229406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7668" y="1328057"/>
                    <a:ext cx="264770" cy="2647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3" name="楕円 912">
                    <a:extLst>
                      <a:ext uri="{FF2B5EF4-FFF2-40B4-BE49-F238E27FC236}">
                        <a16:creationId xmlns:a16="http://schemas.microsoft.com/office/drawing/2014/main" id="{D49D47B0-ED77-4C31-9088-454E995D55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9297" y="1469030"/>
                    <a:ext cx="204596" cy="1858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4" name="楕円 913">
                    <a:extLst>
                      <a:ext uri="{FF2B5EF4-FFF2-40B4-BE49-F238E27FC236}">
                        <a16:creationId xmlns:a16="http://schemas.microsoft.com/office/drawing/2014/main" id="{6188E841-1B4D-4656-BF01-66CFF8155C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1081" y="1609534"/>
                    <a:ext cx="172166" cy="1469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5" name="月 914">
                    <a:extLst>
                      <a:ext uri="{FF2B5EF4-FFF2-40B4-BE49-F238E27FC236}">
                        <a16:creationId xmlns:a16="http://schemas.microsoft.com/office/drawing/2014/main" id="{E65FA405-FDC4-4DB6-856B-54A4753868D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056791" y="983305"/>
                    <a:ext cx="403727" cy="1330792"/>
                  </a:xfrm>
                  <a:prstGeom prst="moon">
                    <a:avLst>
                      <a:gd name="adj" fmla="val 37458"/>
                    </a:avLst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B00FAE13-1263-49AE-9C06-4384E014BDD1}"/>
                  </a:ext>
                </a:extLst>
              </p:cNvPr>
              <p:cNvSpPr/>
              <p:nvPr/>
            </p:nvSpPr>
            <p:spPr bwMode="auto">
              <a:xfrm flipH="1">
                <a:off x="-196583" y="922664"/>
                <a:ext cx="1755198" cy="1733132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0" name="グループ化 889">
              <a:extLst>
                <a:ext uri="{FF2B5EF4-FFF2-40B4-BE49-F238E27FC236}">
                  <a16:creationId xmlns:a16="http://schemas.microsoft.com/office/drawing/2014/main" id="{B4122102-B181-45AF-8047-9BC727BEC9D9}"/>
                </a:ext>
              </a:extLst>
            </p:cNvPr>
            <p:cNvGrpSpPr/>
            <p:nvPr/>
          </p:nvGrpSpPr>
          <p:grpSpPr>
            <a:xfrm>
              <a:off x="-490360" y="3359944"/>
              <a:ext cx="558592" cy="314042"/>
              <a:chOff x="2164556" y="3359944"/>
              <a:chExt cx="558592" cy="314042"/>
            </a:xfrm>
          </p:grpSpPr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D32B9191-6823-4B7A-9DF8-FA758573DD2E}"/>
                  </a:ext>
                </a:extLst>
              </p:cNvPr>
              <p:cNvGrpSpPr/>
              <p:nvPr/>
            </p:nvGrpSpPr>
            <p:grpSpPr>
              <a:xfrm>
                <a:off x="2164556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96" name="四角形: 角を丸くする 542">
                  <a:extLst>
                    <a:ext uri="{FF2B5EF4-FFF2-40B4-BE49-F238E27FC236}">
                      <a16:creationId xmlns:a16="http://schemas.microsoft.com/office/drawing/2014/main" id="{B430581B-1122-41D9-A064-AC951FDA21E2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7" name="四角形: 角を丸くする 542">
                  <a:extLst>
                    <a:ext uri="{FF2B5EF4-FFF2-40B4-BE49-F238E27FC236}">
                      <a16:creationId xmlns:a16="http://schemas.microsoft.com/office/drawing/2014/main" id="{B32C8353-19AA-49A6-857F-9FB95E101E66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6F7764A1-F892-463B-B57C-32AF4377323A}"/>
                  </a:ext>
                </a:extLst>
              </p:cNvPr>
              <p:cNvGrpSpPr/>
              <p:nvPr/>
            </p:nvGrpSpPr>
            <p:grpSpPr>
              <a:xfrm flipH="1">
                <a:off x="2446988" y="3359944"/>
                <a:ext cx="276160" cy="314042"/>
                <a:chOff x="2164556" y="3359944"/>
                <a:chExt cx="276160" cy="314042"/>
              </a:xfrm>
            </p:grpSpPr>
            <p:sp>
              <p:nvSpPr>
                <p:cNvPr id="894" name="四角形: 角を丸くする 542">
                  <a:extLst>
                    <a:ext uri="{FF2B5EF4-FFF2-40B4-BE49-F238E27FC236}">
                      <a16:creationId xmlns:a16="http://schemas.microsoft.com/office/drawing/2014/main" id="{63960D47-227C-4D2E-A822-DCA79B1676CE}"/>
                    </a:ext>
                  </a:extLst>
                </p:cNvPr>
                <p:cNvSpPr/>
                <p:nvPr/>
              </p:nvSpPr>
              <p:spPr bwMode="auto">
                <a:xfrm>
                  <a:off x="2164556" y="3359944"/>
                  <a:ext cx="271596" cy="31404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5" name="四角形: 角を丸くする 542">
                  <a:extLst>
                    <a:ext uri="{FF2B5EF4-FFF2-40B4-BE49-F238E27FC236}">
                      <a16:creationId xmlns:a16="http://schemas.microsoft.com/office/drawing/2014/main" id="{1F62BECB-EF15-4658-8A69-E44A8CA45604}"/>
                    </a:ext>
                  </a:extLst>
                </p:cNvPr>
                <p:cNvSpPr/>
                <p:nvPr/>
              </p:nvSpPr>
              <p:spPr bwMode="auto">
                <a:xfrm>
                  <a:off x="2233116" y="3464719"/>
                  <a:ext cx="207600" cy="104492"/>
                </a:xfrm>
                <a:custGeom>
                  <a:avLst/>
                  <a:gdLst>
                    <a:gd name="connsiteX0" fmla="*/ 0 w 225165"/>
                    <a:gd name="connsiteY0" fmla="*/ 112583 h 268109"/>
                    <a:gd name="connsiteX1" fmla="*/ 112583 w 225165"/>
                    <a:gd name="connsiteY1" fmla="*/ 0 h 268109"/>
                    <a:gd name="connsiteX2" fmla="*/ 112583 w 225165"/>
                    <a:gd name="connsiteY2" fmla="*/ 0 h 268109"/>
                    <a:gd name="connsiteX3" fmla="*/ 225166 w 225165"/>
                    <a:gd name="connsiteY3" fmla="*/ 112583 h 268109"/>
                    <a:gd name="connsiteX4" fmla="*/ 225165 w 225165"/>
                    <a:gd name="connsiteY4" fmla="*/ 155527 h 268109"/>
                    <a:gd name="connsiteX5" fmla="*/ 112582 w 225165"/>
                    <a:gd name="connsiteY5" fmla="*/ 268110 h 268109"/>
                    <a:gd name="connsiteX6" fmla="*/ 112583 w 225165"/>
                    <a:gd name="connsiteY6" fmla="*/ 268109 h 268109"/>
                    <a:gd name="connsiteX7" fmla="*/ 0 w 225165"/>
                    <a:gd name="connsiteY7" fmla="*/ 155526 h 268109"/>
                    <a:gd name="connsiteX8" fmla="*/ 0 w 225165"/>
                    <a:gd name="connsiteY8" fmla="*/ 112583 h 268109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12583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  <a:gd name="connsiteX0" fmla="*/ 0 w 225166"/>
                    <a:gd name="connsiteY0" fmla="*/ 112583 h 268110"/>
                    <a:gd name="connsiteX1" fmla="*/ 112583 w 225166"/>
                    <a:gd name="connsiteY1" fmla="*/ 0 h 268110"/>
                    <a:gd name="connsiteX2" fmla="*/ 112583 w 225166"/>
                    <a:gd name="connsiteY2" fmla="*/ 0 h 268110"/>
                    <a:gd name="connsiteX3" fmla="*/ 225166 w 225166"/>
                    <a:gd name="connsiteY3" fmla="*/ 134014 h 268110"/>
                    <a:gd name="connsiteX4" fmla="*/ 112582 w 225166"/>
                    <a:gd name="connsiteY4" fmla="*/ 268110 h 268110"/>
                    <a:gd name="connsiteX5" fmla="*/ 112583 w 225166"/>
                    <a:gd name="connsiteY5" fmla="*/ 268109 h 268110"/>
                    <a:gd name="connsiteX6" fmla="*/ 0 w 225166"/>
                    <a:gd name="connsiteY6" fmla="*/ 155526 h 268110"/>
                    <a:gd name="connsiteX7" fmla="*/ 0 w 225166"/>
                    <a:gd name="connsiteY7" fmla="*/ 112583 h 26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166" h="268110">
                      <a:moveTo>
                        <a:pt x="0" y="112583"/>
                      </a:moveTo>
                      <a:cubicBezTo>
                        <a:pt x="0" y="50405"/>
                        <a:pt x="50405" y="0"/>
                        <a:pt x="112583" y="0"/>
                      </a:cubicBezTo>
                      <a:lnTo>
                        <a:pt x="112583" y="0"/>
                      </a:lnTo>
                      <a:lnTo>
                        <a:pt x="225166" y="134014"/>
                      </a:lnTo>
                      <a:lnTo>
                        <a:pt x="112582" y="268110"/>
                      </a:lnTo>
                      <a:lnTo>
                        <a:pt x="112583" y="268109"/>
                      </a:lnTo>
                      <a:cubicBezTo>
                        <a:pt x="50405" y="268109"/>
                        <a:pt x="0" y="217704"/>
                        <a:pt x="0" y="155526"/>
                      </a:cubicBezTo>
                      <a:lnTo>
                        <a:pt x="0" y="112583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93" name="四角形: 角を丸くする 892">
                <a:extLst>
                  <a:ext uri="{FF2B5EF4-FFF2-40B4-BE49-F238E27FC236}">
                    <a16:creationId xmlns:a16="http://schemas.microsoft.com/office/drawing/2014/main" id="{1213B6ED-A7E7-4EAA-9B31-046E4A39DC55}"/>
                  </a:ext>
                </a:extLst>
              </p:cNvPr>
              <p:cNvSpPr/>
              <p:nvPr/>
            </p:nvSpPr>
            <p:spPr bwMode="auto">
              <a:xfrm>
                <a:off x="2340095" y="3403837"/>
                <a:ext cx="209055" cy="214484"/>
              </a:xfrm>
              <a:prstGeom prst="roundRect">
                <a:avLst>
                  <a:gd name="adj" fmla="val 31775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2017-08-23T01:12:55Z</dcterms:modified>
  <cp:category/>
</cp:coreProperties>
</file>