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3" d="100"/>
          <a:sy n="103" d="100"/>
        </p:scale>
        <p:origin x="49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49FE46-8B2E-4896-8F13-7001BD207EEE}"/>
              </a:ext>
            </a:extLst>
          </p:cNvPr>
          <p:cNvGrpSpPr/>
          <p:nvPr/>
        </p:nvGrpSpPr>
        <p:grpSpPr>
          <a:xfrm>
            <a:off x="587515" y="505464"/>
            <a:ext cx="1200192" cy="1916618"/>
            <a:chOff x="69201" y="1351871"/>
            <a:chExt cx="2413150" cy="38536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2D8A445-FAD4-42AF-8BBD-53725C16C637}"/>
                </a:ext>
              </a:extLst>
            </p:cNvPr>
            <p:cNvSpPr/>
            <p:nvPr/>
          </p:nvSpPr>
          <p:spPr bwMode="auto">
            <a:xfrm>
              <a:off x="69201" y="2402273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ECBA182-C6FE-493B-B366-CE1037DA39AF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B7F9DB0-CDE7-4265-B68A-759A13514210}"/>
                </a:ext>
              </a:extLst>
            </p:cNvPr>
            <p:cNvSpPr/>
            <p:nvPr/>
          </p:nvSpPr>
          <p:spPr bwMode="auto">
            <a:xfrm rot="8100000" flipH="1">
              <a:off x="1717525" y="3943370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12D95BA-6704-4B32-A273-B4AA45FAE46C}"/>
                </a:ext>
              </a:extLst>
            </p:cNvPr>
            <p:cNvSpPr/>
            <p:nvPr/>
          </p:nvSpPr>
          <p:spPr bwMode="auto">
            <a:xfrm rot="1800000" flipH="1">
              <a:off x="311338" y="3924148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BB7B5F9-3FD8-4911-A9D9-A8F41EF5C693}"/>
                </a:ext>
              </a:extLst>
            </p:cNvPr>
            <p:cNvGrpSpPr/>
            <p:nvPr/>
          </p:nvGrpSpPr>
          <p:grpSpPr>
            <a:xfrm>
              <a:off x="923784" y="4785378"/>
              <a:ext cx="648366" cy="420115"/>
              <a:chOff x="411032" y="2622674"/>
              <a:chExt cx="790874" cy="512455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1A0DC0E-7F1A-43BC-9BB9-2A5ED6DE44C9}"/>
                  </a:ext>
                </a:extLst>
              </p:cNvPr>
              <p:cNvSpPr/>
              <p:nvPr/>
            </p:nvSpPr>
            <p:spPr bwMode="auto">
              <a:xfrm flipH="1">
                <a:off x="867436" y="3013059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6190252-4492-4A4E-B20A-823B1A709000}"/>
                  </a:ext>
                </a:extLst>
              </p:cNvPr>
              <p:cNvSpPr/>
              <p:nvPr/>
            </p:nvSpPr>
            <p:spPr bwMode="auto">
              <a:xfrm>
                <a:off x="411032" y="3013059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32B45B65-E7EC-4A42-AD5C-9CF6E1DAD21C}"/>
                  </a:ext>
                </a:extLst>
              </p:cNvPr>
              <p:cNvSpPr/>
              <p:nvPr/>
            </p:nvSpPr>
            <p:spPr bwMode="auto">
              <a:xfrm flipH="1">
                <a:off x="873745" y="2622674"/>
                <a:ext cx="122196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D70D4AC0-273F-4459-9046-77AE2C5C863D}"/>
                  </a:ext>
                </a:extLst>
              </p:cNvPr>
              <p:cNvSpPr/>
              <p:nvPr/>
            </p:nvSpPr>
            <p:spPr bwMode="auto">
              <a:xfrm>
                <a:off x="616996" y="2622674"/>
                <a:ext cx="122197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811BE6A-6ECD-4453-8DF4-7286A0FD946F}"/>
                </a:ext>
              </a:extLst>
            </p:cNvPr>
            <p:cNvGrpSpPr/>
            <p:nvPr/>
          </p:nvGrpSpPr>
          <p:grpSpPr>
            <a:xfrm>
              <a:off x="616023" y="3278336"/>
              <a:ext cx="1263889" cy="1529756"/>
              <a:chOff x="904307" y="1493784"/>
              <a:chExt cx="2345926" cy="283940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7BBDAFB-0E60-4039-8326-C478892DCA6C}"/>
                  </a:ext>
                </a:extLst>
              </p:cNvPr>
              <p:cNvGrpSpPr/>
              <p:nvPr/>
            </p:nvGrpSpPr>
            <p:grpSpPr>
              <a:xfrm rot="20156365" flipH="1">
                <a:off x="2656907" y="1766293"/>
                <a:ext cx="593326" cy="1188315"/>
                <a:chOff x="4539694" y="1898830"/>
                <a:chExt cx="781606" cy="1188315"/>
              </a:xfrm>
            </p:grpSpPr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B74831A7-CFDD-45CC-8ACB-25D560FDC3EB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95A37BB3-525C-44FC-B5D3-7B0BA415A0E1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420E64A-C36D-44FC-842E-67E096F5785E}"/>
                  </a:ext>
                </a:extLst>
              </p:cNvPr>
              <p:cNvGrpSpPr/>
              <p:nvPr/>
            </p:nvGrpSpPr>
            <p:grpSpPr>
              <a:xfrm rot="1443635">
                <a:off x="904307" y="1766294"/>
                <a:ext cx="593326" cy="1188315"/>
                <a:chOff x="4539694" y="1898830"/>
                <a:chExt cx="781606" cy="1188315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76D9CD83-C2E2-46B6-80DB-CC3982D780B2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BA9113E3-B791-4CAE-AC8C-D2C604EA9C89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D31FC918-4A71-4505-B9EA-7FC4D059336C}"/>
                  </a:ext>
                </a:extLst>
              </p:cNvPr>
              <p:cNvSpPr/>
              <p:nvPr/>
            </p:nvSpPr>
            <p:spPr bwMode="auto">
              <a:xfrm>
                <a:off x="1150077" y="4045777"/>
                <a:ext cx="1845205" cy="287415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CF1019C6-EFA9-4509-9F2F-038E95B74381}"/>
                  </a:ext>
                </a:extLst>
              </p:cNvPr>
              <p:cNvSpPr/>
              <p:nvPr/>
            </p:nvSpPr>
            <p:spPr bwMode="auto">
              <a:xfrm>
                <a:off x="1150077" y="2884339"/>
                <a:ext cx="1845205" cy="1305146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1B432AF3-77C6-410B-AB4A-942D91FA8B60}"/>
                  </a:ext>
                </a:extLst>
              </p:cNvPr>
              <p:cNvSpPr/>
              <p:nvPr/>
            </p:nvSpPr>
            <p:spPr bwMode="auto">
              <a:xfrm rot="10800000">
                <a:off x="1369920" y="2867382"/>
                <a:ext cx="1405520" cy="11953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0E79EA62-4A0A-4442-A76F-9B748078DD87}"/>
                  </a:ext>
                </a:extLst>
              </p:cNvPr>
              <p:cNvSpPr/>
              <p:nvPr/>
            </p:nvSpPr>
            <p:spPr bwMode="auto">
              <a:xfrm rot="10800000">
                <a:off x="1427070" y="2867382"/>
                <a:ext cx="1291220" cy="11508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B4FA7D0-73F0-4D7A-915B-E2ADA785098C}"/>
                  </a:ext>
                </a:extLst>
              </p:cNvPr>
              <p:cNvSpPr/>
              <p:nvPr/>
            </p:nvSpPr>
            <p:spPr bwMode="auto">
              <a:xfrm>
                <a:off x="13075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EF9965A-AF0A-4692-977F-A7B8DBCB0F46}"/>
                  </a:ext>
                </a:extLst>
              </p:cNvPr>
              <p:cNvSpPr/>
              <p:nvPr/>
            </p:nvSpPr>
            <p:spPr bwMode="auto">
              <a:xfrm>
                <a:off x="1307595" y="1580662"/>
                <a:ext cx="1530170" cy="1393688"/>
              </a:xfrm>
              <a:custGeom>
                <a:avLst/>
                <a:gdLst>
                  <a:gd name="connsiteX0" fmla="*/ 246475 w 1530170"/>
                  <a:gd name="connsiteY0" fmla="*/ 0 h 1393688"/>
                  <a:gd name="connsiteX1" fmla="*/ 246475 w 1530170"/>
                  <a:gd name="connsiteY1" fmla="*/ 423203 h 1393688"/>
                  <a:gd name="connsiteX2" fmla="*/ 765085 w 1530170"/>
                  <a:gd name="connsiteY2" fmla="*/ 941813 h 1393688"/>
                  <a:gd name="connsiteX3" fmla="*/ 1283695 w 1530170"/>
                  <a:gd name="connsiteY3" fmla="*/ 423203 h 1393688"/>
                  <a:gd name="connsiteX4" fmla="*/ 1283695 w 1530170"/>
                  <a:gd name="connsiteY4" fmla="*/ 0 h 1393688"/>
                  <a:gd name="connsiteX5" fmla="*/ 1287994 w 1530170"/>
                  <a:gd name="connsiteY5" fmla="*/ 2333 h 1393688"/>
                  <a:gd name="connsiteX6" fmla="*/ 1530170 w 1530170"/>
                  <a:gd name="connsiteY6" fmla="*/ 457811 h 1393688"/>
                  <a:gd name="connsiteX7" fmla="*/ 1530170 w 1530170"/>
                  <a:gd name="connsiteY7" fmla="*/ 1393688 h 1393688"/>
                  <a:gd name="connsiteX8" fmla="*/ 0 w 1530170"/>
                  <a:gd name="connsiteY8" fmla="*/ 1393688 h 1393688"/>
                  <a:gd name="connsiteX9" fmla="*/ 0 w 1530170"/>
                  <a:gd name="connsiteY9" fmla="*/ 457811 h 1393688"/>
                  <a:gd name="connsiteX10" fmla="*/ 242176 w 1530170"/>
                  <a:gd name="connsiteY10" fmla="*/ 2333 h 1393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0170" h="1393688">
                    <a:moveTo>
                      <a:pt x="246475" y="0"/>
                    </a:moveTo>
                    <a:lnTo>
                      <a:pt x="246475" y="423203"/>
                    </a:lnTo>
                    <a:cubicBezTo>
                      <a:pt x="246475" y="709623"/>
                      <a:pt x="478665" y="941813"/>
                      <a:pt x="765085" y="941813"/>
                    </a:cubicBezTo>
                    <a:cubicBezTo>
                      <a:pt x="1051505" y="941813"/>
                      <a:pt x="1283695" y="709623"/>
                      <a:pt x="1283695" y="423203"/>
                    </a:cubicBezTo>
                    <a:lnTo>
                      <a:pt x="1283695" y="0"/>
                    </a:lnTo>
                    <a:lnTo>
                      <a:pt x="1287994" y="2333"/>
                    </a:lnTo>
                    <a:cubicBezTo>
                      <a:pt x="1434106" y="101044"/>
                      <a:pt x="1530170" y="268209"/>
                      <a:pt x="1530170" y="457811"/>
                    </a:cubicBezTo>
                    <a:lnTo>
                      <a:pt x="1530170" y="1393688"/>
                    </a:lnTo>
                    <a:lnTo>
                      <a:pt x="0" y="1393688"/>
                    </a:lnTo>
                    <a:lnTo>
                      <a:pt x="0" y="457811"/>
                    </a:lnTo>
                    <a:cubicBezTo>
                      <a:pt x="0" y="268209"/>
                      <a:pt x="96065" y="101044"/>
                      <a:pt x="242176" y="23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712BD74-A962-4ECB-894E-1729EEBDEF04}"/>
                  </a:ext>
                </a:extLst>
              </p:cNvPr>
              <p:cNvSpPr/>
              <p:nvPr/>
            </p:nvSpPr>
            <p:spPr bwMode="auto">
              <a:xfrm>
                <a:off x="17128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84310F1F-4BB7-4D9F-B6BB-86A306104AFA}"/>
                  </a:ext>
                </a:extLst>
              </p:cNvPr>
              <p:cNvSpPr/>
              <p:nvPr/>
            </p:nvSpPr>
            <p:spPr bwMode="auto">
              <a:xfrm>
                <a:off x="20179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8E10125-1CF9-4EEC-83DA-B2D6791465D1}"/>
                </a:ext>
              </a:extLst>
            </p:cNvPr>
            <p:cNvGrpSpPr/>
            <p:nvPr/>
          </p:nvGrpSpPr>
          <p:grpSpPr>
            <a:xfrm>
              <a:off x="364575" y="1561590"/>
              <a:ext cx="1779313" cy="1693529"/>
              <a:chOff x="-95131" y="-853402"/>
              <a:chExt cx="1779313" cy="1693529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CE5C979-FEAC-40EA-98F7-D9E89FCA3D5D}"/>
                  </a:ext>
                </a:extLst>
              </p:cNvPr>
              <p:cNvSpPr/>
              <p:nvPr/>
            </p:nvSpPr>
            <p:spPr bwMode="auto">
              <a:xfrm>
                <a:off x="-49780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10A6257F-9A59-45B3-AAAF-41A177D59523}"/>
                  </a:ext>
                </a:extLst>
              </p:cNvPr>
              <p:cNvSpPr/>
              <p:nvPr/>
            </p:nvSpPr>
            <p:spPr bwMode="auto">
              <a:xfrm>
                <a:off x="189916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185B2A05-A159-491B-8093-83BA50DBBB64}"/>
                  </a:ext>
                </a:extLst>
              </p:cNvPr>
              <p:cNvSpPr/>
              <p:nvPr/>
            </p:nvSpPr>
            <p:spPr bwMode="auto">
              <a:xfrm rot="20700000">
                <a:off x="-95131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3899E66-B0DC-4B30-9BEC-EACBDF6EDFEB}"/>
                  </a:ext>
                </a:extLst>
              </p:cNvPr>
              <p:cNvSpPr/>
              <p:nvPr/>
            </p:nvSpPr>
            <p:spPr bwMode="auto">
              <a:xfrm rot="900000" flipH="1">
                <a:off x="1338590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5A6BF37-CCC0-49C1-9BB5-800870DA7AA8}"/>
                  </a:ext>
                </a:extLst>
              </p:cNvPr>
              <p:cNvSpPr/>
              <p:nvPr/>
            </p:nvSpPr>
            <p:spPr bwMode="auto">
              <a:xfrm>
                <a:off x="17588" y="-713748"/>
                <a:ext cx="1553876" cy="15538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12E19E4-6873-4E63-AA90-9275E52820FC}"/>
                  </a:ext>
                </a:extLst>
              </p:cNvPr>
              <p:cNvSpPr/>
              <p:nvPr/>
            </p:nvSpPr>
            <p:spPr bwMode="auto">
              <a:xfrm>
                <a:off x="109791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0FF66AD0-6938-4302-9181-8D8192C319D7}"/>
                  </a:ext>
                </a:extLst>
              </p:cNvPr>
              <p:cNvSpPr/>
              <p:nvPr/>
            </p:nvSpPr>
            <p:spPr bwMode="auto">
              <a:xfrm rot="5400000">
                <a:off x="298502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C6BAE98-ACC8-4F41-8EB4-92510B8293A1}"/>
                  </a:ext>
                </a:extLst>
              </p:cNvPr>
              <p:cNvGrpSpPr/>
              <p:nvPr/>
            </p:nvGrpSpPr>
            <p:grpSpPr>
              <a:xfrm>
                <a:off x="211098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7B825564-B91A-4264-B58D-7138584F36F7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FE721989-8F39-4486-AB0E-39AC943D033A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7F593348-5C6E-4888-B736-BFF022A44FF4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BB0F7E56-3CDB-44B0-9AEF-31643D13612E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3F325645-2359-4588-B184-284B1F1E832D}"/>
                  </a:ext>
                </a:extLst>
              </p:cNvPr>
              <p:cNvSpPr/>
              <p:nvPr/>
            </p:nvSpPr>
            <p:spPr bwMode="auto">
              <a:xfrm rot="5400000">
                <a:off x="255086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11A6FE2-C08A-4EAE-AAB8-242BB159F27F}"/>
                  </a:ext>
                </a:extLst>
              </p:cNvPr>
              <p:cNvSpPr/>
              <p:nvPr/>
            </p:nvSpPr>
            <p:spPr bwMode="auto">
              <a:xfrm flipH="1">
                <a:off x="976965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6D4DFAA8-7683-4ED4-95D7-83066342B1AC}"/>
                  </a:ext>
                </a:extLst>
              </p:cNvPr>
              <p:cNvSpPr/>
              <p:nvPr/>
            </p:nvSpPr>
            <p:spPr bwMode="auto">
              <a:xfrm rot="16200000" flipH="1">
                <a:off x="1163791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3AF9C9C-5113-4851-A2A1-F24607CC9D77}"/>
                  </a:ext>
                </a:extLst>
              </p:cNvPr>
              <p:cNvGrpSpPr/>
              <p:nvPr/>
            </p:nvGrpSpPr>
            <p:grpSpPr>
              <a:xfrm flipH="1">
                <a:off x="1085114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78F9EC3-7F2C-4D30-AEB0-F55637F6D3A9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F6AD170-1F92-440E-9249-5E3CC99EC096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8C47FBDD-3F2D-41FC-8634-8DD5BD2A2C70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07444D4A-70BC-4427-A274-0B9517CD7DAE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94323985-F72F-437F-B341-55D822C7B111}"/>
                  </a:ext>
                </a:extLst>
              </p:cNvPr>
              <p:cNvSpPr/>
              <p:nvPr/>
            </p:nvSpPr>
            <p:spPr bwMode="auto">
              <a:xfrm rot="16200000" flipH="1">
                <a:off x="1120374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0EF1469-CCE8-46A5-A7D6-BA18341C45C0}"/>
                  </a:ext>
                </a:extLst>
              </p:cNvPr>
              <p:cNvSpPr/>
              <p:nvPr/>
            </p:nvSpPr>
            <p:spPr bwMode="auto">
              <a:xfrm>
                <a:off x="631853" y="586732"/>
                <a:ext cx="308616" cy="45720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EAAE419C-71D6-43DC-B8F8-496D545C0F2A}"/>
                  </a:ext>
                </a:extLst>
              </p:cNvPr>
              <p:cNvSpPr/>
              <p:nvPr/>
            </p:nvSpPr>
            <p:spPr bwMode="auto">
              <a:xfrm>
                <a:off x="717276" y="404266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二等辺三角形 33">
                <a:extLst>
                  <a:ext uri="{FF2B5EF4-FFF2-40B4-BE49-F238E27FC236}">
                    <a16:creationId xmlns:a16="http://schemas.microsoft.com/office/drawing/2014/main" id="{4C7E0A7D-6F66-4137-8A09-B70427281373}"/>
                  </a:ext>
                </a:extLst>
              </p:cNvPr>
              <p:cNvSpPr/>
              <p:nvPr/>
            </p:nvSpPr>
            <p:spPr bwMode="auto">
              <a:xfrm rot="18900000">
                <a:off x="72187" y="-123364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075DA756-E068-4245-9F39-0D86C5E81750}"/>
                  </a:ext>
                </a:extLst>
              </p:cNvPr>
              <p:cNvSpPr/>
              <p:nvPr/>
            </p:nvSpPr>
            <p:spPr bwMode="auto">
              <a:xfrm rot="2700000" flipH="1">
                <a:off x="1420708" y="-123365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65C6B1B8-1E51-4884-A705-9A0B95EB3FF1}"/>
                  </a:ext>
                </a:extLst>
              </p:cNvPr>
              <p:cNvSpPr/>
              <p:nvPr/>
            </p:nvSpPr>
            <p:spPr bwMode="auto">
              <a:xfrm>
                <a:off x="161246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CA66E758-3186-4390-9400-60E8AB088EEB}"/>
                  </a:ext>
                </a:extLst>
              </p:cNvPr>
              <p:cNvSpPr/>
              <p:nvPr/>
            </p:nvSpPr>
            <p:spPr bwMode="auto">
              <a:xfrm>
                <a:off x="1177430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A65D2C7-83A0-4695-8EC7-46E1FC7694A7}"/>
                </a:ext>
              </a:extLst>
            </p:cNvPr>
            <p:cNvGrpSpPr/>
            <p:nvPr/>
          </p:nvGrpSpPr>
          <p:grpSpPr>
            <a:xfrm>
              <a:off x="603228" y="1351871"/>
              <a:ext cx="1295422" cy="584544"/>
              <a:chOff x="548631" y="1266020"/>
              <a:chExt cx="1404616" cy="584544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A01B7393-8C3A-436B-A285-C2EFC5D07A0C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F1F900D-E735-4F16-AB4B-282977937503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EA0694C7-FFF7-4BA6-8C69-E65ABBD933F0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D04B72E7-CEC3-49CC-81F8-63FCB08A17CF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333CE082-DB75-4445-8952-C3CF5F177D6A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96C76A9E-4766-4FFB-8784-344DA2A0277E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42154C5-A313-433E-B5B6-1B4D084FA3D7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DCDE30E1-4D93-4016-AAF7-C6830895E233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8E3A7E5-D13D-4350-AE2A-174FDF17DA99}"/>
              </a:ext>
            </a:extLst>
          </p:cNvPr>
          <p:cNvGrpSpPr/>
          <p:nvPr/>
        </p:nvGrpSpPr>
        <p:grpSpPr>
          <a:xfrm>
            <a:off x="2684225" y="505464"/>
            <a:ext cx="925415" cy="1916617"/>
            <a:chOff x="2349689" y="1351871"/>
            <a:chExt cx="1860674" cy="3853622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29C9D75-4449-44E2-8BA2-700D95A3338A}"/>
                </a:ext>
              </a:extLst>
            </p:cNvPr>
            <p:cNvGrpSpPr/>
            <p:nvPr/>
          </p:nvGrpSpPr>
          <p:grpSpPr>
            <a:xfrm>
              <a:off x="2894271" y="4664064"/>
              <a:ext cx="790873" cy="541429"/>
              <a:chOff x="3129880" y="1907652"/>
              <a:chExt cx="790873" cy="541429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A58D81B0-2173-44D0-88FA-9930771ED21B}"/>
                  </a:ext>
                </a:extLst>
              </p:cNvPr>
              <p:cNvSpPr/>
              <p:nvPr/>
            </p:nvSpPr>
            <p:spPr bwMode="auto">
              <a:xfrm flipH="1">
                <a:off x="3592594" y="1907652"/>
                <a:ext cx="122196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55341F75-7523-4CD0-BC13-537AB8115331}"/>
                  </a:ext>
                </a:extLst>
              </p:cNvPr>
              <p:cNvSpPr/>
              <p:nvPr/>
            </p:nvSpPr>
            <p:spPr bwMode="auto">
              <a:xfrm>
                <a:off x="3335844" y="1907652"/>
                <a:ext cx="122197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21463FC2-F5C2-4D9C-A837-0080CD221966}"/>
                  </a:ext>
                </a:extLst>
              </p:cNvPr>
              <p:cNvSpPr/>
              <p:nvPr/>
            </p:nvSpPr>
            <p:spPr bwMode="auto">
              <a:xfrm flipH="1">
                <a:off x="3592592" y="2166916"/>
                <a:ext cx="122196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133FAB3E-697D-4D54-89C6-AA10BE20D83E}"/>
                  </a:ext>
                </a:extLst>
              </p:cNvPr>
              <p:cNvSpPr/>
              <p:nvPr/>
            </p:nvSpPr>
            <p:spPr bwMode="auto">
              <a:xfrm>
                <a:off x="3335844" y="2166916"/>
                <a:ext cx="122197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0ABBCAA-9609-45A8-B07E-07859C0A6DF1}"/>
                  </a:ext>
                </a:extLst>
              </p:cNvPr>
              <p:cNvSpPr/>
              <p:nvPr/>
            </p:nvSpPr>
            <p:spPr bwMode="auto">
              <a:xfrm flipH="1">
                <a:off x="3586283" y="232701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1ADCFB0-C516-474E-8325-5885DBB1D7FE}"/>
                  </a:ext>
                </a:extLst>
              </p:cNvPr>
              <p:cNvSpPr/>
              <p:nvPr/>
            </p:nvSpPr>
            <p:spPr bwMode="auto">
              <a:xfrm>
                <a:off x="3129880" y="2327011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445C7B60-F915-42E6-A3D4-EDEE0FDA8C88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D762644-9B51-4496-AC9A-5C9F0F73FAD6}"/>
                </a:ext>
              </a:extLst>
            </p:cNvPr>
            <p:cNvSpPr/>
            <p:nvPr/>
          </p:nvSpPr>
          <p:spPr bwMode="auto">
            <a:xfrm rot="8439250" flipH="1">
              <a:off x="3755876" y="388905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FD9E563-0DF2-432F-A5FC-CCCF88ADC537}"/>
                </a:ext>
              </a:extLst>
            </p:cNvPr>
            <p:cNvSpPr/>
            <p:nvPr/>
          </p:nvSpPr>
          <p:spPr bwMode="auto">
            <a:xfrm rot="1601425" flipH="1">
              <a:off x="2349689" y="3869837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54B8596-6099-432D-9518-F82AFD80815F}"/>
                </a:ext>
              </a:extLst>
            </p:cNvPr>
            <p:cNvGrpSpPr/>
            <p:nvPr/>
          </p:nvGrpSpPr>
          <p:grpSpPr>
            <a:xfrm>
              <a:off x="2427851" y="1410820"/>
              <a:ext cx="1755198" cy="1814465"/>
              <a:chOff x="2634462" y="-872312"/>
              <a:chExt cx="1755198" cy="1814465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234A301-2CF6-42FE-A643-A4799565618B}"/>
                  </a:ext>
                </a:extLst>
              </p:cNvPr>
              <p:cNvSpPr/>
              <p:nvPr/>
            </p:nvSpPr>
            <p:spPr bwMode="auto">
              <a:xfrm>
                <a:off x="2634462" y="-872312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9211E93F-16C7-4ADD-B36A-FBDF334731A9}"/>
                  </a:ext>
                </a:extLst>
              </p:cNvPr>
              <p:cNvSpPr/>
              <p:nvPr/>
            </p:nvSpPr>
            <p:spPr bwMode="auto">
              <a:xfrm>
                <a:off x="2736436" y="-66065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08DAB16-DA98-4F06-9569-FF9254145FF9}"/>
                  </a:ext>
                </a:extLst>
              </p:cNvPr>
              <p:cNvSpPr/>
              <p:nvPr/>
            </p:nvSpPr>
            <p:spPr bwMode="auto">
              <a:xfrm>
                <a:off x="2675025" y="-754200"/>
                <a:ext cx="1674071" cy="1696353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58AFC2B-8CC6-417B-8E09-63F589E399FB}"/>
                  </a:ext>
                </a:extLst>
              </p:cNvPr>
              <p:cNvSpPr/>
              <p:nvPr/>
            </p:nvSpPr>
            <p:spPr bwMode="auto">
              <a:xfrm>
                <a:off x="3324042" y="-683556"/>
                <a:ext cx="393419" cy="571875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2A8F2FD-1E26-4D3B-9DCB-E50F7788789B}"/>
                  </a:ext>
                </a:extLst>
              </p:cNvPr>
              <p:cNvSpPr/>
              <p:nvPr/>
            </p:nvSpPr>
            <p:spPr bwMode="auto">
              <a:xfrm>
                <a:off x="2920817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86EECD3-D218-4BB1-907C-D1F55D41FD83}"/>
                  </a:ext>
                </a:extLst>
              </p:cNvPr>
              <p:cNvSpPr/>
              <p:nvPr/>
            </p:nvSpPr>
            <p:spPr bwMode="auto">
              <a:xfrm flipH="1">
                <a:off x="3433638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B2FC995-35E4-4FDB-9333-62B260F80E38}"/>
                  </a:ext>
                </a:extLst>
              </p:cNvPr>
              <p:cNvSpPr/>
              <p:nvPr/>
            </p:nvSpPr>
            <p:spPr bwMode="auto">
              <a:xfrm>
                <a:off x="2920817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81192FF-8AB7-40C9-80EB-1F16B0DAB70A}"/>
                  </a:ext>
                </a:extLst>
              </p:cNvPr>
              <p:cNvSpPr/>
              <p:nvPr/>
            </p:nvSpPr>
            <p:spPr bwMode="auto">
              <a:xfrm>
                <a:off x="3022441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4585E99-803B-43AA-9BDF-D2383275265F}"/>
                  </a:ext>
                </a:extLst>
              </p:cNvPr>
              <p:cNvSpPr/>
              <p:nvPr/>
            </p:nvSpPr>
            <p:spPr bwMode="auto">
              <a:xfrm>
                <a:off x="3601144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CDBCB3E-8F30-4704-9987-D27554A36A50}"/>
                  </a:ext>
                </a:extLst>
              </p:cNvPr>
              <p:cNvSpPr/>
              <p:nvPr/>
            </p:nvSpPr>
            <p:spPr bwMode="auto">
              <a:xfrm>
                <a:off x="3702768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0592E2C1-4AA1-41B5-999D-0F158870784E}"/>
                  </a:ext>
                </a:extLst>
              </p:cNvPr>
              <p:cNvSpPr/>
              <p:nvPr/>
            </p:nvSpPr>
            <p:spPr bwMode="auto">
              <a:xfrm>
                <a:off x="3431833" y="434921"/>
                <a:ext cx="160455" cy="73278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7452860A-E56C-4FA1-8F87-C675ADEFF9E2}"/>
                  </a:ext>
                </a:extLst>
              </p:cNvPr>
              <p:cNvSpPr/>
              <p:nvPr/>
            </p:nvSpPr>
            <p:spPr bwMode="auto">
              <a:xfrm>
                <a:off x="3363110" y="637014"/>
                <a:ext cx="297902" cy="45720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8522D33-E0C2-48DE-9422-9A68C33A139B}"/>
                  </a:ext>
                </a:extLst>
              </p:cNvPr>
              <p:cNvSpPr/>
              <p:nvPr/>
            </p:nvSpPr>
            <p:spPr bwMode="auto">
              <a:xfrm>
                <a:off x="3000731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368ED5C-5B96-4FC1-B9BF-A8FF55449FBC}"/>
                  </a:ext>
                </a:extLst>
              </p:cNvPr>
              <p:cNvSpPr/>
              <p:nvPr/>
            </p:nvSpPr>
            <p:spPr bwMode="auto">
              <a:xfrm>
                <a:off x="3676753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958B3CB-7739-47F4-8B46-726D1A45D777}"/>
                </a:ext>
              </a:extLst>
            </p:cNvPr>
            <p:cNvGrpSpPr/>
            <p:nvPr/>
          </p:nvGrpSpPr>
          <p:grpSpPr>
            <a:xfrm>
              <a:off x="2550016" y="3237947"/>
              <a:ext cx="1484335" cy="1452333"/>
              <a:chOff x="3531820" y="1493784"/>
              <a:chExt cx="2755100" cy="2695702"/>
            </a:xfrm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4C3A3CE6-C2D1-4B33-9DF7-506EE68949EA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F2040562-6AA3-4A6D-B914-5D53D4D87FEE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074D08BC-56B0-443C-B3A3-4BFA3D074E2C}"/>
                  </a:ext>
                </a:extLst>
              </p:cNvPr>
              <p:cNvSpPr/>
              <p:nvPr/>
            </p:nvSpPr>
            <p:spPr bwMode="auto">
              <a:xfrm rot="1443635">
                <a:off x="3808072" y="1772950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3CB14551-4126-4F85-9406-322E00DA7974}"/>
                  </a:ext>
                </a:extLst>
              </p:cNvPr>
              <p:cNvSpPr/>
              <p:nvPr/>
            </p:nvSpPr>
            <p:spPr bwMode="auto">
              <a:xfrm rot="1443635">
                <a:off x="3531820" y="2726305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A7C99C6-11BB-4D0E-88E1-735520117197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C047C7CD-AD3B-43F5-B34A-B383A9487C77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E21E1EBA-FCEE-4F85-8D9B-95E199079CF0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73054114-1871-453F-8898-2AA8F3631C82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9C13DCC-02F3-4863-8D2D-F0878C469C87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B17EEAA-F590-415B-BEAD-B2D51D03134A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F145DFC6-5F04-4DFD-AB50-A7927580919C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000D4474-2812-4992-9FB8-6C8A6E745D92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C9ABB61F-37A1-4302-923B-BE28D9B5F2CB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D8424C17-0F7D-44F8-BF72-C8E979A35B34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45ED8595-2EE5-4769-81BF-4CFB23217E38}"/>
                </a:ext>
              </a:extLst>
            </p:cNvPr>
            <p:cNvGrpSpPr/>
            <p:nvPr/>
          </p:nvGrpSpPr>
          <p:grpSpPr>
            <a:xfrm>
              <a:off x="2651232" y="1351871"/>
              <a:ext cx="1295422" cy="584544"/>
              <a:chOff x="548631" y="1266020"/>
              <a:chExt cx="1404616" cy="58454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CE2B3423-FC2A-4A77-A017-147C081F5691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B2BAC37-20DF-4815-82F8-9E2F7FFB3F17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5798BC91-99C0-46C1-AAF5-CCCEE46A25B6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E150DE3-E82B-4732-A045-93A4C14EFF41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5C81F28D-EF18-436D-8DD7-9CA7FFAE57C7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BDAC0E1B-4F6C-4599-8EF0-B3416BAE1466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FEE7ACC-2A7F-4037-B250-9971D22D02F8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0D12A353-5924-42C9-942C-E86465B6A90E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AFD47C-A237-46C9-B8FF-813395DDDDAA}"/>
              </a:ext>
            </a:extLst>
          </p:cNvPr>
          <p:cNvGrpSpPr/>
          <p:nvPr/>
        </p:nvGrpSpPr>
        <p:grpSpPr>
          <a:xfrm>
            <a:off x="4506158" y="497831"/>
            <a:ext cx="925415" cy="1924500"/>
            <a:chOff x="4395532" y="1336271"/>
            <a:chExt cx="1860674" cy="3869471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9BC2421-D1BC-4B90-A0A2-D2681CB0A1EC}"/>
                </a:ext>
              </a:extLst>
            </p:cNvPr>
            <p:cNvSpPr/>
            <p:nvPr/>
          </p:nvSpPr>
          <p:spPr bwMode="auto">
            <a:xfrm>
              <a:off x="4471902" y="1419100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CB24F616-A4D5-49E6-81CE-267374950599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4832A3D-5EB2-488E-BD72-2ACA25C91942}"/>
                </a:ext>
              </a:extLst>
            </p:cNvPr>
            <p:cNvSpPr/>
            <p:nvPr/>
          </p:nvSpPr>
          <p:spPr bwMode="auto">
            <a:xfrm rot="8439250" flipH="1">
              <a:off x="5801719" y="3889060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276363EE-B7EB-4774-A6E1-2A52E649BAA5}"/>
                </a:ext>
              </a:extLst>
            </p:cNvPr>
            <p:cNvSpPr/>
            <p:nvPr/>
          </p:nvSpPr>
          <p:spPr bwMode="auto">
            <a:xfrm rot="1601425" flipH="1">
              <a:off x="4395532" y="3869838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51865562-2507-40F9-87A4-B05B69B6EF17}"/>
                </a:ext>
              </a:extLst>
            </p:cNvPr>
            <p:cNvGrpSpPr/>
            <p:nvPr/>
          </p:nvGrpSpPr>
          <p:grpSpPr>
            <a:xfrm>
              <a:off x="4933267" y="4664313"/>
              <a:ext cx="790874" cy="541429"/>
              <a:chOff x="5471930" y="1961634"/>
              <a:chExt cx="790874" cy="541429"/>
            </a:xfrm>
          </p:grpSpPr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B6370214-D5B6-48DF-8B9E-C876452C69C1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1BCDFDE-230A-49E9-BBB1-31AC1986FE23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C13F0E42-2C37-4109-8E2F-FA293D3A19F4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A193A39-05E5-4863-A881-92A5419C4E52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0C39CB0-AA2C-4F8C-B02A-264BE633E5D8}"/>
                </a:ext>
              </a:extLst>
            </p:cNvPr>
            <p:cNvGrpSpPr/>
            <p:nvPr/>
          </p:nvGrpSpPr>
          <p:grpSpPr>
            <a:xfrm>
              <a:off x="4590779" y="3237948"/>
              <a:ext cx="1484335" cy="1452333"/>
              <a:chOff x="3531820" y="1493784"/>
              <a:chExt cx="2755100" cy="2695702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B117B824-3A09-43B1-97F9-B93E02D2893A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2FBF741F-B151-4722-9B8B-7D1A9B2178E0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4A7F770D-2196-42B6-92B3-86FAE9B72B02}"/>
                  </a:ext>
                </a:extLst>
              </p:cNvPr>
              <p:cNvSpPr/>
              <p:nvPr/>
            </p:nvSpPr>
            <p:spPr bwMode="auto">
              <a:xfrm rot="1443635">
                <a:off x="3808072" y="1772950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8A0AD5D2-3544-4621-A6A0-DFB5B2E5F998}"/>
                  </a:ext>
                </a:extLst>
              </p:cNvPr>
              <p:cNvSpPr/>
              <p:nvPr/>
            </p:nvSpPr>
            <p:spPr bwMode="auto">
              <a:xfrm rot="1443635">
                <a:off x="3531820" y="2726305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23F06F0-5EDD-4D88-9DF3-8D7DC796E98F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8730611E-B307-4B95-BD24-2F4845F25474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2E0F2192-7E28-49AC-9EEC-F8F5D7342A31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CF047020-A2AE-4B12-9BCB-8C3FF553663F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5C02B42-A866-4873-AE5A-9E2BC0D718A3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BAF62D1-CED8-4C3F-9D0C-4398AF23780A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6C91F79-0CEF-422C-8192-FA22F4E3C86A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E2A6C787-8407-497B-B69C-C2D49D57CB92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BBF7D40B-D0EC-4A48-94E8-87E7E2E47A91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B6E43B4E-736A-4D00-982B-FBD2AC2B72C9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9939F6E3-36DD-4599-853C-405179DA63EB}"/>
                </a:ext>
              </a:extLst>
            </p:cNvPr>
            <p:cNvGrpSpPr/>
            <p:nvPr/>
          </p:nvGrpSpPr>
          <p:grpSpPr>
            <a:xfrm>
              <a:off x="4458531" y="1336271"/>
              <a:ext cx="1779314" cy="1821459"/>
              <a:chOff x="7323105" y="-887000"/>
              <a:chExt cx="1779314" cy="1821459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B68417E4-67C0-4E8A-86BF-1A930556E8AE}"/>
                  </a:ext>
                </a:extLst>
              </p:cNvPr>
              <p:cNvSpPr/>
              <p:nvPr/>
            </p:nvSpPr>
            <p:spPr bwMode="auto">
              <a:xfrm rot="20700000">
                <a:off x="7323105" y="93660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2BC589B3-CD35-413C-8A92-673880C43CDF}"/>
                  </a:ext>
                </a:extLst>
              </p:cNvPr>
              <p:cNvSpPr/>
              <p:nvPr/>
            </p:nvSpPr>
            <p:spPr bwMode="auto">
              <a:xfrm rot="900000" flipH="1">
                <a:off x="8756827" y="9365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93B04F83-34DB-42C7-9038-4B405160DECD}"/>
                  </a:ext>
                </a:extLst>
              </p:cNvPr>
              <p:cNvSpPr/>
              <p:nvPr/>
            </p:nvSpPr>
            <p:spPr bwMode="auto">
              <a:xfrm>
                <a:off x="7435824" y="-61941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D0429A3-A512-4BE0-BCA6-B2D90BF1B369}"/>
                  </a:ext>
                </a:extLst>
              </p:cNvPr>
              <p:cNvSpPr/>
              <p:nvPr/>
            </p:nvSpPr>
            <p:spPr bwMode="auto">
              <a:xfrm rot="2700000">
                <a:off x="8013965" y="-550117"/>
                <a:ext cx="1221195" cy="547430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9EE1B49B-4470-43CC-96B7-3E467F052A1A}"/>
                  </a:ext>
                </a:extLst>
              </p:cNvPr>
              <p:cNvSpPr/>
              <p:nvPr/>
            </p:nvSpPr>
            <p:spPr bwMode="auto">
              <a:xfrm rot="2576229">
                <a:off x="7616398" y="-875064"/>
                <a:ext cx="370681" cy="965919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49D29344-1752-4A91-9106-FE0D1AF6E170}"/>
                  </a:ext>
                </a:extLst>
              </p:cNvPr>
              <p:cNvSpPr/>
              <p:nvPr/>
            </p:nvSpPr>
            <p:spPr bwMode="auto">
              <a:xfrm rot="5400000">
                <a:off x="7747666" y="-231223"/>
                <a:ext cx="86074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ADD006FA-30D1-450F-9635-774ABED4BAD0}"/>
                  </a:ext>
                </a:extLst>
              </p:cNvPr>
              <p:cNvSpPr/>
              <p:nvPr/>
            </p:nvSpPr>
            <p:spPr bwMode="auto">
              <a:xfrm rot="5400000">
                <a:off x="8579561" y="-231223"/>
                <a:ext cx="86075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61D674B-0515-43CB-AB25-D57FD796AADF}"/>
                  </a:ext>
                </a:extLst>
              </p:cNvPr>
              <p:cNvGrpSpPr/>
              <p:nvPr/>
            </p:nvGrpSpPr>
            <p:grpSpPr>
              <a:xfrm>
                <a:off x="7531253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B5AD761C-AE3B-419C-AEDE-F4C5DB46914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BB37A823-11A7-4270-ADC9-0C970FD5D65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57121F4A-E4D1-4FD4-86BB-FF848F14F9A6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0AA487ED-65CC-451A-B9EF-CACAC4E840A1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A138912-F0C3-4589-B70C-C87DFDFB267B}"/>
                  </a:ext>
                </a:extLst>
              </p:cNvPr>
              <p:cNvGrpSpPr/>
              <p:nvPr/>
            </p:nvGrpSpPr>
            <p:grpSpPr>
              <a:xfrm>
                <a:off x="7712218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1C96A2F-C0C3-4E32-8E61-66843254F289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0E2FE58D-AA5E-4BE8-B263-A5D461ABE97B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313EE9A7-DF74-455F-83DB-0E7DCFE0780A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F579170-26D3-484C-94DE-694DE3E9BBFD}"/>
                  </a:ext>
                </a:extLst>
              </p:cNvPr>
              <p:cNvGrpSpPr/>
              <p:nvPr/>
            </p:nvGrpSpPr>
            <p:grpSpPr>
              <a:xfrm flipH="1">
                <a:off x="8423755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A4D7617E-8A49-4202-8D34-3FDA7373239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79FC4CBA-D48E-43CF-800B-534FC2EEA95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FE43A31-178C-4F4A-8C3A-BC024DE9518B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A31D5C1E-3005-4B70-BEF8-47C88B866FFB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B91076D5-ABFF-4D28-967B-6E746280FFCD}"/>
                  </a:ext>
                </a:extLst>
              </p:cNvPr>
              <p:cNvGrpSpPr/>
              <p:nvPr/>
            </p:nvGrpSpPr>
            <p:grpSpPr>
              <a:xfrm flipH="1">
                <a:off x="8550529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7317688D-D1C4-4000-8454-5505B19A217F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0F732A34-0284-4D1C-A126-B85BF8A50E88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C44FFD29-2353-44E9-8C27-26D8CCD6B7D9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BCD6E3B0-E227-40FE-A0E3-496578947E40}"/>
                  </a:ext>
                </a:extLst>
              </p:cNvPr>
              <p:cNvSpPr/>
              <p:nvPr/>
            </p:nvSpPr>
            <p:spPr bwMode="auto">
              <a:xfrm rot="16200000">
                <a:off x="8184699" y="485470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07A93A9A-96EC-4F4E-A469-80F91AF1B891}"/>
                  </a:ext>
                </a:extLst>
              </p:cNvPr>
              <p:cNvSpPr/>
              <p:nvPr/>
            </p:nvSpPr>
            <p:spPr bwMode="auto">
              <a:xfrm rot="16200000">
                <a:off x="8165865" y="596072"/>
                <a:ext cx="93601" cy="229002"/>
              </a:xfrm>
              <a:prstGeom prst="moon">
                <a:avLst>
                  <a:gd name="adj" fmla="val 76301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D26DB4C4-B384-4BF6-B12C-5AF1E838E6BF}"/>
                </a:ext>
              </a:extLst>
            </p:cNvPr>
            <p:cNvGrpSpPr/>
            <p:nvPr/>
          </p:nvGrpSpPr>
          <p:grpSpPr>
            <a:xfrm>
              <a:off x="4677665" y="1351871"/>
              <a:ext cx="1295422" cy="584544"/>
              <a:chOff x="548631" y="1266020"/>
              <a:chExt cx="1404616" cy="584544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17EB320D-A656-421B-AB4E-649E15BCC7A1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CB84958A-AE93-446D-BB9A-945450835CDE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5C258D8B-3D4E-4BF7-96AC-119BD102B884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695FDC0-5C02-4821-9DD3-E7C9A02EAC29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B57AE02-55C8-4779-ACE6-4CC640C2B7BE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7AE9227B-78BD-44D5-81C1-BCF02F50FE58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A9E37C1C-6E8A-4D7C-9F62-4F70A65F3320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73FEAA1B-9B68-4FD1-9276-56B2E7B3CC11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FAF0D958-7F3B-4DB6-8BCA-055E2C08E032}"/>
              </a:ext>
            </a:extLst>
          </p:cNvPr>
          <p:cNvGrpSpPr/>
          <p:nvPr/>
        </p:nvGrpSpPr>
        <p:grpSpPr>
          <a:xfrm>
            <a:off x="6328091" y="576171"/>
            <a:ext cx="971622" cy="1846160"/>
            <a:chOff x="6446939" y="1493785"/>
            <a:chExt cx="1953579" cy="3711957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17B6D530-DEFF-456B-9D64-97503EF779C4}"/>
                </a:ext>
              </a:extLst>
            </p:cNvPr>
            <p:cNvGrpSpPr/>
            <p:nvPr/>
          </p:nvGrpSpPr>
          <p:grpSpPr>
            <a:xfrm>
              <a:off x="7027852" y="4664313"/>
              <a:ext cx="790874" cy="541429"/>
              <a:chOff x="5471930" y="1961634"/>
              <a:chExt cx="790874" cy="541429"/>
            </a:xfrm>
          </p:grpSpPr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42AC8E72-071C-48B3-A701-4ECB398A2426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8B4AEC2-89DB-4B2C-ABED-6E9E8D0010FE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7C407160-3ECE-49FB-B92C-7E5CA598D51E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39FAD01-005F-4D21-9E4C-28EFE8B205B8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65130E5E-911C-49F1-B2AC-432AC491F1C7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80308E9A-2DEE-4C58-8531-2AE3D6735E19}"/>
                </a:ext>
              </a:extLst>
            </p:cNvPr>
            <p:cNvSpPr/>
            <p:nvPr/>
          </p:nvSpPr>
          <p:spPr bwMode="auto">
            <a:xfrm rot="8439250" flipH="1">
              <a:off x="7888703" y="3903335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DDB5703F-2792-489A-BDE9-F97E92AAFD6A}"/>
                </a:ext>
              </a:extLst>
            </p:cNvPr>
            <p:cNvSpPr/>
            <p:nvPr/>
          </p:nvSpPr>
          <p:spPr bwMode="auto">
            <a:xfrm rot="1601425" flipH="1">
              <a:off x="6482516" y="3884113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1B9C20A3-BFA4-41EE-A456-BDCB8352DAF4}"/>
                </a:ext>
              </a:extLst>
            </p:cNvPr>
            <p:cNvGrpSpPr/>
            <p:nvPr/>
          </p:nvGrpSpPr>
          <p:grpSpPr>
            <a:xfrm>
              <a:off x="6517500" y="1493785"/>
              <a:ext cx="1779314" cy="1693531"/>
              <a:chOff x="4965767" y="-746329"/>
              <a:chExt cx="1779314" cy="1693531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F65A555-6B71-4B45-A1A5-F643B8823028}"/>
                  </a:ext>
                </a:extLst>
              </p:cNvPr>
              <p:cNvSpPr/>
              <p:nvPr/>
            </p:nvSpPr>
            <p:spPr bwMode="auto">
              <a:xfrm>
                <a:off x="5011118" y="-7463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0CC941B-E21A-42FB-8A71-E65B558BEAB5}"/>
                  </a:ext>
                </a:extLst>
              </p:cNvPr>
              <p:cNvSpPr/>
              <p:nvPr/>
            </p:nvSpPr>
            <p:spPr bwMode="auto">
              <a:xfrm rot="20700000">
                <a:off x="4965767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7D2218E5-5955-4CAA-A9A1-4B0FA80143EB}"/>
                  </a:ext>
                </a:extLst>
              </p:cNvPr>
              <p:cNvSpPr/>
              <p:nvPr/>
            </p:nvSpPr>
            <p:spPr bwMode="auto">
              <a:xfrm rot="900000" flipH="1">
                <a:off x="6399489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61ED5CF9-77A1-4B83-8DF0-1E77A6906C1C}"/>
                  </a:ext>
                </a:extLst>
              </p:cNvPr>
              <p:cNvSpPr/>
              <p:nvPr/>
            </p:nvSpPr>
            <p:spPr bwMode="auto">
              <a:xfrm>
                <a:off x="5078486" y="-606674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A70D729-3231-46FC-8E74-95DD01B9CFC2}"/>
                  </a:ext>
                </a:extLst>
              </p:cNvPr>
              <p:cNvSpPr/>
              <p:nvPr/>
            </p:nvSpPr>
            <p:spPr bwMode="auto">
              <a:xfrm flipH="1">
                <a:off x="5038247" y="-688339"/>
                <a:ext cx="1638383" cy="922659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2FC7151-4C4B-4673-8EF4-DFEDF8478A1A}"/>
                  </a:ext>
                </a:extLst>
              </p:cNvPr>
              <p:cNvSpPr/>
              <p:nvPr/>
            </p:nvSpPr>
            <p:spPr bwMode="auto">
              <a:xfrm>
                <a:off x="5376035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BC93142D-E4DC-4673-98B3-4732EA5F6A50}"/>
                  </a:ext>
                </a:extLst>
              </p:cNvPr>
              <p:cNvSpPr/>
              <p:nvPr/>
            </p:nvSpPr>
            <p:spPr bwMode="auto">
              <a:xfrm>
                <a:off x="6164009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888FF27E-CD31-4BD6-897E-785490D6CA42}"/>
                  </a:ext>
                </a:extLst>
              </p:cNvPr>
              <p:cNvSpPr/>
              <p:nvPr/>
            </p:nvSpPr>
            <p:spPr bwMode="auto">
              <a:xfrm>
                <a:off x="5778174" y="511340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019A3068-FB73-4178-89CD-E477DE63E293}"/>
                  </a:ext>
                </a:extLst>
              </p:cNvPr>
              <p:cNvSpPr/>
              <p:nvPr/>
            </p:nvSpPr>
            <p:spPr bwMode="auto">
              <a:xfrm>
                <a:off x="52594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001F68D2-B53D-42AB-ACC5-C90BD40527FD}"/>
                  </a:ext>
                </a:extLst>
              </p:cNvPr>
              <p:cNvSpPr/>
              <p:nvPr/>
            </p:nvSpPr>
            <p:spPr bwMode="auto">
              <a:xfrm>
                <a:off x="60508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63CC8910-D81A-4800-A430-5EF4B0E19173}"/>
                  </a:ext>
                </a:extLst>
              </p:cNvPr>
              <p:cNvSpPr/>
              <p:nvPr/>
            </p:nvSpPr>
            <p:spPr bwMode="auto">
              <a:xfrm>
                <a:off x="6200815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6554DA02-C4C5-4233-AFCB-67E5609207EE}"/>
                  </a:ext>
                </a:extLst>
              </p:cNvPr>
              <p:cNvSpPr/>
              <p:nvPr/>
            </p:nvSpPr>
            <p:spPr bwMode="auto">
              <a:xfrm>
                <a:off x="5412841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0EC7A69B-31DD-4098-9F41-1403D90A8B0B}"/>
                  </a:ext>
                </a:extLst>
              </p:cNvPr>
              <p:cNvSpPr/>
              <p:nvPr/>
            </p:nvSpPr>
            <p:spPr bwMode="auto">
              <a:xfrm rot="16200000">
                <a:off x="5819563" y="621092"/>
                <a:ext cx="82414" cy="214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27925E69-74D6-4B6C-835A-31279EBFD7AE}"/>
                </a:ext>
              </a:extLst>
            </p:cNvPr>
            <p:cNvGrpSpPr/>
            <p:nvPr/>
          </p:nvGrpSpPr>
          <p:grpSpPr>
            <a:xfrm>
              <a:off x="6790533" y="3250062"/>
              <a:ext cx="1255512" cy="1624539"/>
              <a:chOff x="6657407" y="1493784"/>
              <a:chExt cx="2330378" cy="3015335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353337C-362E-4CE7-B3C7-7D6C1E5C002B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4631829D-C138-4E9D-99C0-55775D47BE8E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BFADEA7D-FF05-47EF-902B-4145CAD999C8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BAAC6511-AB36-48CD-B6FB-44C413201D00}"/>
                  </a:ext>
                </a:extLst>
              </p:cNvPr>
              <p:cNvGrpSpPr/>
              <p:nvPr/>
            </p:nvGrpSpPr>
            <p:grpSpPr>
              <a:xfrm rot="1443635">
                <a:off x="6657407" y="1766294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5332AA24-4427-4258-9BF1-F1689299A971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AD3261CB-FB4C-4E94-8ED1-EC34C47C208B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38C73003-BBB9-4825-9F95-EC30E1480602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65336B62-1C60-4724-97B3-12A5D2D8AD81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039C7B4C-4C9F-40CD-9047-0A8F69993267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196" name="二等辺三角形 195">
                  <a:extLst>
                    <a:ext uri="{FF2B5EF4-FFF2-40B4-BE49-F238E27FC236}">
                      <a16:creationId xmlns:a16="http://schemas.microsoft.com/office/drawing/2014/main" id="{A1AED9C3-5C4B-4130-90A3-E7A22BD87BD6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二等辺三角形 196">
                  <a:extLst>
                    <a:ext uri="{FF2B5EF4-FFF2-40B4-BE49-F238E27FC236}">
                      <a16:creationId xmlns:a16="http://schemas.microsoft.com/office/drawing/2014/main" id="{71A9CE11-CC63-4910-987F-545FEEE0932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61C17FB7-6143-4206-A5CB-72ADB8AB3710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152805BC-99EE-4198-A17F-50353F1E5F1B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249BF2EE-26A5-47F7-846E-498D52D2CBC9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9D7C88E8-30AA-4BCB-9066-EAD230ACC186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33FDC0DF-0000-4199-8900-4B8028C400AE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55B01556-239C-4D4D-9E30-15682F105B88}"/>
                </a:ext>
              </a:extLst>
            </p:cNvPr>
            <p:cNvGrpSpPr/>
            <p:nvPr/>
          </p:nvGrpSpPr>
          <p:grpSpPr>
            <a:xfrm>
              <a:off x="6446939" y="1786161"/>
              <a:ext cx="1953579" cy="387422"/>
              <a:chOff x="6462892" y="2272681"/>
              <a:chExt cx="1422965" cy="387422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8AF01728-F7D2-49BE-BAB3-6E364B746E7A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41282E88-2A9C-4953-ADE8-5C97A464FC2A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58196628-DC32-4888-9C86-6ACD8A58D498}"/>
              </a:ext>
            </a:extLst>
          </p:cNvPr>
          <p:cNvGrpSpPr/>
          <p:nvPr/>
        </p:nvGrpSpPr>
        <p:grpSpPr>
          <a:xfrm>
            <a:off x="8196230" y="576172"/>
            <a:ext cx="925415" cy="1846159"/>
            <a:chOff x="8528085" y="1493785"/>
            <a:chExt cx="1860674" cy="3711957"/>
          </a:xfrm>
        </p:grpSpPr>
        <p:sp>
          <p:nvSpPr>
            <p:cNvPr id="220" name="フローチャート: 論理積ゲート 219">
              <a:extLst>
                <a:ext uri="{FF2B5EF4-FFF2-40B4-BE49-F238E27FC236}">
                  <a16:creationId xmlns:a16="http://schemas.microsoft.com/office/drawing/2014/main" id="{37ADAE95-1682-475E-834E-9DC273782C57}"/>
                </a:ext>
              </a:extLst>
            </p:cNvPr>
            <p:cNvSpPr/>
            <p:nvPr/>
          </p:nvSpPr>
          <p:spPr bwMode="auto">
            <a:xfrm rot="16200000">
              <a:off x="8626430" y="1493785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2045D67-AA87-4160-8B56-DC3A7AE6601A}"/>
                </a:ext>
              </a:extLst>
            </p:cNvPr>
            <p:cNvGrpSpPr/>
            <p:nvPr/>
          </p:nvGrpSpPr>
          <p:grpSpPr>
            <a:xfrm>
              <a:off x="9077963" y="4664313"/>
              <a:ext cx="790874" cy="541429"/>
              <a:chOff x="5471930" y="1961634"/>
              <a:chExt cx="790874" cy="541429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59525A76-2805-43E4-8EEE-1FE74F2AD0C8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EB026583-0BC3-4A45-895D-979510591DE1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9506B971-B68F-4FE5-83BF-7D8C5AFB5A15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7D837E1-4ECD-42A0-B045-4F1F4A3DF865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5C1C3F3E-306E-4AB8-82DF-A06ACF206AA3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F33009F9-C8A6-496A-8047-4836460B0713}"/>
                </a:ext>
              </a:extLst>
            </p:cNvPr>
            <p:cNvSpPr/>
            <p:nvPr/>
          </p:nvSpPr>
          <p:spPr bwMode="auto">
            <a:xfrm rot="8439250" flipH="1">
              <a:off x="9934272" y="3903335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6F1594EB-113D-44E5-9581-A4BFF0977358}"/>
                </a:ext>
              </a:extLst>
            </p:cNvPr>
            <p:cNvSpPr/>
            <p:nvPr/>
          </p:nvSpPr>
          <p:spPr bwMode="auto">
            <a:xfrm rot="1601425" flipH="1">
              <a:off x="8528085" y="3884113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C3B30D30-07F8-4DAB-A0D0-1CCBAA48CCB7}"/>
                </a:ext>
              </a:extLst>
            </p:cNvPr>
            <p:cNvGrpSpPr/>
            <p:nvPr/>
          </p:nvGrpSpPr>
          <p:grpSpPr>
            <a:xfrm>
              <a:off x="8587370" y="1538105"/>
              <a:ext cx="1779314" cy="1622836"/>
              <a:chOff x="9680442" y="-802155"/>
              <a:chExt cx="1779314" cy="1622836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270DA75D-409B-4F4F-B4BB-273AC6C8633F}"/>
                  </a:ext>
                </a:extLst>
              </p:cNvPr>
              <p:cNvSpPr/>
              <p:nvPr/>
            </p:nvSpPr>
            <p:spPr bwMode="auto">
              <a:xfrm rot="20700000">
                <a:off x="9680442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DB1DE00F-286E-4BBD-AEB7-7C205DA89B06}"/>
                  </a:ext>
                </a:extLst>
              </p:cNvPr>
              <p:cNvSpPr/>
              <p:nvPr/>
            </p:nvSpPr>
            <p:spPr bwMode="auto">
              <a:xfrm rot="900000" flipH="1">
                <a:off x="11114164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1E888565-B649-48B5-BD82-CC4D5584154B}"/>
                  </a:ext>
                </a:extLst>
              </p:cNvPr>
              <p:cNvSpPr/>
              <p:nvPr/>
            </p:nvSpPr>
            <p:spPr bwMode="auto">
              <a:xfrm>
                <a:off x="9793161" y="-733195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2F17EC56-6C80-47B9-A839-034B883C6FCF}"/>
                  </a:ext>
                </a:extLst>
              </p:cNvPr>
              <p:cNvSpPr/>
              <p:nvPr/>
            </p:nvSpPr>
            <p:spPr bwMode="auto">
              <a:xfrm rot="16200000">
                <a:off x="10276284" y="-1314549"/>
                <a:ext cx="595061" cy="1619849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0DED04F7-970B-43EB-9CEA-8708342C6153}"/>
                  </a:ext>
                </a:extLst>
              </p:cNvPr>
              <p:cNvSpPr/>
              <p:nvPr/>
            </p:nvSpPr>
            <p:spPr bwMode="auto">
              <a:xfrm>
                <a:off x="9980172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573E7FE6-68BA-45F6-99A6-6112F91E6056}"/>
                  </a:ext>
                </a:extLst>
              </p:cNvPr>
              <p:cNvSpPr/>
              <p:nvPr/>
            </p:nvSpPr>
            <p:spPr bwMode="auto">
              <a:xfrm>
                <a:off x="10842760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0CC716D8-1B12-4CB4-8760-5AE2102994B3}"/>
                  </a:ext>
                </a:extLst>
              </p:cNvPr>
              <p:cNvSpPr/>
              <p:nvPr/>
            </p:nvSpPr>
            <p:spPr bwMode="auto">
              <a:xfrm>
                <a:off x="10071378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F533049-08F5-43D7-AC38-ECBCBB200FA4}"/>
                  </a:ext>
                </a:extLst>
              </p:cNvPr>
              <p:cNvSpPr/>
              <p:nvPr/>
            </p:nvSpPr>
            <p:spPr bwMode="auto">
              <a:xfrm>
                <a:off x="10855722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5F06AB99-DF8E-42BC-91F2-CBDA5217EE0B}"/>
                  </a:ext>
                </a:extLst>
              </p:cNvPr>
              <p:cNvSpPr/>
              <p:nvPr/>
            </p:nvSpPr>
            <p:spPr bwMode="auto">
              <a:xfrm rot="16200000">
                <a:off x="10539184" y="474378"/>
                <a:ext cx="64824" cy="27584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7382CB5C-808F-4F36-9BC6-D41F0DCBED9D}"/>
                  </a:ext>
                </a:extLst>
              </p:cNvPr>
              <p:cNvSpPr/>
              <p:nvPr/>
            </p:nvSpPr>
            <p:spPr bwMode="auto">
              <a:xfrm rot="16200000">
                <a:off x="10542036" y="371692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75699B47-7D9D-4049-9530-3E26707EF9EC}"/>
                  </a:ext>
                </a:extLst>
              </p:cNvPr>
              <p:cNvSpPr/>
              <p:nvPr/>
            </p:nvSpPr>
            <p:spPr bwMode="auto">
              <a:xfrm rot="5400000">
                <a:off x="1010813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FD50ECFB-27EB-49FC-83EC-05ACBACCE5BB}"/>
                  </a:ext>
                </a:extLst>
              </p:cNvPr>
              <p:cNvSpPr/>
              <p:nvPr/>
            </p:nvSpPr>
            <p:spPr bwMode="auto">
              <a:xfrm rot="5400000">
                <a:off x="1097072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AC155CBE-D33C-4C87-A392-7C148460B191}"/>
                  </a:ext>
                </a:extLst>
              </p:cNvPr>
              <p:cNvSpPr/>
              <p:nvPr/>
            </p:nvSpPr>
            <p:spPr bwMode="auto">
              <a:xfrm>
                <a:off x="9925369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2BEB61B7-9EC5-44F7-B073-5235AC3B7CAD}"/>
                  </a:ext>
                </a:extLst>
              </p:cNvPr>
              <p:cNvSpPr/>
              <p:nvPr/>
            </p:nvSpPr>
            <p:spPr bwMode="auto">
              <a:xfrm>
                <a:off x="11058182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F78C14EF-B4D7-456B-8875-43C2EB5F34CF}"/>
                </a:ext>
              </a:extLst>
            </p:cNvPr>
            <p:cNvGrpSpPr/>
            <p:nvPr/>
          </p:nvGrpSpPr>
          <p:grpSpPr>
            <a:xfrm>
              <a:off x="8838642" y="3250062"/>
              <a:ext cx="1255512" cy="1624539"/>
              <a:chOff x="6657407" y="1493784"/>
              <a:chExt cx="2330378" cy="301533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FC488C57-252E-4536-ADEA-F120EF1EEE0E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7EBCC379-4999-423D-BA73-A0A05A053334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5190CA3D-D199-4605-88EA-5976987D9638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62FE3B81-3F7D-4BF0-8F29-153F3EFB2A2A}"/>
                  </a:ext>
                </a:extLst>
              </p:cNvPr>
              <p:cNvGrpSpPr/>
              <p:nvPr/>
            </p:nvGrpSpPr>
            <p:grpSpPr>
              <a:xfrm rot="1443635">
                <a:off x="6657407" y="1766294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9F7B6656-464C-4A89-9E2E-69AE3CDA4C49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FBD690B5-687F-44B5-B69B-67D27444850D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3C4EFE3B-A62C-47E8-9AA9-C35310D7EF57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6635236-66B8-4765-AF84-3C94286B01EE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A684E2C1-5884-4F45-97DC-270C74E3A095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1B6CA531-C168-4081-9CAF-FBFC5D9CB232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二等辺三角形 240">
                  <a:extLst>
                    <a:ext uri="{FF2B5EF4-FFF2-40B4-BE49-F238E27FC236}">
                      <a16:creationId xmlns:a16="http://schemas.microsoft.com/office/drawing/2014/main" id="{B029D7B9-83A0-4CA8-8634-94266E91585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5" name="台形 234">
                <a:extLst>
                  <a:ext uri="{FF2B5EF4-FFF2-40B4-BE49-F238E27FC236}">
                    <a16:creationId xmlns:a16="http://schemas.microsoft.com/office/drawing/2014/main" id="{8F487025-F4E6-4593-B39B-6EC4F6ADC519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EA03EB9-11FA-49F5-A99F-C2E8E459CE3D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343F99AA-3B25-4888-A0F4-1EEF58B8E35B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4AAEB115-B289-45FD-9334-100CD762EEE3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D2C65C82-4407-4D47-8864-C0FFF7ADC0D1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67025CF-4FFF-4289-9C7C-51D2734DE143}"/>
                </a:ext>
              </a:extLst>
            </p:cNvPr>
            <p:cNvGrpSpPr/>
            <p:nvPr/>
          </p:nvGrpSpPr>
          <p:grpSpPr>
            <a:xfrm>
              <a:off x="8583390" y="1691586"/>
              <a:ext cx="1765568" cy="387422"/>
              <a:chOff x="6462892" y="2272681"/>
              <a:chExt cx="1422965" cy="387422"/>
            </a:xfrm>
            <a:solidFill>
              <a:srgbClr val="993300"/>
            </a:solidFill>
          </p:grpSpPr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72E305F9-4506-4C7E-9D45-500D49C42402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5643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7B1EE0C7-64C9-4A5B-86AD-AB52714159CC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BA257EB-8616-4CFC-97BA-390D2D252600}"/>
              </a:ext>
            </a:extLst>
          </p:cNvPr>
          <p:cNvGrpSpPr/>
          <p:nvPr/>
        </p:nvGrpSpPr>
        <p:grpSpPr>
          <a:xfrm>
            <a:off x="587515" y="2440261"/>
            <a:ext cx="1200192" cy="1916618"/>
            <a:chOff x="69201" y="1351871"/>
            <a:chExt cx="2413150" cy="3853622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5E60A328-7E12-49C6-B5DA-E9F50BE9AC7B}"/>
                </a:ext>
              </a:extLst>
            </p:cNvPr>
            <p:cNvSpPr/>
            <p:nvPr/>
          </p:nvSpPr>
          <p:spPr bwMode="auto">
            <a:xfrm>
              <a:off x="69201" y="2402273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2D5C138C-6917-494D-A0F1-13BE67F43DFA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D0776DAE-AD72-4CEB-B3F5-07E4E851EBFC}"/>
                </a:ext>
              </a:extLst>
            </p:cNvPr>
            <p:cNvSpPr/>
            <p:nvPr/>
          </p:nvSpPr>
          <p:spPr bwMode="auto">
            <a:xfrm flipH="1">
              <a:off x="1256752" y="5105419"/>
              <a:ext cx="274202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5774121C-0EED-4B95-8F76-643873D38FBE}"/>
                </a:ext>
              </a:extLst>
            </p:cNvPr>
            <p:cNvSpPr/>
            <p:nvPr/>
          </p:nvSpPr>
          <p:spPr bwMode="auto">
            <a:xfrm>
              <a:off x="955722" y="5105419"/>
              <a:ext cx="274203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9" name="四角形: 角を丸くする 268">
              <a:extLst>
                <a:ext uri="{FF2B5EF4-FFF2-40B4-BE49-F238E27FC236}">
                  <a16:creationId xmlns:a16="http://schemas.microsoft.com/office/drawing/2014/main" id="{DB6B1406-0506-4C56-B13E-66E02A535EB2}"/>
                </a:ext>
              </a:extLst>
            </p:cNvPr>
            <p:cNvSpPr/>
            <p:nvPr/>
          </p:nvSpPr>
          <p:spPr bwMode="auto">
            <a:xfrm flipH="1">
              <a:off x="1261925" y="4785378"/>
              <a:ext cx="100177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7A25015B-2B6C-4A9F-A3C3-F13FCA26E4D3}"/>
                </a:ext>
              </a:extLst>
            </p:cNvPr>
            <p:cNvSpPr/>
            <p:nvPr/>
          </p:nvSpPr>
          <p:spPr bwMode="auto">
            <a:xfrm>
              <a:off x="1124573" y="4785378"/>
              <a:ext cx="100178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4E16DAF1-4446-48FC-9F1C-0A6FAFEE4548}"/>
                </a:ext>
              </a:extLst>
            </p:cNvPr>
            <p:cNvSpPr/>
            <p:nvPr/>
          </p:nvSpPr>
          <p:spPr bwMode="auto">
            <a:xfrm>
              <a:off x="748434" y="4653245"/>
              <a:ext cx="994121" cy="154847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台形 271">
              <a:extLst>
                <a:ext uri="{FF2B5EF4-FFF2-40B4-BE49-F238E27FC236}">
                  <a16:creationId xmlns:a16="http://schemas.microsoft.com/office/drawing/2014/main" id="{ACE244C8-DDB8-4081-AE6F-F46C06780FF0}"/>
                </a:ext>
              </a:extLst>
            </p:cNvPr>
            <p:cNvSpPr/>
            <p:nvPr/>
          </p:nvSpPr>
          <p:spPr bwMode="auto">
            <a:xfrm>
              <a:off x="748434" y="4027510"/>
              <a:ext cx="994121" cy="703159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08687C0F-2962-4D84-B51A-04765D2C1E7A}"/>
                </a:ext>
              </a:extLst>
            </p:cNvPr>
            <p:cNvSpPr/>
            <p:nvPr/>
          </p:nvSpPr>
          <p:spPr bwMode="auto">
            <a:xfrm rot="10800000">
              <a:off x="866876" y="4018374"/>
              <a:ext cx="757237" cy="64400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63687EB5-4347-42D5-918F-02A7CBA88334}"/>
                </a:ext>
              </a:extLst>
            </p:cNvPr>
            <p:cNvSpPr/>
            <p:nvPr/>
          </p:nvSpPr>
          <p:spPr bwMode="auto">
            <a:xfrm rot="10800000">
              <a:off x="897666" y="4018374"/>
              <a:ext cx="695657" cy="6200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508DA05E-5D12-42E9-B64C-1037B8B0829B}"/>
                </a:ext>
              </a:extLst>
            </p:cNvPr>
            <p:cNvSpPr/>
            <p:nvPr/>
          </p:nvSpPr>
          <p:spPr bwMode="auto">
            <a:xfrm>
              <a:off x="833298" y="3278337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8B311B85-9331-49DD-BD2D-945F73B47376}"/>
                </a:ext>
              </a:extLst>
            </p:cNvPr>
            <p:cNvSpPr/>
            <p:nvPr/>
          </p:nvSpPr>
          <p:spPr bwMode="auto">
            <a:xfrm>
              <a:off x="833298" y="3325142"/>
              <a:ext cx="824393" cy="750862"/>
            </a:xfrm>
            <a:custGeom>
              <a:avLst/>
              <a:gdLst>
                <a:gd name="connsiteX0" fmla="*/ 246475 w 1530170"/>
                <a:gd name="connsiteY0" fmla="*/ 0 h 1393688"/>
                <a:gd name="connsiteX1" fmla="*/ 246475 w 1530170"/>
                <a:gd name="connsiteY1" fmla="*/ 423203 h 1393688"/>
                <a:gd name="connsiteX2" fmla="*/ 765085 w 1530170"/>
                <a:gd name="connsiteY2" fmla="*/ 941813 h 1393688"/>
                <a:gd name="connsiteX3" fmla="*/ 1283695 w 1530170"/>
                <a:gd name="connsiteY3" fmla="*/ 423203 h 1393688"/>
                <a:gd name="connsiteX4" fmla="*/ 1283695 w 1530170"/>
                <a:gd name="connsiteY4" fmla="*/ 0 h 1393688"/>
                <a:gd name="connsiteX5" fmla="*/ 1287994 w 1530170"/>
                <a:gd name="connsiteY5" fmla="*/ 2333 h 1393688"/>
                <a:gd name="connsiteX6" fmla="*/ 1530170 w 1530170"/>
                <a:gd name="connsiteY6" fmla="*/ 457811 h 1393688"/>
                <a:gd name="connsiteX7" fmla="*/ 1530170 w 1530170"/>
                <a:gd name="connsiteY7" fmla="*/ 1393688 h 1393688"/>
                <a:gd name="connsiteX8" fmla="*/ 0 w 1530170"/>
                <a:gd name="connsiteY8" fmla="*/ 1393688 h 1393688"/>
                <a:gd name="connsiteX9" fmla="*/ 0 w 1530170"/>
                <a:gd name="connsiteY9" fmla="*/ 457811 h 1393688"/>
                <a:gd name="connsiteX10" fmla="*/ 242176 w 1530170"/>
                <a:gd name="connsiteY10" fmla="*/ 2333 h 139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0170" h="1393688">
                  <a:moveTo>
                    <a:pt x="246475" y="0"/>
                  </a:moveTo>
                  <a:lnTo>
                    <a:pt x="246475" y="423203"/>
                  </a:lnTo>
                  <a:cubicBezTo>
                    <a:pt x="246475" y="709623"/>
                    <a:pt x="478665" y="941813"/>
                    <a:pt x="765085" y="941813"/>
                  </a:cubicBezTo>
                  <a:cubicBezTo>
                    <a:pt x="1051505" y="941813"/>
                    <a:pt x="1283695" y="709623"/>
                    <a:pt x="1283695" y="423203"/>
                  </a:cubicBezTo>
                  <a:lnTo>
                    <a:pt x="1283695" y="0"/>
                  </a:lnTo>
                  <a:lnTo>
                    <a:pt x="1287994" y="2333"/>
                  </a:lnTo>
                  <a:cubicBezTo>
                    <a:pt x="1434106" y="101044"/>
                    <a:pt x="1530170" y="268209"/>
                    <a:pt x="1530170" y="457811"/>
                  </a:cubicBezTo>
                  <a:lnTo>
                    <a:pt x="1530170" y="1393688"/>
                  </a:lnTo>
                  <a:lnTo>
                    <a:pt x="0" y="1393688"/>
                  </a:lnTo>
                  <a:lnTo>
                    <a:pt x="0" y="457811"/>
                  </a:lnTo>
                  <a:cubicBezTo>
                    <a:pt x="0" y="268209"/>
                    <a:pt x="96065" y="101044"/>
                    <a:pt x="242176" y="23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6773E6A-938A-43C9-AE34-B017EAC33FF8}"/>
                </a:ext>
              </a:extLst>
            </p:cNvPr>
            <p:cNvSpPr/>
            <p:nvPr/>
          </p:nvSpPr>
          <p:spPr bwMode="auto">
            <a:xfrm>
              <a:off x="1051617" y="3278336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E58D14B5-F296-4495-8FCE-A8D8FF3E0F55}"/>
                </a:ext>
              </a:extLst>
            </p:cNvPr>
            <p:cNvSpPr/>
            <p:nvPr/>
          </p:nvSpPr>
          <p:spPr bwMode="auto">
            <a:xfrm>
              <a:off x="121600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937CB4DE-8D4F-4932-AF88-0D239EE8AE68}"/>
                </a:ext>
              </a:extLst>
            </p:cNvPr>
            <p:cNvSpPr/>
            <p:nvPr/>
          </p:nvSpPr>
          <p:spPr bwMode="auto">
            <a:xfrm>
              <a:off x="409926" y="1561590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BF83F72F-D1D4-402A-BF7D-ACE65E45C256}"/>
                </a:ext>
              </a:extLst>
            </p:cNvPr>
            <p:cNvSpPr/>
            <p:nvPr/>
          </p:nvSpPr>
          <p:spPr bwMode="auto">
            <a:xfrm>
              <a:off x="649622" y="1561590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5752780D-C7DB-4C13-BFCB-6388417CCAF8}"/>
                </a:ext>
              </a:extLst>
            </p:cNvPr>
            <p:cNvSpPr/>
            <p:nvPr/>
          </p:nvSpPr>
          <p:spPr bwMode="auto">
            <a:xfrm rot="20700000">
              <a:off x="364575" y="241432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BACFF232-B74D-48FE-8F7B-F4BA2A72E9D7}"/>
                </a:ext>
              </a:extLst>
            </p:cNvPr>
            <p:cNvSpPr/>
            <p:nvPr/>
          </p:nvSpPr>
          <p:spPr bwMode="auto">
            <a:xfrm rot="900000" flipH="1">
              <a:off x="1798296" y="241432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88E09EC0-9A9F-4DC1-9551-5883F6991B48}"/>
                </a:ext>
              </a:extLst>
            </p:cNvPr>
            <p:cNvSpPr/>
            <p:nvPr/>
          </p:nvSpPr>
          <p:spPr bwMode="auto">
            <a:xfrm>
              <a:off x="477294" y="1701244"/>
              <a:ext cx="1553876" cy="15538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EF253759-0282-479D-8698-F02EC682C982}"/>
                </a:ext>
              </a:extLst>
            </p:cNvPr>
            <p:cNvSpPr/>
            <p:nvPr/>
          </p:nvSpPr>
          <p:spPr bwMode="auto">
            <a:xfrm rot="5400000">
              <a:off x="758208" y="1984339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ABB5805E-9901-4F7B-9B43-1F408DCF1DB0}"/>
                </a:ext>
              </a:extLst>
            </p:cNvPr>
            <p:cNvSpPr/>
            <p:nvPr/>
          </p:nvSpPr>
          <p:spPr bwMode="auto">
            <a:xfrm rot="5400000">
              <a:off x="714792" y="2147675"/>
              <a:ext cx="202558" cy="494577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4594C0D5-04BF-4763-A429-4516C9D04522}"/>
                </a:ext>
              </a:extLst>
            </p:cNvPr>
            <p:cNvSpPr/>
            <p:nvPr/>
          </p:nvSpPr>
          <p:spPr bwMode="auto">
            <a:xfrm rot="16200000" flipH="1">
              <a:off x="1623497" y="1984339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7" name="月 286">
              <a:extLst>
                <a:ext uri="{FF2B5EF4-FFF2-40B4-BE49-F238E27FC236}">
                  <a16:creationId xmlns:a16="http://schemas.microsoft.com/office/drawing/2014/main" id="{B94979F4-5894-4C68-BD28-8CA4CCF3770F}"/>
                </a:ext>
              </a:extLst>
            </p:cNvPr>
            <p:cNvSpPr/>
            <p:nvPr/>
          </p:nvSpPr>
          <p:spPr bwMode="auto">
            <a:xfrm rot="16200000" flipH="1">
              <a:off x="1580080" y="2147675"/>
              <a:ext cx="202558" cy="494577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7DD64DB-5BDA-4905-A6C7-8033D85D6475}"/>
                </a:ext>
              </a:extLst>
            </p:cNvPr>
            <p:cNvSpPr/>
            <p:nvPr/>
          </p:nvSpPr>
          <p:spPr bwMode="auto">
            <a:xfrm>
              <a:off x="970219" y="2934475"/>
              <a:ext cx="551296" cy="180217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E64BD0D0-2750-409B-B0F7-B24489FF09DE}"/>
                </a:ext>
              </a:extLst>
            </p:cNvPr>
            <p:cNvSpPr/>
            <p:nvPr/>
          </p:nvSpPr>
          <p:spPr bwMode="auto">
            <a:xfrm>
              <a:off x="1176982" y="2819258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0" name="二等辺三角形 289">
              <a:extLst>
                <a:ext uri="{FF2B5EF4-FFF2-40B4-BE49-F238E27FC236}">
                  <a16:creationId xmlns:a16="http://schemas.microsoft.com/office/drawing/2014/main" id="{4CB4B850-E2DD-4C4C-AFDC-EDBE5B662605}"/>
                </a:ext>
              </a:extLst>
            </p:cNvPr>
            <p:cNvSpPr/>
            <p:nvPr/>
          </p:nvSpPr>
          <p:spPr bwMode="auto">
            <a:xfrm rot="18900000">
              <a:off x="531893" y="2291628"/>
              <a:ext cx="91552" cy="130460"/>
            </a:xfrm>
            <a:prstGeom prst="triangl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1" name="二等辺三角形 290">
              <a:extLst>
                <a:ext uri="{FF2B5EF4-FFF2-40B4-BE49-F238E27FC236}">
                  <a16:creationId xmlns:a16="http://schemas.microsoft.com/office/drawing/2014/main" id="{49D8D170-0730-4BBD-82AD-5C1766D6727B}"/>
                </a:ext>
              </a:extLst>
            </p:cNvPr>
            <p:cNvSpPr/>
            <p:nvPr/>
          </p:nvSpPr>
          <p:spPr bwMode="auto">
            <a:xfrm rot="2700000" flipH="1">
              <a:off x="1880414" y="2291627"/>
              <a:ext cx="91552" cy="130460"/>
            </a:xfrm>
            <a:prstGeom prst="triangl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458D5C9A-3DC3-4757-B89F-397B9777E749}"/>
                </a:ext>
              </a:extLst>
            </p:cNvPr>
            <p:cNvSpPr/>
            <p:nvPr/>
          </p:nvSpPr>
          <p:spPr bwMode="auto">
            <a:xfrm>
              <a:off x="620952" y="2734415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0F37E204-136D-48D7-A444-49969B9944EB}"/>
                </a:ext>
              </a:extLst>
            </p:cNvPr>
            <p:cNvSpPr/>
            <p:nvPr/>
          </p:nvSpPr>
          <p:spPr bwMode="auto">
            <a:xfrm>
              <a:off x="1637136" y="2734415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9A4140E5-15BB-49FA-9071-108DFB0C846F}"/>
                </a:ext>
              </a:extLst>
            </p:cNvPr>
            <p:cNvSpPr/>
            <p:nvPr/>
          </p:nvSpPr>
          <p:spPr bwMode="auto">
            <a:xfrm>
              <a:off x="1103720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0877D76B-BF5E-44A4-895C-70881773243F}"/>
                </a:ext>
              </a:extLst>
            </p:cNvPr>
            <p:cNvSpPr/>
            <p:nvPr/>
          </p:nvSpPr>
          <p:spPr bwMode="auto">
            <a:xfrm>
              <a:off x="869783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2C1992DF-31DA-4B18-8E5F-85514C630555}"/>
                </a:ext>
              </a:extLst>
            </p:cNvPr>
            <p:cNvSpPr/>
            <p:nvPr/>
          </p:nvSpPr>
          <p:spPr bwMode="auto">
            <a:xfrm>
              <a:off x="713907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F367448F-FD93-46B3-A213-1A32F3D6252B}"/>
                </a:ext>
              </a:extLst>
            </p:cNvPr>
            <p:cNvSpPr/>
            <p:nvPr/>
          </p:nvSpPr>
          <p:spPr bwMode="auto">
            <a:xfrm>
              <a:off x="603228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6FBB7427-FA94-4BB5-AA16-511C8EAF4632}"/>
                </a:ext>
              </a:extLst>
            </p:cNvPr>
            <p:cNvSpPr/>
            <p:nvPr/>
          </p:nvSpPr>
          <p:spPr bwMode="auto">
            <a:xfrm>
              <a:off x="1386261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463693C9-EA4B-4F38-88BF-522C064EEB37}"/>
                </a:ext>
              </a:extLst>
            </p:cNvPr>
            <p:cNvSpPr/>
            <p:nvPr/>
          </p:nvSpPr>
          <p:spPr bwMode="auto">
            <a:xfrm>
              <a:off x="1599884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D18BF57E-94F6-4ADB-8834-FBDA47846D39}"/>
                </a:ext>
              </a:extLst>
            </p:cNvPr>
            <p:cNvSpPr/>
            <p:nvPr/>
          </p:nvSpPr>
          <p:spPr bwMode="auto">
            <a:xfrm>
              <a:off x="1739868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月 300">
              <a:extLst>
                <a:ext uri="{FF2B5EF4-FFF2-40B4-BE49-F238E27FC236}">
                  <a16:creationId xmlns:a16="http://schemas.microsoft.com/office/drawing/2014/main" id="{E1DF1737-9BB2-4916-9D2B-8AC627B78B54}"/>
                </a:ext>
              </a:extLst>
            </p:cNvPr>
            <p:cNvSpPr/>
            <p:nvPr/>
          </p:nvSpPr>
          <p:spPr bwMode="auto">
            <a:xfrm rot="5400000">
              <a:off x="1056191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121279B9-90D6-4433-93DB-23038A1EECD5}"/>
                </a:ext>
              </a:extLst>
            </p:cNvPr>
            <p:cNvGrpSpPr/>
            <p:nvPr/>
          </p:nvGrpSpPr>
          <p:grpSpPr>
            <a:xfrm>
              <a:off x="940270" y="3914108"/>
              <a:ext cx="467380" cy="635375"/>
              <a:chOff x="940270" y="3914108"/>
              <a:chExt cx="467380" cy="635375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E341CF3D-CF61-426E-B81C-CCDB948E928A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321AB174-6547-4CEC-9AB0-0AFF02BDBAE9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4C74D520-20FA-4962-8C17-1B33B94A41CD}"/>
                </a:ext>
              </a:extLst>
            </p:cNvPr>
            <p:cNvGrpSpPr/>
            <p:nvPr/>
          </p:nvGrpSpPr>
          <p:grpSpPr>
            <a:xfrm rot="20343635">
              <a:off x="811322" y="3445813"/>
              <a:ext cx="319660" cy="640215"/>
              <a:chOff x="4539694" y="1898830"/>
              <a:chExt cx="781606" cy="1188315"/>
            </a:xfrm>
          </p:grpSpPr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E0347791-4CE8-4549-B21A-8960841B74C9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5322D3A3-7C41-49D7-991C-5E36D21909A7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BA9C409A-6BA6-415A-ADB3-3CC4C926AC4D}"/>
                </a:ext>
              </a:extLst>
            </p:cNvPr>
            <p:cNvGrpSpPr/>
            <p:nvPr/>
          </p:nvGrpSpPr>
          <p:grpSpPr>
            <a:xfrm flipH="1">
              <a:off x="1067770" y="3914108"/>
              <a:ext cx="467380" cy="635375"/>
              <a:chOff x="940270" y="3914108"/>
              <a:chExt cx="467380" cy="635375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F0A64A7-F263-4FB4-A4F7-E987ADF9A8C9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F71210F5-451C-4581-8A11-6963877A90EB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7D3223E6-F570-4DAA-98FB-6E6E8B55EBF8}"/>
                </a:ext>
              </a:extLst>
            </p:cNvPr>
            <p:cNvGrpSpPr/>
            <p:nvPr/>
          </p:nvGrpSpPr>
          <p:grpSpPr>
            <a:xfrm rot="1256365" flipH="1">
              <a:off x="1344438" y="3445813"/>
              <a:ext cx="319660" cy="640215"/>
              <a:chOff x="4539694" y="1898830"/>
              <a:chExt cx="781606" cy="1188315"/>
            </a:xfrm>
          </p:grpSpPr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C899B430-4F18-443C-BC41-8CBC199CB368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DB638423-BB71-4715-93AA-BAF44133F551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5FFAB838-28EB-4295-BEAE-A327CB684331}"/>
              </a:ext>
            </a:extLst>
          </p:cNvPr>
          <p:cNvGrpSpPr/>
          <p:nvPr/>
        </p:nvGrpSpPr>
        <p:grpSpPr>
          <a:xfrm>
            <a:off x="2721282" y="2440261"/>
            <a:ext cx="872956" cy="1916617"/>
            <a:chOff x="2427851" y="1351871"/>
            <a:chExt cx="1755198" cy="3853622"/>
          </a:xfrm>
        </p:grpSpPr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8BBF1D50-E216-4807-B0AD-F816FB0AA0DC}"/>
                </a:ext>
              </a:extLst>
            </p:cNvPr>
            <p:cNvSpPr/>
            <p:nvPr/>
          </p:nvSpPr>
          <p:spPr bwMode="auto">
            <a:xfrm flipH="1">
              <a:off x="3309888" y="4664064"/>
              <a:ext cx="122196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251DBCA3-E059-42FD-9D2D-4F7F062419EE}"/>
                </a:ext>
              </a:extLst>
            </p:cNvPr>
            <p:cNvSpPr/>
            <p:nvPr/>
          </p:nvSpPr>
          <p:spPr bwMode="auto">
            <a:xfrm>
              <a:off x="3150562" y="4664064"/>
              <a:ext cx="122197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四角形: 角を丸くする 316">
              <a:extLst>
                <a:ext uri="{FF2B5EF4-FFF2-40B4-BE49-F238E27FC236}">
                  <a16:creationId xmlns:a16="http://schemas.microsoft.com/office/drawing/2014/main" id="{EBAF9E1E-38DB-4D85-B69C-F8C9F90AEB87}"/>
                </a:ext>
              </a:extLst>
            </p:cNvPr>
            <p:cNvSpPr/>
            <p:nvPr/>
          </p:nvSpPr>
          <p:spPr bwMode="auto">
            <a:xfrm flipH="1">
              <a:off x="3309886" y="4923328"/>
              <a:ext cx="122196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四角形: 角を丸くする 317">
              <a:extLst>
                <a:ext uri="{FF2B5EF4-FFF2-40B4-BE49-F238E27FC236}">
                  <a16:creationId xmlns:a16="http://schemas.microsoft.com/office/drawing/2014/main" id="{5052F74A-7883-4280-A4E7-E2DD6EE37CD4}"/>
                </a:ext>
              </a:extLst>
            </p:cNvPr>
            <p:cNvSpPr/>
            <p:nvPr/>
          </p:nvSpPr>
          <p:spPr bwMode="auto">
            <a:xfrm>
              <a:off x="3150562" y="4923328"/>
              <a:ext cx="122197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E67D64C0-FCB2-4BBD-A059-A4ABF8007C88}"/>
                </a:ext>
              </a:extLst>
            </p:cNvPr>
            <p:cNvSpPr/>
            <p:nvPr/>
          </p:nvSpPr>
          <p:spPr bwMode="auto">
            <a:xfrm flipH="1">
              <a:off x="3303577" y="5083423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A031D8BB-AE26-4D5A-B25D-A75FAC8BC130}"/>
                </a:ext>
              </a:extLst>
            </p:cNvPr>
            <p:cNvSpPr/>
            <p:nvPr/>
          </p:nvSpPr>
          <p:spPr bwMode="auto">
            <a:xfrm>
              <a:off x="2944598" y="5083423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4378BCE3-514D-40FC-9F84-B63924DBB985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AE877F65-93BB-4513-AD57-D8199D159336}"/>
                </a:ext>
              </a:extLst>
            </p:cNvPr>
            <p:cNvSpPr/>
            <p:nvPr/>
          </p:nvSpPr>
          <p:spPr bwMode="auto">
            <a:xfrm>
              <a:off x="2427851" y="1410820"/>
              <a:ext cx="1755198" cy="1733132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F1A52063-CEFE-495F-ABE9-B4C1D126C613}"/>
                </a:ext>
              </a:extLst>
            </p:cNvPr>
            <p:cNvSpPr/>
            <p:nvPr/>
          </p:nvSpPr>
          <p:spPr bwMode="auto">
            <a:xfrm>
              <a:off x="2529825" y="1622475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33837695-833F-4CED-8604-9EFF7884DC83}"/>
                </a:ext>
              </a:extLst>
            </p:cNvPr>
            <p:cNvSpPr/>
            <p:nvPr/>
          </p:nvSpPr>
          <p:spPr bwMode="auto">
            <a:xfrm>
              <a:off x="2468414" y="1528932"/>
              <a:ext cx="1674071" cy="1696353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6C436EA7-5B95-4D23-90E7-29E1A06C7A18}"/>
                </a:ext>
              </a:extLst>
            </p:cNvPr>
            <p:cNvSpPr/>
            <p:nvPr/>
          </p:nvSpPr>
          <p:spPr bwMode="auto">
            <a:xfrm>
              <a:off x="3117431" y="1599576"/>
              <a:ext cx="393419" cy="571875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D3A33702-1B0C-446E-8E2E-EC4BE70B5B6A}"/>
                </a:ext>
              </a:extLst>
            </p:cNvPr>
            <p:cNvSpPr/>
            <p:nvPr/>
          </p:nvSpPr>
          <p:spPr bwMode="auto">
            <a:xfrm>
              <a:off x="2714206" y="1573540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1F9A5465-E65B-4D09-9BB2-1FAC58C09CD5}"/>
                </a:ext>
              </a:extLst>
            </p:cNvPr>
            <p:cNvSpPr/>
            <p:nvPr/>
          </p:nvSpPr>
          <p:spPr bwMode="auto">
            <a:xfrm flipH="1">
              <a:off x="3227027" y="1573540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D04CC3AB-E606-4298-87D7-82210341A58F}"/>
                </a:ext>
              </a:extLst>
            </p:cNvPr>
            <p:cNvSpPr/>
            <p:nvPr/>
          </p:nvSpPr>
          <p:spPr bwMode="auto">
            <a:xfrm rot="383473">
              <a:off x="2725781" y="2308910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二等辺三角形 328">
              <a:extLst>
                <a:ext uri="{FF2B5EF4-FFF2-40B4-BE49-F238E27FC236}">
                  <a16:creationId xmlns:a16="http://schemas.microsoft.com/office/drawing/2014/main" id="{41779856-8749-4828-9DDE-7853936661E3}"/>
                </a:ext>
              </a:extLst>
            </p:cNvPr>
            <p:cNvSpPr/>
            <p:nvPr/>
          </p:nvSpPr>
          <p:spPr bwMode="auto">
            <a:xfrm>
              <a:off x="3225222" y="2718053"/>
              <a:ext cx="160455" cy="73278"/>
            </a:xfrm>
            <a:prstGeom prst="triangl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二等辺三角形 329">
              <a:extLst>
                <a:ext uri="{FF2B5EF4-FFF2-40B4-BE49-F238E27FC236}">
                  <a16:creationId xmlns:a16="http://schemas.microsoft.com/office/drawing/2014/main" id="{30A9CE21-F201-479A-BE7F-4B961F9CECD7}"/>
                </a:ext>
              </a:extLst>
            </p:cNvPr>
            <p:cNvSpPr/>
            <p:nvPr/>
          </p:nvSpPr>
          <p:spPr bwMode="auto">
            <a:xfrm rot="10800000">
              <a:off x="3050930" y="2888212"/>
              <a:ext cx="509038" cy="171888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A668BF8-52C9-4BEC-A54F-06D18FA1DA16}"/>
                </a:ext>
              </a:extLst>
            </p:cNvPr>
            <p:cNvSpPr/>
            <p:nvPr/>
          </p:nvSpPr>
          <p:spPr bwMode="auto">
            <a:xfrm>
              <a:off x="2794120" y="2146602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FE978936-B688-4D7E-9B7E-74C521ACFCDF}"/>
                </a:ext>
              </a:extLst>
            </p:cNvPr>
            <p:cNvSpPr/>
            <p:nvPr/>
          </p:nvSpPr>
          <p:spPr bwMode="auto">
            <a:xfrm>
              <a:off x="3470142" y="2146602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3" name="台形 332">
              <a:extLst>
                <a:ext uri="{FF2B5EF4-FFF2-40B4-BE49-F238E27FC236}">
                  <a16:creationId xmlns:a16="http://schemas.microsoft.com/office/drawing/2014/main" id="{9BA52DC0-598E-4024-BBBA-78B17B9335D2}"/>
                </a:ext>
              </a:extLst>
            </p:cNvPr>
            <p:cNvSpPr/>
            <p:nvPr/>
          </p:nvSpPr>
          <p:spPr bwMode="auto">
            <a:xfrm>
              <a:off x="2832671" y="4612856"/>
              <a:ext cx="914080" cy="77424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232857F7-50F1-4589-B955-EC61658351E7}"/>
                </a:ext>
              </a:extLst>
            </p:cNvPr>
            <p:cNvSpPr/>
            <p:nvPr/>
          </p:nvSpPr>
          <p:spPr bwMode="auto">
            <a:xfrm>
              <a:off x="2832671" y="3987121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254D5797-B99A-4364-A8C6-F2D6E104BFE3}"/>
                </a:ext>
              </a:extLst>
            </p:cNvPr>
            <p:cNvSpPr/>
            <p:nvPr/>
          </p:nvSpPr>
          <p:spPr bwMode="auto">
            <a:xfrm>
              <a:off x="2877514" y="3237948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AF40A085-7D47-4141-BC0D-EBF4F69FB95D}"/>
                </a:ext>
              </a:extLst>
            </p:cNvPr>
            <p:cNvSpPr/>
            <p:nvPr/>
          </p:nvSpPr>
          <p:spPr bwMode="auto">
            <a:xfrm>
              <a:off x="3095833" y="3237947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336">
              <a:extLst>
                <a:ext uri="{FF2B5EF4-FFF2-40B4-BE49-F238E27FC236}">
                  <a16:creationId xmlns:a16="http://schemas.microsoft.com/office/drawing/2014/main" id="{27E63521-FBCB-45DF-A8A0-0A8657825B65}"/>
                </a:ext>
              </a:extLst>
            </p:cNvPr>
            <p:cNvSpPr/>
            <p:nvPr/>
          </p:nvSpPr>
          <p:spPr bwMode="auto">
            <a:xfrm>
              <a:off x="3260217" y="3404334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972C5582-BDBA-4746-B4F4-B4F313EC1F89}"/>
                </a:ext>
              </a:extLst>
            </p:cNvPr>
            <p:cNvSpPr/>
            <p:nvPr/>
          </p:nvSpPr>
          <p:spPr bwMode="auto">
            <a:xfrm rot="10800000">
              <a:off x="2941576" y="3977985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FC84479E-103A-4D23-97B9-233BF6314FEA}"/>
                </a:ext>
              </a:extLst>
            </p:cNvPr>
            <p:cNvSpPr/>
            <p:nvPr/>
          </p:nvSpPr>
          <p:spPr bwMode="auto">
            <a:xfrm rot="10800000">
              <a:off x="2976230" y="3977983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FC7E75EF-4755-4696-8542-2C3E3366CBC7}"/>
                </a:ext>
              </a:extLst>
            </p:cNvPr>
            <p:cNvSpPr/>
            <p:nvPr/>
          </p:nvSpPr>
          <p:spPr bwMode="auto">
            <a:xfrm>
              <a:off x="2929618" y="3930907"/>
              <a:ext cx="714500" cy="145471"/>
            </a:xfrm>
            <a:prstGeom prst="rect">
              <a:avLst/>
            </a:pr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65C14EE3-321C-490E-8AA9-B59F298F22E2}"/>
                </a:ext>
              </a:extLst>
            </p:cNvPr>
            <p:cNvSpPr/>
            <p:nvPr/>
          </p:nvSpPr>
          <p:spPr bwMode="auto">
            <a:xfrm>
              <a:off x="3151724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6CD1B684-55A0-49C5-8A88-74F21A14A955}"/>
                </a:ext>
              </a:extLst>
            </p:cNvPr>
            <p:cNvSpPr/>
            <p:nvPr/>
          </p:nvSpPr>
          <p:spPr bwMode="auto">
            <a:xfrm>
              <a:off x="2917787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31BEA655-1AD7-400F-A1C1-8A1D9A5111A4}"/>
                </a:ext>
              </a:extLst>
            </p:cNvPr>
            <p:cNvSpPr/>
            <p:nvPr/>
          </p:nvSpPr>
          <p:spPr bwMode="auto">
            <a:xfrm>
              <a:off x="2761911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楕円 343">
              <a:extLst>
                <a:ext uri="{FF2B5EF4-FFF2-40B4-BE49-F238E27FC236}">
                  <a16:creationId xmlns:a16="http://schemas.microsoft.com/office/drawing/2014/main" id="{0AF089BE-EB51-4CC8-9107-7D8A44BC6F8A}"/>
                </a:ext>
              </a:extLst>
            </p:cNvPr>
            <p:cNvSpPr/>
            <p:nvPr/>
          </p:nvSpPr>
          <p:spPr bwMode="auto">
            <a:xfrm>
              <a:off x="2651232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30F2B4E7-B737-4E96-BBE7-C51EECD263A9}"/>
                </a:ext>
              </a:extLst>
            </p:cNvPr>
            <p:cNvSpPr/>
            <p:nvPr/>
          </p:nvSpPr>
          <p:spPr bwMode="auto">
            <a:xfrm>
              <a:off x="3434265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8F57A2F9-4BD4-4ACE-A233-486F2265783D}"/>
                </a:ext>
              </a:extLst>
            </p:cNvPr>
            <p:cNvSpPr/>
            <p:nvPr/>
          </p:nvSpPr>
          <p:spPr bwMode="auto">
            <a:xfrm>
              <a:off x="3647888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7" name="楕円 346">
              <a:extLst>
                <a:ext uri="{FF2B5EF4-FFF2-40B4-BE49-F238E27FC236}">
                  <a16:creationId xmlns:a16="http://schemas.microsoft.com/office/drawing/2014/main" id="{81DE2B6C-B8F8-459D-905A-D7A732AF33FE}"/>
                </a:ext>
              </a:extLst>
            </p:cNvPr>
            <p:cNvSpPr/>
            <p:nvPr/>
          </p:nvSpPr>
          <p:spPr bwMode="auto">
            <a:xfrm>
              <a:off x="3787872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月 347">
              <a:extLst>
                <a:ext uri="{FF2B5EF4-FFF2-40B4-BE49-F238E27FC236}">
                  <a16:creationId xmlns:a16="http://schemas.microsoft.com/office/drawing/2014/main" id="{F7033A93-3239-4E40-9809-FC4EA8AAE579}"/>
                </a:ext>
              </a:extLst>
            </p:cNvPr>
            <p:cNvSpPr/>
            <p:nvPr/>
          </p:nvSpPr>
          <p:spPr bwMode="auto">
            <a:xfrm rot="5400000">
              <a:off x="3104195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9C82CD0C-1C24-4BA7-B9E1-297259534144}"/>
                </a:ext>
              </a:extLst>
            </p:cNvPr>
            <p:cNvSpPr/>
            <p:nvPr/>
          </p:nvSpPr>
          <p:spPr bwMode="auto">
            <a:xfrm rot="21216527" flipH="1">
              <a:off x="3409801" y="2308909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8682B20F-C6CB-4E1C-BC79-0C26DA54C6EB}"/>
                </a:ext>
              </a:extLst>
            </p:cNvPr>
            <p:cNvGrpSpPr/>
            <p:nvPr/>
          </p:nvGrpSpPr>
          <p:grpSpPr>
            <a:xfrm>
              <a:off x="2991261" y="3914108"/>
              <a:ext cx="467380" cy="635375"/>
              <a:chOff x="940270" y="3914108"/>
              <a:chExt cx="467380" cy="635375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B5C5E5A-1E1E-4E54-A7AE-D4B85E3B145B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8BF59EB8-6FCC-438C-AC7D-973B3D9977E7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C4D8272F-6B37-475A-B300-3700BC73592D}"/>
                </a:ext>
              </a:extLst>
            </p:cNvPr>
            <p:cNvGrpSpPr/>
            <p:nvPr/>
          </p:nvGrpSpPr>
          <p:grpSpPr>
            <a:xfrm rot="20343635">
              <a:off x="2862313" y="3445813"/>
              <a:ext cx="319660" cy="640215"/>
              <a:chOff x="4539694" y="1898830"/>
              <a:chExt cx="781606" cy="1188315"/>
            </a:xfrm>
          </p:grpSpPr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9488C2AE-E081-4B1F-919C-243F338B8088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9E107767-9A39-4A2F-87B4-06884E11D976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C2119169-2D31-4009-8896-790872ED3B41}"/>
                </a:ext>
              </a:extLst>
            </p:cNvPr>
            <p:cNvGrpSpPr/>
            <p:nvPr/>
          </p:nvGrpSpPr>
          <p:grpSpPr>
            <a:xfrm flipH="1">
              <a:off x="3118761" y="3914108"/>
              <a:ext cx="467380" cy="635375"/>
              <a:chOff x="940270" y="3914108"/>
              <a:chExt cx="467380" cy="635375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8F9FF870-A139-4140-A394-CD9798A8DAC6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2B1B438-B32B-4819-ACE1-86B99C17DF0A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09E3F629-5C68-4AEF-9504-AE6BC1D88BE0}"/>
                </a:ext>
              </a:extLst>
            </p:cNvPr>
            <p:cNvGrpSpPr/>
            <p:nvPr/>
          </p:nvGrpSpPr>
          <p:grpSpPr>
            <a:xfrm rot="1256365" flipH="1">
              <a:off x="3395429" y="3445813"/>
              <a:ext cx="319660" cy="640215"/>
              <a:chOff x="4539694" y="1898830"/>
              <a:chExt cx="781606" cy="1188315"/>
            </a:xfrm>
          </p:grpSpPr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F7887DA0-7B46-4C1B-84CC-15CA7ED9D247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13A30A59-354E-4C4B-8A32-A8C6885388FC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92F95D39-1803-49AB-8EBB-9EC95449DF68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D3D091E8-69FA-43AE-A934-F62C5B0153D6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DC8F4900-AD8E-4D2C-8ACD-4D881EFF97BB}"/>
              </a:ext>
            </a:extLst>
          </p:cNvPr>
          <p:cNvGrpSpPr/>
          <p:nvPr/>
        </p:nvGrpSpPr>
        <p:grpSpPr>
          <a:xfrm>
            <a:off x="4527813" y="2432629"/>
            <a:ext cx="884950" cy="1924499"/>
            <a:chOff x="4458531" y="1336271"/>
            <a:chExt cx="1779314" cy="3869471"/>
          </a:xfrm>
        </p:grpSpPr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82C57B7-AC0B-477B-AB4D-6DD4E24FA16E}"/>
                </a:ext>
              </a:extLst>
            </p:cNvPr>
            <p:cNvSpPr/>
            <p:nvPr/>
          </p:nvSpPr>
          <p:spPr bwMode="auto">
            <a:xfrm>
              <a:off x="4471902" y="1419100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632095AC-8E91-4ED6-A802-EE96DE109DEB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67" name="四角形: 角を丸くする 366">
              <a:extLst>
                <a:ext uri="{FF2B5EF4-FFF2-40B4-BE49-F238E27FC236}">
                  <a16:creationId xmlns:a16="http://schemas.microsoft.com/office/drawing/2014/main" id="{D2EEA916-BE7E-40C4-9ABB-53DD1DE08719}"/>
                </a:ext>
              </a:extLst>
            </p:cNvPr>
            <p:cNvSpPr/>
            <p:nvPr/>
          </p:nvSpPr>
          <p:spPr bwMode="auto">
            <a:xfrm flipH="1">
              <a:off x="5358156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D9D3FFBF-7790-49F4-A533-C763561BE576}"/>
                </a:ext>
              </a:extLst>
            </p:cNvPr>
            <p:cNvSpPr/>
            <p:nvPr/>
          </p:nvSpPr>
          <p:spPr bwMode="auto">
            <a:xfrm flipH="1">
              <a:off x="5351846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6AB5AF52-EBF4-40EA-9D38-A231310C02ED}"/>
                </a:ext>
              </a:extLst>
            </p:cNvPr>
            <p:cNvSpPr/>
            <p:nvPr/>
          </p:nvSpPr>
          <p:spPr bwMode="auto">
            <a:xfrm>
              <a:off x="5187468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4C5A6948-2C19-4BFE-8C83-CDAB6C82317B}"/>
                </a:ext>
              </a:extLst>
            </p:cNvPr>
            <p:cNvSpPr/>
            <p:nvPr/>
          </p:nvSpPr>
          <p:spPr bwMode="auto">
            <a:xfrm>
              <a:off x="4981504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台形 370">
              <a:extLst>
                <a:ext uri="{FF2B5EF4-FFF2-40B4-BE49-F238E27FC236}">
                  <a16:creationId xmlns:a16="http://schemas.microsoft.com/office/drawing/2014/main" id="{F3A6860D-126D-47AB-859C-EB1551634D78}"/>
                </a:ext>
              </a:extLst>
            </p:cNvPr>
            <p:cNvSpPr/>
            <p:nvPr/>
          </p:nvSpPr>
          <p:spPr bwMode="auto">
            <a:xfrm>
              <a:off x="4873434" y="4612857"/>
              <a:ext cx="914080" cy="77424"/>
            </a:xfrm>
            <a:prstGeom prst="trapezoid">
              <a:avLst>
                <a:gd name="adj" fmla="val 1653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台形 371">
              <a:extLst>
                <a:ext uri="{FF2B5EF4-FFF2-40B4-BE49-F238E27FC236}">
                  <a16:creationId xmlns:a16="http://schemas.microsoft.com/office/drawing/2014/main" id="{2998A6E0-910D-4639-8135-D8841640E40F}"/>
                </a:ext>
              </a:extLst>
            </p:cNvPr>
            <p:cNvSpPr/>
            <p:nvPr/>
          </p:nvSpPr>
          <p:spPr bwMode="auto">
            <a:xfrm>
              <a:off x="4873434" y="3987122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73DBC5F0-4BC1-4711-AF6F-A2229D60D3BF}"/>
                </a:ext>
              </a:extLst>
            </p:cNvPr>
            <p:cNvSpPr/>
            <p:nvPr/>
          </p:nvSpPr>
          <p:spPr bwMode="auto">
            <a:xfrm>
              <a:off x="4918277" y="3237949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881A2961-A23D-4243-AC84-D6BFBF4BB669}"/>
                </a:ext>
              </a:extLst>
            </p:cNvPr>
            <p:cNvSpPr/>
            <p:nvPr/>
          </p:nvSpPr>
          <p:spPr bwMode="auto">
            <a:xfrm>
              <a:off x="5136596" y="3237948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61B57D58-B2E4-438B-8ED1-9778450B452E}"/>
                </a:ext>
              </a:extLst>
            </p:cNvPr>
            <p:cNvSpPr/>
            <p:nvPr/>
          </p:nvSpPr>
          <p:spPr bwMode="auto">
            <a:xfrm>
              <a:off x="5300980" y="3404335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59BBD5FF-51D5-4909-97BB-2071A7BFD17D}"/>
                </a:ext>
              </a:extLst>
            </p:cNvPr>
            <p:cNvSpPr/>
            <p:nvPr/>
          </p:nvSpPr>
          <p:spPr bwMode="auto">
            <a:xfrm rot="10800000">
              <a:off x="4982339" y="3977986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07237BBE-CEC2-404F-ABBB-C9F661751C40}"/>
                </a:ext>
              </a:extLst>
            </p:cNvPr>
            <p:cNvSpPr/>
            <p:nvPr/>
          </p:nvSpPr>
          <p:spPr bwMode="auto">
            <a:xfrm rot="10800000">
              <a:off x="5016993" y="3977984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正方形/長方形 377">
              <a:extLst>
                <a:ext uri="{FF2B5EF4-FFF2-40B4-BE49-F238E27FC236}">
                  <a16:creationId xmlns:a16="http://schemas.microsoft.com/office/drawing/2014/main" id="{C90B648C-0C40-42B0-BBFA-C018E34E9778}"/>
                </a:ext>
              </a:extLst>
            </p:cNvPr>
            <p:cNvSpPr/>
            <p:nvPr/>
          </p:nvSpPr>
          <p:spPr bwMode="auto">
            <a:xfrm>
              <a:off x="4970381" y="3930908"/>
              <a:ext cx="714500" cy="145471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9FF2DDC2-1180-4CC0-8239-9139CEF61738}"/>
                </a:ext>
              </a:extLst>
            </p:cNvPr>
            <p:cNvSpPr/>
            <p:nvPr/>
          </p:nvSpPr>
          <p:spPr bwMode="auto">
            <a:xfrm rot="20700000">
              <a:off x="4458531" y="231693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楕円 379">
              <a:extLst>
                <a:ext uri="{FF2B5EF4-FFF2-40B4-BE49-F238E27FC236}">
                  <a16:creationId xmlns:a16="http://schemas.microsoft.com/office/drawing/2014/main" id="{17FC152F-025E-4BC5-A5C6-B0761F0FE88B}"/>
                </a:ext>
              </a:extLst>
            </p:cNvPr>
            <p:cNvSpPr/>
            <p:nvPr/>
          </p:nvSpPr>
          <p:spPr bwMode="auto">
            <a:xfrm rot="900000" flipH="1">
              <a:off x="5892253" y="231693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329AB0F2-AA1B-4B53-940B-7685EC0CE1F5}"/>
                </a:ext>
              </a:extLst>
            </p:cNvPr>
            <p:cNvSpPr/>
            <p:nvPr/>
          </p:nvSpPr>
          <p:spPr bwMode="auto">
            <a:xfrm>
              <a:off x="4571250" y="1603854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47B3DD93-B822-4A6A-8306-1D6C4C9D05EB}"/>
                </a:ext>
              </a:extLst>
            </p:cNvPr>
            <p:cNvSpPr/>
            <p:nvPr/>
          </p:nvSpPr>
          <p:spPr bwMode="auto">
            <a:xfrm rot="2700000">
              <a:off x="5149391" y="1673154"/>
              <a:ext cx="1221195" cy="547430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A53D05BF-61B2-4A84-ACA6-56C5CA9A6DF0}"/>
                </a:ext>
              </a:extLst>
            </p:cNvPr>
            <p:cNvSpPr/>
            <p:nvPr/>
          </p:nvSpPr>
          <p:spPr bwMode="auto">
            <a:xfrm rot="2576229">
              <a:off x="4751824" y="1348207"/>
              <a:ext cx="370681" cy="965919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月 383">
              <a:extLst>
                <a:ext uri="{FF2B5EF4-FFF2-40B4-BE49-F238E27FC236}">
                  <a16:creationId xmlns:a16="http://schemas.microsoft.com/office/drawing/2014/main" id="{FE8583DA-2B3F-4F20-8E2D-BED6DA07751D}"/>
                </a:ext>
              </a:extLst>
            </p:cNvPr>
            <p:cNvSpPr/>
            <p:nvPr/>
          </p:nvSpPr>
          <p:spPr bwMode="auto">
            <a:xfrm rot="5400000">
              <a:off x="4883092" y="1992048"/>
              <a:ext cx="86074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月 384">
              <a:extLst>
                <a:ext uri="{FF2B5EF4-FFF2-40B4-BE49-F238E27FC236}">
                  <a16:creationId xmlns:a16="http://schemas.microsoft.com/office/drawing/2014/main" id="{3F249E14-9897-43CC-BBF7-6BA6437B9FEC}"/>
                </a:ext>
              </a:extLst>
            </p:cNvPr>
            <p:cNvSpPr/>
            <p:nvPr/>
          </p:nvSpPr>
          <p:spPr bwMode="auto">
            <a:xfrm rot="5400000">
              <a:off x="5714987" y="1992048"/>
              <a:ext cx="86075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81AB5C61-60FF-4E38-9885-998575818CBE}"/>
                </a:ext>
              </a:extLst>
            </p:cNvPr>
            <p:cNvSpPr/>
            <p:nvPr/>
          </p:nvSpPr>
          <p:spPr bwMode="auto">
            <a:xfrm rot="16200000">
              <a:off x="5320125" y="2708741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月 386">
              <a:extLst>
                <a:ext uri="{FF2B5EF4-FFF2-40B4-BE49-F238E27FC236}">
                  <a16:creationId xmlns:a16="http://schemas.microsoft.com/office/drawing/2014/main" id="{7B9D20A1-A2C5-4110-B92C-4C4CDCFEE5BF}"/>
                </a:ext>
              </a:extLst>
            </p:cNvPr>
            <p:cNvSpPr/>
            <p:nvPr/>
          </p:nvSpPr>
          <p:spPr bwMode="auto">
            <a:xfrm rot="16200000">
              <a:off x="5269958" y="2679856"/>
              <a:ext cx="156265" cy="554171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232FA6BB-B2FA-4FA8-9B0C-8129C9C848FA}"/>
                </a:ext>
              </a:extLst>
            </p:cNvPr>
            <p:cNvSpPr/>
            <p:nvPr/>
          </p:nvSpPr>
          <p:spPr bwMode="auto">
            <a:xfrm>
              <a:off x="5178157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4EBB0A4C-5FAB-4B0A-A0D6-0906C17B8E40}"/>
                </a:ext>
              </a:extLst>
            </p:cNvPr>
            <p:cNvSpPr/>
            <p:nvPr/>
          </p:nvSpPr>
          <p:spPr bwMode="auto">
            <a:xfrm>
              <a:off x="4944220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850F2522-1751-4E2E-8C42-942BDFE98E04}"/>
                </a:ext>
              </a:extLst>
            </p:cNvPr>
            <p:cNvSpPr/>
            <p:nvPr/>
          </p:nvSpPr>
          <p:spPr bwMode="auto">
            <a:xfrm>
              <a:off x="4788344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30A414E2-EEA8-4D5D-A59E-FDD00652DBE8}"/>
                </a:ext>
              </a:extLst>
            </p:cNvPr>
            <p:cNvSpPr/>
            <p:nvPr/>
          </p:nvSpPr>
          <p:spPr bwMode="auto">
            <a:xfrm>
              <a:off x="4677665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C53FC4D3-D72D-4FEE-9FA7-3BC543A81DDE}"/>
                </a:ext>
              </a:extLst>
            </p:cNvPr>
            <p:cNvSpPr/>
            <p:nvPr/>
          </p:nvSpPr>
          <p:spPr bwMode="auto">
            <a:xfrm>
              <a:off x="5460698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51A5AB81-59C0-4174-92A9-02C67F9C2715}"/>
                </a:ext>
              </a:extLst>
            </p:cNvPr>
            <p:cNvSpPr/>
            <p:nvPr/>
          </p:nvSpPr>
          <p:spPr bwMode="auto">
            <a:xfrm>
              <a:off x="5674321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ED679E48-8E4A-4494-A6A3-F9B675A3471A}"/>
                </a:ext>
              </a:extLst>
            </p:cNvPr>
            <p:cNvSpPr/>
            <p:nvPr/>
          </p:nvSpPr>
          <p:spPr bwMode="auto">
            <a:xfrm>
              <a:off x="5814305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月 394">
              <a:extLst>
                <a:ext uri="{FF2B5EF4-FFF2-40B4-BE49-F238E27FC236}">
                  <a16:creationId xmlns:a16="http://schemas.microsoft.com/office/drawing/2014/main" id="{BDC99E75-3467-4324-8300-13F5C5C7636A}"/>
                </a:ext>
              </a:extLst>
            </p:cNvPr>
            <p:cNvSpPr/>
            <p:nvPr/>
          </p:nvSpPr>
          <p:spPr bwMode="auto">
            <a:xfrm rot="5400000">
              <a:off x="5130628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4975E1F1-3F9D-4A30-86C3-3F63CF5E479F}"/>
                </a:ext>
              </a:extLst>
            </p:cNvPr>
            <p:cNvSpPr/>
            <p:nvPr/>
          </p:nvSpPr>
          <p:spPr bwMode="auto">
            <a:xfrm rot="5400000" flipH="1">
              <a:off x="4819144" y="2185518"/>
              <a:ext cx="159383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F0BAD100-FC1F-498D-8F22-AA01D87C34C0}"/>
                </a:ext>
              </a:extLst>
            </p:cNvPr>
            <p:cNvSpPr/>
            <p:nvPr/>
          </p:nvSpPr>
          <p:spPr bwMode="auto">
            <a:xfrm rot="16200000">
              <a:off x="5697919" y="2185518"/>
              <a:ext cx="159383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B0379FCC-062E-4E87-8608-2B85769671AA}"/>
                </a:ext>
              </a:extLst>
            </p:cNvPr>
            <p:cNvGrpSpPr/>
            <p:nvPr/>
          </p:nvGrpSpPr>
          <p:grpSpPr>
            <a:xfrm>
              <a:off x="5029611" y="3914108"/>
              <a:ext cx="467380" cy="635375"/>
              <a:chOff x="940270" y="3914108"/>
              <a:chExt cx="467380" cy="635375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9737BE44-585F-4F29-BE8C-9F656484A943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851AFB7-6B40-40DD-9A53-5845481488EE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ED99C4A0-48EE-4531-9917-BD135622DFC2}"/>
                </a:ext>
              </a:extLst>
            </p:cNvPr>
            <p:cNvGrpSpPr/>
            <p:nvPr/>
          </p:nvGrpSpPr>
          <p:grpSpPr>
            <a:xfrm rot="20343635">
              <a:off x="4900663" y="3445813"/>
              <a:ext cx="319660" cy="640215"/>
              <a:chOff x="4539694" y="1898830"/>
              <a:chExt cx="781606" cy="1188315"/>
            </a:xfrm>
          </p:grpSpPr>
          <p:sp>
            <p:nvSpPr>
              <p:cNvPr id="408" name="台形 407">
                <a:extLst>
                  <a:ext uri="{FF2B5EF4-FFF2-40B4-BE49-F238E27FC236}">
                    <a16:creationId xmlns:a16="http://schemas.microsoft.com/office/drawing/2014/main" id="{126824E0-47E4-4299-8C58-24A5B483FBDE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台形 408">
                <a:extLst>
                  <a:ext uri="{FF2B5EF4-FFF2-40B4-BE49-F238E27FC236}">
                    <a16:creationId xmlns:a16="http://schemas.microsoft.com/office/drawing/2014/main" id="{170C4638-51F8-4B14-83E2-9C50654667B2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BC9E2AD9-DC94-4A66-BA09-604CA6B5E71C}"/>
                </a:ext>
              </a:extLst>
            </p:cNvPr>
            <p:cNvGrpSpPr/>
            <p:nvPr/>
          </p:nvGrpSpPr>
          <p:grpSpPr>
            <a:xfrm flipH="1">
              <a:off x="5157111" y="3914108"/>
              <a:ext cx="467380" cy="635375"/>
              <a:chOff x="940270" y="3914108"/>
              <a:chExt cx="467380" cy="635375"/>
            </a:xfrm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3ABD3A9-CC6F-455F-A8D8-D31438DC2FA4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62191607-203C-46BC-BCF5-3726156F97BF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702AA6BC-8FD7-40B2-9B99-A3D1F1391349}"/>
                </a:ext>
              </a:extLst>
            </p:cNvPr>
            <p:cNvGrpSpPr/>
            <p:nvPr/>
          </p:nvGrpSpPr>
          <p:grpSpPr>
            <a:xfrm rot="1256365" flipH="1">
              <a:off x="5433779" y="3445813"/>
              <a:ext cx="319660" cy="640215"/>
              <a:chOff x="4539694" y="1898830"/>
              <a:chExt cx="781606" cy="1188315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E66876AD-CE77-49D4-B2D9-2DC6DCEC55A0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2C7FF8B1-E8E5-4D9D-8CB5-47C3E812D165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D94936FC-DD4D-4D67-8518-B677FDEB5600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CF61A928-906A-45EA-986E-923A29B00354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4F6832FA-F878-44A2-932A-B49D8F2C7030}"/>
              </a:ext>
            </a:extLst>
          </p:cNvPr>
          <p:cNvGrpSpPr/>
          <p:nvPr/>
        </p:nvGrpSpPr>
        <p:grpSpPr>
          <a:xfrm>
            <a:off x="6346338" y="2510968"/>
            <a:ext cx="971622" cy="1846160"/>
            <a:chOff x="6446939" y="1493785"/>
            <a:chExt cx="1953579" cy="3711957"/>
          </a:xfrm>
        </p:grpSpPr>
        <p:sp>
          <p:nvSpPr>
            <p:cNvPr id="413" name="四角形: 角を丸くする 412">
              <a:extLst>
                <a:ext uri="{FF2B5EF4-FFF2-40B4-BE49-F238E27FC236}">
                  <a16:creationId xmlns:a16="http://schemas.microsoft.com/office/drawing/2014/main" id="{0449ADE9-273A-476E-804B-7A01650416F6}"/>
                </a:ext>
              </a:extLst>
            </p:cNvPr>
            <p:cNvSpPr/>
            <p:nvPr/>
          </p:nvSpPr>
          <p:spPr bwMode="auto">
            <a:xfrm flipH="1">
              <a:off x="7447932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A17C3EF6-21C9-46FE-B359-2D6A40F66CAE}"/>
                </a:ext>
              </a:extLst>
            </p:cNvPr>
            <p:cNvSpPr/>
            <p:nvPr/>
          </p:nvSpPr>
          <p:spPr bwMode="auto">
            <a:xfrm flipH="1">
              <a:off x="7441622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四角形: 角を丸くする 414">
              <a:extLst>
                <a:ext uri="{FF2B5EF4-FFF2-40B4-BE49-F238E27FC236}">
                  <a16:creationId xmlns:a16="http://schemas.microsoft.com/office/drawing/2014/main" id="{6EC5B0A8-3D8E-455E-BB76-FC1C239F224B}"/>
                </a:ext>
              </a:extLst>
            </p:cNvPr>
            <p:cNvSpPr/>
            <p:nvPr/>
          </p:nvSpPr>
          <p:spPr bwMode="auto">
            <a:xfrm>
              <a:off x="7281766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CF1A6AD5-F881-401C-AAAD-1B218D18AB9A}"/>
                </a:ext>
              </a:extLst>
            </p:cNvPr>
            <p:cNvSpPr/>
            <p:nvPr/>
          </p:nvSpPr>
          <p:spPr bwMode="auto">
            <a:xfrm>
              <a:off x="7075802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420879F1-3BFB-4B1A-99D4-E988C44A5D8B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E4FA12E-40FD-4D8F-9EC7-F09F2D2AA609}"/>
                </a:ext>
              </a:extLst>
            </p:cNvPr>
            <p:cNvSpPr/>
            <p:nvPr/>
          </p:nvSpPr>
          <p:spPr bwMode="auto">
            <a:xfrm>
              <a:off x="6562851" y="1493785"/>
              <a:ext cx="1684211" cy="1444515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D0C47213-847F-4237-9050-BEBB70E9D594}"/>
                </a:ext>
              </a:extLst>
            </p:cNvPr>
            <p:cNvSpPr/>
            <p:nvPr/>
          </p:nvSpPr>
          <p:spPr bwMode="auto">
            <a:xfrm rot="20700000">
              <a:off x="6517500" y="2346516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E448DB6B-112B-4678-94E1-EC36C8D22A2E}"/>
                </a:ext>
              </a:extLst>
            </p:cNvPr>
            <p:cNvSpPr/>
            <p:nvPr/>
          </p:nvSpPr>
          <p:spPr bwMode="auto">
            <a:xfrm rot="900000" flipH="1">
              <a:off x="7951222" y="2346516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815C9567-0A03-4BE8-ABFC-8D994B6079F2}"/>
                </a:ext>
              </a:extLst>
            </p:cNvPr>
            <p:cNvSpPr/>
            <p:nvPr/>
          </p:nvSpPr>
          <p:spPr bwMode="auto">
            <a:xfrm>
              <a:off x="6630219" y="1633440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59ECDB63-4C84-4379-8C51-FE9F2469E7C0}"/>
                </a:ext>
              </a:extLst>
            </p:cNvPr>
            <p:cNvSpPr/>
            <p:nvPr/>
          </p:nvSpPr>
          <p:spPr bwMode="auto">
            <a:xfrm flipH="1">
              <a:off x="6589980" y="1551775"/>
              <a:ext cx="1638383" cy="922659"/>
            </a:xfrm>
            <a:custGeom>
              <a:avLst/>
              <a:gdLst>
                <a:gd name="connsiteX0" fmla="*/ 1149242 w 2416175"/>
                <a:gd name="connsiteY0" fmla="*/ 0 h 1360675"/>
                <a:gd name="connsiteX1" fmla="*/ 837925 w 2416175"/>
                <a:gd name="connsiteY1" fmla="*/ 44199 h 1360675"/>
                <a:gd name="connsiteX2" fmla="*/ 93310 w 2416175"/>
                <a:gd name="connsiteY2" fmla="*/ 628321 h 1360675"/>
                <a:gd name="connsiteX3" fmla="*/ 62063 w 2416175"/>
                <a:gd name="connsiteY3" fmla="*/ 718728 h 1360675"/>
                <a:gd name="connsiteX4" fmla="*/ 41269 w 2416175"/>
                <a:gd name="connsiteY4" fmla="*/ 758980 h 1360675"/>
                <a:gd name="connsiteX5" fmla="*/ 0 w 2416175"/>
                <a:gd name="connsiteY5" fmla="*/ 974753 h 1360675"/>
                <a:gd name="connsiteX6" fmla="*/ 241643 w 2416175"/>
                <a:gd name="connsiteY6" fmla="*/ 1360675 h 1360675"/>
                <a:gd name="connsiteX7" fmla="*/ 241643 w 2416175"/>
                <a:gd name="connsiteY7" fmla="*/ 1360674 h 1360675"/>
                <a:gd name="connsiteX8" fmla="*/ 202328 w 2416175"/>
                <a:gd name="connsiteY8" fmla="*/ 1171119 h 1360675"/>
                <a:gd name="connsiteX9" fmla="*/ 193974 w 2416175"/>
                <a:gd name="connsiteY9" fmla="*/ 1045938 h 1360675"/>
                <a:gd name="connsiteX10" fmla="*/ 211787 w 2416175"/>
                <a:gd name="connsiteY10" fmla="*/ 1098350 h 1360675"/>
                <a:gd name="connsiteX11" fmla="*/ 412161 w 2416175"/>
                <a:gd name="connsiteY11" fmla="*/ 1268500 h 1360675"/>
                <a:gd name="connsiteX12" fmla="*/ 412161 w 2416175"/>
                <a:gd name="connsiteY12" fmla="*/ 1268499 h 1360675"/>
                <a:gd name="connsiteX13" fmla="*/ 372846 w 2416175"/>
                <a:gd name="connsiteY13" fmla="*/ 1078943 h 1360675"/>
                <a:gd name="connsiteX14" fmla="*/ 364492 w 2416175"/>
                <a:gd name="connsiteY14" fmla="*/ 953762 h 1360675"/>
                <a:gd name="connsiteX15" fmla="*/ 382305 w 2416175"/>
                <a:gd name="connsiteY15" fmla="*/ 1006174 h 1360675"/>
                <a:gd name="connsiteX16" fmla="*/ 582679 w 2416175"/>
                <a:gd name="connsiteY16" fmla="*/ 1176324 h 1360675"/>
                <a:gd name="connsiteX17" fmla="*/ 582679 w 2416175"/>
                <a:gd name="connsiteY17" fmla="*/ 1176323 h 1360675"/>
                <a:gd name="connsiteX18" fmla="*/ 543364 w 2416175"/>
                <a:gd name="connsiteY18" fmla="*/ 986767 h 1360675"/>
                <a:gd name="connsiteX19" fmla="*/ 535010 w 2416175"/>
                <a:gd name="connsiteY19" fmla="*/ 861586 h 1360675"/>
                <a:gd name="connsiteX20" fmla="*/ 552823 w 2416175"/>
                <a:gd name="connsiteY20" fmla="*/ 913998 h 1360675"/>
                <a:gd name="connsiteX21" fmla="*/ 753197 w 2416175"/>
                <a:gd name="connsiteY21" fmla="*/ 1084147 h 1360675"/>
                <a:gd name="connsiteX22" fmla="*/ 753197 w 2416175"/>
                <a:gd name="connsiteY22" fmla="*/ 1084147 h 1360675"/>
                <a:gd name="connsiteX23" fmla="*/ 713882 w 2416175"/>
                <a:gd name="connsiteY23" fmla="*/ 894591 h 1360675"/>
                <a:gd name="connsiteX24" fmla="*/ 705528 w 2416175"/>
                <a:gd name="connsiteY24" fmla="*/ 769409 h 1360675"/>
                <a:gd name="connsiteX25" fmla="*/ 723341 w 2416175"/>
                <a:gd name="connsiteY25" fmla="*/ 821822 h 1360675"/>
                <a:gd name="connsiteX26" fmla="*/ 923715 w 2416175"/>
                <a:gd name="connsiteY26" fmla="*/ 991971 h 1360675"/>
                <a:gd name="connsiteX27" fmla="*/ 923715 w 2416175"/>
                <a:gd name="connsiteY27" fmla="*/ 991970 h 1360675"/>
                <a:gd name="connsiteX28" fmla="*/ 884400 w 2416175"/>
                <a:gd name="connsiteY28" fmla="*/ 802415 h 1360675"/>
                <a:gd name="connsiteX29" fmla="*/ 876047 w 2416175"/>
                <a:gd name="connsiteY29" fmla="*/ 677240 h 1360675"/>
                <a:gd name="connsiteX30" fmla="*/ 893857 w 2416175"/>
                <a:gd name="connsiteY30" fmla="*/ 729646 h 1360675"/>
                <a:gd name="connsiteX31" fmla="*/ 1094231 w 2416175"/>
                <a:gd name="connsiteY31" fmla="*/ 899795 h 1360675"/>
                <a:gd name="connsiteX32" fmla="*/ 1094231 w 2416175"/>
                <a:gd name="connsiteY32" fmla="*/ 899794 h 1360675"/>
                <a:gd name="connsiteX33" fmla="*/ 1054916 w 2416175"/>
                <a:gd name="connsiteY33" fmla="*/ 710239 h 1360675"/>
                <a:gd name="connsiteX34" fmla="*/ 1045771 w 2416175"/>
                <a:gd name="connsiteY34" fmla="*/ 573200 h 1360675"/>
                <a:gd name="connsiteX35" fmla="*/ 1118331 w 2416175"/>
                <a:gd name="connsiteY35" fmla="*/ 556196 h 1360675"/>
                <a:gd name="connsiteX36" fmla="*/ 1241750 w 2416175"/>
                <a:gd name="connsiteY36" fmla="*/ 535417 h 1360675"/>
                <a:gd name="connsiteX37" fmla="*/ 1303744 w 2416175"/>
                <a:gd name="connsiteY37" fmla="*/ 545642 h 1360675"/>
                <a:gd name="connsiteX38" fmla="*/ 1371194 w 2416175"/>
                <a:gd name="connsiteY38" fmla="*/ 561371 h 1360675"/>
                <a:gd name="connsiteX39" fmla="*/ 1361259 w 2416175"/>
                <a:gd name="connsiteY39" fmla="*/ 710239 h 1360675"/>
                <a:gd name="connsiteX40" fmla="*/ 1321944 w 2416175"/>
                <a:gd name="connsiteY40" fmla="*/ 899794 h 1360675"/>
                <a:gd name="connsiteX41" fmla="*/ 1321944 w 2416175"/>
                <a:gd name="connsiteY41" fmla="*/ 899795 h 1360675"/>
                <a:gd name="connsiteX42" fmla="*/ 1522318 w 2416175"/>
                <a:gd name="connsiteY42" fmla="*/ 729646 h 1360675"/>
                <a:gd name="connsiteX43" fmla="*/ 1540128 w 2416175"/>
                <a:gd name="connsiteY43" fmla="*/ 677240 h 1360675"/>
                <a:gd name="connsiteX44" fmla="*/ 1531775 w 2416175"/>
                <a:gd name="connsiteY44" fmla="*/ 802415 h 1360675"/>
                <a:gd name="connsiteX45" fmla="*/ 1492460 w 2416175"/>
                <a:gd name="connsiteY45" fmla="*/ 991970 h 1360675"/>
                <a:gd name="connsiteX46" fmla="*/ 1492460 w 2416175"/>
                <a:gd name="connsiteY46" fmla="*/ 991971 h 1360675"/>
                <a:gd name="connsiteX47" fmla="*/ 1692834 w 2416175"/>
                <a:gd name="connsiteY47" fmla="*/ 821822 h 1360675"/>
                <a:gd name="connsiteX48" fmla="*/ 1710647 w 2416175"/>
                <a:gd name="connsiteY48" fmla="*/ 769409 h 1360675"/>
                <a:gd name="connsiteX49" fmla="*/ 1702293 w 2416175"/>
                <a:gd name="connsiteY49" fmla="*/ 894591 h 1360675"/>
                <a:gd name="connsiteX50" fmla="*/ 1662978 w 2416175"/>
                <a:gd name="connsiteY50" fmla="*/ 1084147 h 1360675"/>
                <a:gd name="connsiteX51" fmla="*/ 1662978 w 2416175"/>
                <a:gd name="connsiteY51" fmla="*/ 1084147 h 1360675"/>
                <a:gd name="connsiteX52" fmla="*/ 1863352 w 2416175"/>
                <a:gd name="connsiteY52" fmla="*/ 913998 h 1360675"/>
                <a:gd name="connsiteX53" fmla="*/ 1881165 w 2416175"/>
                <a:gd name="connsiteY53" fmla="*/ 861586 h 1360675"/>
                <a:gd name="connsiteX54" fmla="*/ 1872811 w 2416175"/>
                <a:gd name="connsiteY54" fmla="*/ 986767 h 1360675"/>
                <a:gd name="connsiteX55" fmla="*/ 1833496 w 2416175"/>
                <a:gd name="connsiteY55" fmla="*/ 1176323 h 1360675"/>
                <a:gd name="connsiteX56" fmla="*/ 1833496 w 2416175"/>
                <a:gd name="connsiteY56" fmla="*/ 1176324 h 1360675"/>
                <a:gd name="connsiteX57" fmla="*/ 2033870 w 2416175"/>
                <a:gd name="connsiteY57" fmla="*/ 1006174 h 1360675"/>
                <a:gd name="connsiteX58" fmla="*/ 2051683 w 2416175"/>
                <a:gd name="connsiteY58" fmla="*/ 953762 h 1360675"/>
                <a:gd name="connsiteX59" fmla="*/ 2043329 w 2416175"/>
                <a:gd name="connsiteY59" fmla="*/ 1078943 h 1360675"/>
                <a:gd name="connsiteX60" fmla="*/ 2004014 w 2416175"/>
                <a:gd name="connsiteY60" fmla="*/ 1268499 h 1360675"/>
                <a:gd name="connsiteX61" fmla="*/ 2004014 w 2416175"/>
                <a:gd name="connsiteY61" fmla="*/ 1268500 h 1360675"/>
                <a:gd name="connsiteX62" fmla="*/ 2204388 w 2416175"/>
                <a:gd name="connsiteY62" fmla="*/ 1098350 h 1360675"/>
                <a:gd name="connsiteX63" fmla="*/ 2222201 w 2416175"/>
                <a:gd name="connsiteY63" fmla="*/ 1045938 h 1360675"/>
                <a:gd name="connsiteX64" fmla="*/ 2213847 w 2416175"/>
                <a:gd name="connsiteY64" fmla="*/ 1171119 h 1360675"/>
                <a:gd name="connsiteX65" fmla="*/ 2174532 w 2416175"/>
                <a:gd name="connsiteY65" fmla="*/ 1360674 h 1360675"/>
                <a:gd name="connsiteX66" fmla="*/ 2174532 w 2416175"/>
                <a:gd name="connsiteY66" fmla="*/ 1360675 h 1360675"/>
                <a:gd name="connsiteX67" fmla="*/ 2416175 w 2416175"/>
                <a:gd name="connsiteY67" fmla="*/ 974753 h 1360675"/>
                <a:gd name="connsiteX68" fmla="*/ 2374906 w 2416175"/>
                <a:gd name="connsiteY68" fmla="*/ 758980 h 1360675"/>
                <a:gd name="connsiteX69" fmla="*/ 2365165 w 2416175"/>
                <a:gd name="connsiteY69" fmla="*/ 740123 h 1360675"/>
                <a:gd name="connsiteX70" fmla="*/ 2326525 w 2416175"/>
                <a:gd name="connsiteY70" fmla="*/ 628322 h 1360675"/>
                <a:gd name="connsiteX71" fmla="*/ 1581909 w 2416175"/>
                <a:gd name="connsiteY71" fmla="*/ 44200 h 1360675"/>
                <a:gd name="connsiteX72" fmla="*/ 1270593 w 2416175"/>
                <a:gd name="connsiteY72" fmla="*/ 1 h 1360675"/>
                <a:gd name="connsiteX73" fmla="*/ 1224717 w 2416175"/>
                <a:gd name="connsiteY73" fmla="*/ 1809 h 136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416175" h="1360675">
                  <a:moveTo>
                    <a:pt x="1149242" y="0"/>
                  </a:moveTo>
                  <a:cubicBezTo>
                    <a:pt x="1047622" y="1741"/>
                    <a:pt x="942921" y="16066"/>
                    <a:pt x="837925" y="44199"/>
                  </a:cubicBezTo>
                  <a:cubicBezTo>
                    <a:pt x="487939" y="137978"/>
                    <a:pt x="217510" y="363000"/>
                    <a:pt x="93310" y="628321"/>
                  </a:cubicBezTo>
                  <a:lnTo>
                    <a:pt x="62063" y="718728"/>
                  </a:lnTo>
                  <a:lnTo>
                    <a:pt x="41269" y="758980"/>
                  </a:lnTo>
                  <a:cubicBezTo>
                    <a:pt x="15214" y="820573"/>
                    <a:pt x="0" y="894825"/>
                    <a:pt x="0" y="974753"/>
                  </a:cubicBezTo>
                  <a:cubicBezTo>
                    <a:pt x="0" y="1187892"/>
                    <a:pt x="108187" y="1360675"/>
                    <a:pt x="241643" y="1360675"/>
                  </a:cubicBezTo>
                  <a:lnTo>
                    <a:pt x="241643" y="1360674"/>
                  </a:lnTo>
                  <a:cubicBezTo>
                    <a:pt x="224170" y="1299381"/>
                    <a:pt x="211065" y="1235818"/>
                    <a:pt x="202328" y="1171119"/>
                  </a:cubicBezTo>
                  <a:lnTo>
                    <a:pt x="193974" y="1045938"/>
                  </a:lnTo>
                  <a:lnTo>
                    <a:pt x="211787" y="1098350"/>
                  </a:lnTo>
                  <a:cubicBezTo>
                    <a:pt x="255212" y="1201006"/>
                    <a:pt x="328751" y="1268500"/>
                    <a:pt x="412161" y="1268500"/>
                  </a:cubicBezTo>
                  <a:lnTo>
                    <a:pt x="412161" y="1268499"/>
                  </a:lnTo>
                  <a:cubicBezTo>
                    <a:pt x="394688" y="1207205"/>
                    <a:pt x="381583" y="1143642"/>
                    <a:pt x="372846" y="1078943"/>
                  </a:cubicBezTo>
                  <a:lnTo>
                    <a:pt x="364492" y="953762"/>
                  </a:lnTo>
                  <a:lnTo>
                    <a:pt x="382305" y="1006174"/>
                  </a:lnTo>
                  <a:cubicBezTo>
                    <a:pt x="425730" y="1108830"/>
                    <a:pt x="499269" y="1176324"/>
                    <a:pt x="582679" y="1176324"/>
                  </a:cubicBezTo>
                  <a:lnTo>
                    <a:pt x="582679" y="1176323"/>
                  </a:lnTo>
                  <a:cubicBezTo>
                    <a:pt x="565206" y="1115029"/>
                    <a:pt x="552101" y="1051466"/>
                    <a:pt x="543364" y="986767"/>
                  </a:cubicBezTo>
                  <a:lnTo>
                    <a:pt x="535010" y="861586"/>
                  </a:lnTo>
                  <a:lnTo>
                    <a:pt x="552823" y="913998"/>
                  </a:lnTo>
                  <a:cubicBezTo>
                    <a:pt x="596248" y="1016654"/>
                    <a:pt x="669787" y="1084147"/>
                    <a:pt x="753197" y="1084147"/>
                  </a:cubicBezTo>
                  <a:lnTo>
                    <a:pt x="753197" y="1084147"/>
                  </a:lnTo>
                  <a:cubicBezTo>
                    <a:pt x="735724" y="1022853"/>
                    <a:pt x="722619" y="959290"/>
                    <a:pt x="713882" y="894591"/>
                  </a:cubicBezTo>
                  <a:lnTo>
                    <a:pt x="705528" y="769409"/>
                  </a:lnTo>
                  <a:lnTo>
                    <a:pt x="723341" y="821822"/>
                  </a:lnTo>
                  <a:cubicBezTo>
                    <a:pt x="766766" y="924478"/>
                    <a:pt x="840305" y="991971"/>
                    <a:pt x="923715" y="991971"/>
                  </a:cubicBezTo>
                  <a:lnTo>
                    <a:pt x="923715" y="991970"/>
                  </a:lnTo>
                  <a:cubicBezTo>
                    <a:pt x="906242" y="930677"/>
                    <a:pt x="893137" y="867114"/>
                    <a:pt x="884400" y="802415"/>
                  </a:cubicBezTo>
                  <a:lnTo>
                    <a:pt x="876047" y="677240"/>
                  </a:lnTo>
                  <a:lnTo>
                    <a:pt x="893857" y="729646"/>
                  </a:lnTo>
                  <a:cubicBezTo>
                    <a:pt x="937282" y="832302"/>
                    <a:pt x="1010821" y="899795"/>
                    <a:pt x="1094231" y="899795"/>
                  </a:cubicBezTo>
                  <a:lnTo>
                    <a:pt x="1094231" y="899794"/>
                  </a:lnTo>
                  <a:cubicBezTo>
                    <a:pt x="1076758" y="838501"/>
                    <a:pt x="1063653" y="774937"/>
                    <a:pt x="1054916" y="710239"/>
                  </a:cubicBezTo>
                  <a:lnTo>
                    <a:pt x="1045771" y="573200"/>
                  </a:lnTo>
                  <a:lnTo>
                    <a:pt x="1118331" y="556196"/>
                  </a:lnTo>
                  <a:lnTo>
                    <a:pt x="1241750" y="535417"/>
                  </a:lnTo>
                  <a:lnTo>
                    <a:pt x="1303744" y="545642"/>
                  </a:lnTo>
                  <a:lnTo>
                    <a:pt x="1371194" y="561371"/>
                  </a:lnTo>
                  <a:lnTo>
                    <a:pt x="1361259" y="710239"/>
                  </a:lnTo>
                  <a:cubicBezTo>
                    <a:pt x="1352522" y="774937"/>
                    <a:pt x="1339417" y="838501"/>
                    <a:pt x="1321944" y="899794"/>
                  </a:cubicBezTo>
                  <a:lnTo>
                    <a:pt x="1321944" y="899795"/>
                  </a:lnTo>
                  <a:cubicBezTo>
                    <a:pt x="1405354" y="899795"/>
                    <a:pt x="1478893" y="832302"/>
                    <a:pt x="1522318" y="729646"/>
                  </a:cubicBezTo>
                  <a:lnTo>
                    <a:pt x="1540128" y="677240"/>
                  </a:lnTo>
                  <a:lnTo>
                    <a:pt x="1531775" y="802415"/>
                  </a:lnTo>
                  <a:cubicBezTo>
                    <a:pt x="1523038" y="867114"/>
                    <a:pt x="1509933" y="930677"/>
                    <a:pt x="1492460" y="991970"/>
                  </a:cubicBezTo>
                  <a:lnTo>
                    <a:pt x="1492460" y="991971"/>
                  </a:lnTo>
                  <a:cubicBezTo>
                    <a:pt x="1575870" y="991971"/>
                    <a:pt x="1649409" y="924478"/>
                    <a:pt x="1692834" y="821822"/>
                  </a:cubicBezTo>
                  <a:lnTo>
                    <a:pt x="1710647" y="769409"/>
                  </a:lnTo>
                  <a:lnTo>
                    <a:pt x="1702293" y="894591"/>
                  </a:lnTo>
                  <a:cubicBezTo>
                    <a:pt x="1693556" y="959290"/>
                    <a:pt x="1680451" y="1022853"/>
                    <a:pt x="1662978" y="1084147"/>
                  </a:cubicBezTo>
                  <a:lnTo>
                    <a:pt x="1662978" y="1084147"/>
                  </a:lnTo>
                  <a:cubicBezTo>
                    <a:pt x="1746388" y="1084147"/>
                    <a:pt x="1819927" y="1016654"/>
                    <a:pt x="1863352" y="913998"/>
                  </a:cubicBezTo>
                  <a:lnTo>
                    <a:pt x="1881165" y="861586"/>
                  </a:lnTo>
                  <a:lnTo>
                    <a:pt x="1872811" y="986767"/>
                  </a:lnTo>
                  <a:cubicBezTo>
                    <a:pt x="1864074" y="1051466"/>
                    <a:pt x="1850969" y="1115029"/>
                    <a:pt x="1833496" y="1176323"/>
                  </a:cubicBezTo>
                  <a:lnTo>
                    <a:pt x="1833496" y="1176324"/>
                  </a:lnTo>
                  <a:cubicBezTo>
                    <a:pt x="1916906" y="1176324"/>
                    <a:pt x="1990445" y="1108830"/>
                    <a:pt x="2033870" y="1006174"/>
                  </a:cubicBezTo>
                  <a:lnTo>
                    <a:pt x="2051683" y="953762"/>
                  </a:lnTo>
                  <a:lnTo>
                    <a:pt x="2043329" y="1078943"/>
                  </a:lnTo>
                  <a:cubicBezTo>
                    <a:pt x="2034592" y="1143642"/>
                    <a:pt x="2021487" y="1207205"/>
                    <a:pt x="2004014" y="1268499"/>
                  </a:cubicBezTo>
                  <a:lnTo>
                    <a:pt x="2004014" y="1268500"/>
                  </a:lnTo>
                  <a:cubicBezTo>
                    <a:pt x="2087424" y="1268500"/>
                    <a:pt x="2160963" y="1201006"/>
                    <a:pt x="2204388" y="1098350"/>
                  </a:cubicBezTo>
                  <a:lnTo>
                    <a:pt x="2222201" y="1045938"/>
                  </a:lnTo>
                  <a:lnTo>
                    <a:pt x="2213847" y="1171119"/>
                  </a:lnTo>
                  <a:cubicBezTo>
                    <a:pt x="2205110" y="1235818"/>
                    <a:pt x="2192005" y="1299381"/>
                    <a:pt x="2174532" y="1360674"/>
                  </a:cubicBezTo>
                  <a:lnTo>
                    <a:pt x="2174532" y="1360675"/>
                  </a:lnTo>
                  <a:cubicBezTo>
                    <a:pt x="2307988" y="1360675"/>
                    <a:pt x="2416175" y="1187892"/>
                    <a:pt x="2416175" y="974753"/>
                  </a:cubicBezTo>
                  <a:cubicBezTo>
                    <a:pt x="2416175" y="894825"/>
                    <a:pt x="2400961" y="820573"/>
                    <a:pt x="2374906" y="758980"/>
                  </a:cubicBezTo>
                  <a:lnTo>
                    <a:pt x="2365165" y="740123"/>
                  </a:lnTo>
                  <a:lnTo>
                    <a:pt x="2326525" y="628322"/>
                  </a:lnTo>
                  <a:cubicBezTo>
                    <a:pt x="2202325" y="363001"/>
                    <a:pt x="1931895" y="137979"/>
                    <a:pt x="1581909" y="44200"/>
                  </a:cubicBezTo>
                  <a:cubicBezTo>
                    <a:pt x="1476913" y="16067"/>
                    <a:pt x="1372212" y="1742"/>
                    <a:pt x="1270593" y="1"/>
                  </a:cubicBezTo>
                  <a:lnTo>
                    <a:pt x="1224717" y="18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BC7CD33B-7ED4-47C8-BB86-5F92D78398D5}"/>
                </a:ext>
              </a:extLst>
            </p:cNvPr>
            <p:cNvSpPr/>
            <p:nvPr/>
          </p:nvSpPr>
          <p:spPr bwMode="auto">
            <a:xfrm>
              <a:off x="7329907" y="2751454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E30F4C4E-CEB4-45FA-900D-8FC8B17A5A85}"/>
                </a:ext>
              </a:extLst>
            </p:cNvPr>
            <p:cNvSpPr/>
            <p:nvPr/>
          </p:nvSpPr>
          <p:spPr bwMode="auto">
            <a:xfrm>
              <a:off x="6811205" y="2261209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DBAFC13D-DDB7-4ECD-A623-8CA3A8DA5042}"/>
                </a:ext>
              </a:extLst>
            </p:cNvPr>
            <p:cNvSpPr/>
            <p:nvPr/>
          </p:nvSpPr>
          <p:spPr bwMode="auto">
            <a:xfrm>
              <a:off x="7602605" y="2261209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692B0558-5846-470F-AD68-CDBFD09CDAFB}"/>
                </a:ext>
              </a:extLst>
            </p:cNvPr>
            <p:cNvSpPr/>
            <p:nvPr/>
          </p:nvSpPr>
          <p:spPr bwMode="auto">
            <a:xfrm rot="16200000">
              <a:off x="7333196" y="2665944"/>
              <a:ext cx="158614" cy="6054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台形 426">
              <a:extLst>
                <a:ext uri="{FF2B5EF4-FFF2-40B4-BE49-F238E27FC236}">
                  <a16:creationId xmlns:a16="http://schemas.microsoft.com/office/drawing/2014/main" id="{21EFC797-BF4B-4152-BF15-0542EC864580}"/>
                </a:ext>
              </a:extLst>
            </p:cNvPr>
            <p:cNvSpPr/>
            <p:nvPr/>
          </p:nvSpPr>
          <p:spPr bwMode="auto">
            <a:xfrm>
              <a:off x="6894541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D8533D7B-1D72-4311-8084-183371C4FB92}"/>
                </a:ext>
              </a:extLst>
            </p:cNvPr>
            <p:cNvSpPr/>
            <p:nvPr/>
          </p:nvSpPr>
          <p:spPr bwMode="auto">
            <a:xfrm>
              <a:off x="7007808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>
              <a:extLst>
                <a:ext uri="{FF2B5EF4-FFF2-40B4-BE49-F238E27FC236}">
                  <a16:creationId xmlns:a16="http://schemas.microsoft.com/office/drawing/2014/main" id="{F7902497-E326-4AEE-A0AA-B6D97D09B6D7}"/>
                </a:ext>
              </a:extLst>
            </p:cNvPr>
            <p:cNvSpPr/>
            <p:nvPr/>
          </p:nvSpPr>
          <p:spPr bwMode="auto">
            <a:xfrm rot="10800000">
              <a:off x="7222500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二等辺三角形 429">
              <a:extLst>
                <a:ext uri="{FF2B5EF4-FFF2-40B4-BE49-F238E27FC236}">
                  <a16:creationId xmlns:a16="http://schemas.microsoft.com/office/drawing/2014/main" id="{0E74A4D8-0641-4394-8121-3FB7522415D0}"/>
                </a:ext>
              </a:extLst>
            </p:cNvPr>
            <p:cNvSpPr/>
            <p:nvPr/>
          </p:nvSpPr>
          <p:spPr bwMode="auto">
            <a:xfrm rot="10800000" flipH="1">
              <a:off x="7422557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台形 430">
              <a:extLst>
                <a:ext uri="{FF2B5EF4-FFF2-40B4-BE49-F238E27FC236}">
                  <a16:creationId xmlns:a16="http://schemas.microsoft.com/office/drawing/2014/main" id="{46FF5F3D-3B0A-40CD-BC88-0CB29DC94EA9}"/>
                </a:ext>
              </a:extLst>
            </p:cNvPr>
            <p:cNvSpPr/>
            <p:nvPr/>
          </p:nvSpPr>
          <p:spPr bwMode="auto">
            <a:xfrm>
              <a:off x="6963819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AC88427F-B5D7-4D34-BF0E-57015C4CEFCD}"/>
                </a:ext>
              </a:extLst>
            </p:cNvPr>
            <p:cNvSpPr/>
            <p:nvPr/>
          </p:nvSpPr>
          <p:spPr bwMode="auto">
            <a:xfrm>
              <a:off x="7156061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四角形: 角を丸くする 432">
              <a:extLst>
                <a:ext uri="{FF2B5EF4-FFF2-40B4-BE49-F238E27FC236}">
                  <a16:creationId xmlns:a16="http://schemas.microsoft.com/office/drawing/2014/main" id="{B8C74103-584A-402E-BCC9-D26FC2EE1784}"/>
                </a:ext>
              </a:extLst>
            </p:cNvPr>
            <p:cNvSpPr/>
            <p:nvPr/>
          </p:nvSpPr>
          <p:spPr bwMode="auto">
            <a:xfrm>
              <a:off x="7168068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楕円 433">
              <a:extLst>
                <a:ext uri="{FF2B5EF4-FFF2-40B4-BE49-F238E27FC236}">
                  <a16:creationId xmlns:a16="http://schemas.microsoft.com/office/drawing/2014/main" id="{C9C3F496-FE98-4410-B51D-F93BC692EC03}"/>
                </a:ext>
              </a:extLst>
            </p:cNvPr>
            <p:cNvSpPr/>
            <p:nvPr/>
          </p:nvSpPr>
          <p:spPr bwMode="auto">
            <a:xfrm>
              <a:off x="7637156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四角形: 角を丸くする 434">
              <a:extLst>
                <a:ext uri="{FF2B5EF4-FFF2-40B4-BE49-F238E27FC236}">
                  <a16:creationId xmlns:a16="http://schemas.microsoft.com/office/drawing/2014/main" id="{C135AF82-E38A-4511-9062-2AC3C501216C}"/>
                </a:ext>
              </a:extLst>
            </p:cNvPr>
            <p:cNvSpPr/>
            <p:nvPr/>
          </p:nvSpPr>
          <p:spPr bwMode="auto">
            <a:xfrm>
              <a:off x="7649163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台形 435">
              <a:extLst>
                <a:ext uri="{FF2B5EF4-FFF2-40B4-BE49-F238E27FC236}">
                  <a16:creationId xmlns:a16="http://schemas.microsoft.com/office/drawing/2014/main" id="{D489ED9D-5D40-4867-871D-F46CD71B26BD}"/>
                </a:ext>
              </a:extLst>
            </p:cNvPr>
            <p:cNvSpPr/>
            <p:nvPr/>
          </p:nvSpPr>
          <p:spPr bwMode="auto">
            <a:xfrm>
              <a:off x="6537730" y="1786161"/>
              <a:ext cx="1768785" cy="326228"/>
            </a:xfrm>
            <a:prstGeom prst="trapezoid">
              <a:avLst>
                <a:gd name="adj" fmla="val 4333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7" name="月 436">
              <a:extLst>
                <a:ext uri="{FF2B5EF4-FFF2-40B4-BE49-F238E27FC236}">
                  <a16:creationId xmlns:a16="http://schemas.microsoft.com/office/drawing/2014/main" id="{36E5A147-A135-464D-9E2C-F82F3873712E}"/>
                </a:ext>
              </a:extLst>
            </p:cNvPr>
            <p:cNvSpPr/>
            <p:nvPr/>
          </p:nvSpPr>
          <p:spPr bwMode="auto">
            <a:xfrm rot="5400000">
              <a:off x="7318768" y="1091833"/>
              <a:ext cx="209921" cy="1953579"/>
            </a:xfrm>
            <a:prstGeom prst="moon">
              <a:avLst>
                <a:gd name="adj" fmla="val 6714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338BB3FF-7FFD-463A-BC31-5BBC346CB6F9}"/>
                </a:ext>
              </a:extLst>
            </p:cNvPr>
            <p:cNvSpPr/>
            <p:nvPr/>
          </p:nvSpPr>
          <p:spPr bwMode="auto">
            <a:xfrm>
              <a:off x="6775740" y="2425477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4C2A44AD-0EF7-4D87-921B-7E4236905959}"/>
                </a:ext>
              </a:extLst>
            </p:cNvPr>
            <p:cNvSpPr/>
            <p:nvPr/>
          </p:nvSpPr>
          <p:spPr bwMode="auto">
            <a:xfrm>
              <a:off x="7594890" y="2425477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21CAD52F-7687-4AD1-A869-D15432262BD4}"/>
                </a:ext>
              </a:extLst>
            </p:cNvPr>
            <p:cNvSpPr/>
            <p:nvPr/>
          </p:nvSpPr>
          <p:spPr bwMode="auto">
            <a:xfrm>
              <a:off x="741106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C8BC1E30-935D-4DF1-B7F6-B53DEEFA09B3}"/>
                </a:ext>
              </a:extLst>
            </p:cNvPr>
            <p:cNvGrpSpPr/>
            <p:nvPr/>
          </p:nvGrpSpPr>
          <p:grpSpPr>
            <a:xfrm>
              <a:off x="7142966" y="3914108"/>
              <a:ext cx="467380" cy="635375"/>
              <a:chOff x="940270" y="3914108"/>
              <a:chExt cx="467380" cy="635375"/>
            </a:xfrm>
          </p:grpSpPr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F0AD5481-61F4-4C6A-9600-E4C406D952E5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FB15A1E-162F-4CE7-B5BA-334B62FE553F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4E7C5158-7DA6-445E-9584-0B6112D5A96F}"/>
                </a:ext>
              </a:extLst>
            </p:cNvPr>
            <p:cNvGrpSpPr/>
            <p:nvPr/>
          </p:nvGrpSpPr>
          <p:grpSpPr>
            <a:xfrm rot="20343635">
              <a:off x="7014018" y="3445813"/>
              <a:ext cx="319660" cy="640219"/>
              <a:chOff x="4539694" y="1898826"/>
              <a:chExt cx="781606" cy="1188319"/>
            </a:xfrm>
          </p:grpSpPr>
          <p:sp>
            <p:nvSpPr>
              <p:cNvPr id="449" name="台形 339">
                <a:extLst>
                  <a:ext uri="{FF2B5EF4-FFF2-40B4-BE49-F238E27FC236}">
                    <a16:creationId xmlns:a16="http://schemas.microsoft.com/office/drawing/2014/main" id="{24CE0635-4E8A-4A55-9986-F0C51E8AB784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台形 449">
                <a:extLst>
                  <a:ext uri="{FF2B5EF4-FFF2-40B4-BE49-F238E27FC236}">
                    <a16:creationId xmlns:a16="http://schemas.microsoft.com/office/drawing/2014/main" id="{1E46F13E-448D-4BD2-9FC2-D007FEB6265F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FB02C202-0A18-44BF-B0C1-BA5E33067E4B}"/>
                </a:ext>
              </a:extLst>
            </p:cNvPr>
            <p:cNvGrpSpPr/>
            <p:nvPr/>
          </p:nvGrpSpPr>
          <p:grpSpPr>
            <a:xfrm flipH="1">
              <a:off x="7231056" y="3914108"/>
              <a:ext cx="467380" cy="635375"/>
              <a:chOff x="940270" y="3914108"/>
              <a:chExt cx="467380" cy="635375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51F6E78-2D27-46F7-93EE-1A247B45DF6A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035EBDE-74B2-43B7-9166-6F2680DA7310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BD1C867E-C273-41EA-88EF-53FAB9B674F3}"/>
                </a:ext>
              </a:extLst>
            </p:cNvPr>
            <p:cNvGrpSpPr/>
            <p:nvPr/>
          </p:nvGrpSpPr>
          <p:grpSpPr>
            <a:xfrm rot="1256365" flipH="1">
              <a:off x="7507724" y="3445813"/>
              <a:ext cx="319660" cy="640219"/>
              <a:chOff x="4539694" y="1898826"/>
              <a:chExt cx="781606" cy="1188319"/>
            </a:xfrm>
          </p:grpSpPr>
          <p:sp>
            <p:nvSpPr>
              <p:cNvPr id="445" name="台形 345">
                <a:extLst>
                  <a:ext uri="{FF2B5EF4-FFF2-40B4-BE49-F238E27FC236}">
                    <a16:creationId xmlns:a16="http://schemas.microsoft.com/office/drawing/2014/main" id="{F6F819A1-C3A9-49D2-82D1-537AA828CEA3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29D507C6-C470-4CFE-8EAD-267A199F047F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D917F7CA-9309-43FE-A8CC-AD9457E4317C}"/>
              </a:ext>
            </a:extLst>
          </p:cNvPr>
          <p:cNvGrpSpPr/>
          <p:nvPr/>
        </p:nvGrpSpPr>
        <p:grpSpPr>
          <a:xfrm>
            <a:off x="8251536" y="2510969"/>
            <a:ext cx="886929" cy="1846159"/>
            <a:chOff x="8583391" y="1493785"/>
            <a:chExt cx="1783293" cy="3711957"/>
          </a:xfrm>
        </p:grpSpPr>
        <p:sp>
          <p:nvSpPr>
            <p:cNvPr id="454" name="フローチャート: 論理積ゲート 453">
              <a:extLst>
                <a:ext uri="{FF2B5EF4-FFF2-40B4-BE49-F238E27FC236}">
                  <a16:creationId xmlns:a16="http://schemas.microsoft.com/office/drawing/2014/main" id="{738A13DD-157D-424B-9236-091445B213C7}"/>
                </a:ext>
              </a:extLst>
            </p:cNvPr>
            <p:cNvSpPr/>
            <p:nvPr/>
          </p:nvSpPr>
          <p:spPr bwMode="auto">
            <a:xfrm rot="16200000">
              <a:off x="8626430" y="1493785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5" name="四角形: 角を丸くする 454">
              <a:extLst>
                <a:ext uri="{FF2B5EF4-FFF2-40B4-BE49-F238E27FC236}">
                  <a16:creationId xmlns:a16="http://schemas.microsoft.com/office/drawing/2014/main" id="{20D69F1F-8084-4F62-B35F-B4D4B5C8CE66}"/>
                </a:ext>
              </a:extLst>
            </p:cNvPr>
            <p:cNvSpPr/>
            <p:nvPr/>
          </p:nvSpPr>
          <p:spPr bwMode="auto">
            <a:xfrm flipH="1">
              <a:off x="9494314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AA24E8FA-3C40-4756-BC47-248504731AC4}"/>
                </a:ext>
              </a:extLst>
            </p:cNvPr>
            <p:cNvSpPr/>
            <p:nvPr/>
          </p:nvSpPr>
          <p:spPr bwMode="auto">
            <a:xfrm flipH="1">
              <a:off x="9488004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角を丸くする 456">
              <a:extLst>
                <a:ext uri="{FF2B5EF4-FFF2-40B4-BE49-F238E27FC236}">
                  <a16:creationId xmlns:a16="http://schemas.microsoft.com/office/drawing/2014/main" id="{DB4A8382-5386-4991-806E-E0FE4CF90B6E}"/>
                </a:ext>
              </a:extLst>
            </p:cNvPr>
            <p:cNvSpPr/>
            <p:nvPr/>
          </p:nvSpPr>
          <p:spPr bwMode="auto">
            <a:xfrm>
              <a:off x="9321330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92F990A4-E992-410F-9AE8-2D75DC029999}"/>
                </a:ext>
              </a:extLst>
            </p:cNvPr>
            <p:cNvSpPr/>
            <p:nvPr/>
          </p:nvSpPr>
          <p:spPr bwMode="auto">
            <a:xfrm>
              <a:off x="9115366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FEC91452-ECCB-4752-9F91-702627A3C02E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91DC37C6-547B-4A1C-9D5B-27D203F04F16}"/>
                </a:ext>
              </a:extLst>
            </p:cNvPr>
            <p:cNvSpPr/>
            <p:nvPr/>
          </p:nvSpPr>
          <p:spPr bwMode="auto">
            <a:xfrm rot="20700000">
              <a:off x="8587370" y="232014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F4E1A5C5-35CB-4EE7-9BB4-C5BC0A118DC3}"/>
                </a:ext>
              </a:extLst>
            </p:cNvPr>
            <p:cNvSpPr/>
            <p:nvPr/>
          </p:nvSpPr>
          <p:spPr bwMode="auto">
            <a:xfrm rot="900000" flipH="1">
              <a:off x="10021092" y="232014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C345C4C0-5838-41E4-8457-992FE64E0E00}"/>
                </a:ext>
              </a:extLst>
            </p:cNvPr>
            <p:cNvSpPr/>
            <p:nvPr/>
          </p:nvSpPr>
          <p:spPr bwMode="auto">
            <a:xfrm>
              <a:off x="8700089" y="1607065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78CD5F66-CA20-45E3-AEE8-DE6ACAEE0BAE}"/>
                </a:ext>
              </a:extLst>
            </p:cNvPr>
            <p:cNvSpPr/>
            <p:nvPr/>
          </p:nvSpPr>
          <p:spPr bwMode="auto">
            <a:xfrm rot="16200000">
              <a:off x="9183212" y="1025711"/>
              <a:ext cx="595061" cy="1619849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四角形: 角を丸くする 463">
              <a:extLst>
                <a:ext uri="{FF2B5EF4-FFF2-40B4-BE49-F238E27FC236}">
                  <a16:creationId xmlns:a16="http://schemas.microsoft.com/office/drawing/2014/main" id="{B9F62362-7001-428B-BE7D-D85F5A25EF8F}"/>
                </a:ext>
              </a:extLst>
            </p:cNvPr>
            <p:cNvSpPr/>
            <p:nvPr/>
          </p:nvSpPr>
          <p:spPr bwMode="auto">
            <a:xfrm>
              <a:off x="8887100" y="2228638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四角形: 角を丸くする 464">
              <a:extLst>
                <a:ext uri="{FF2B5EF4-FFF2-40B4-BE49-F238E27FC236}">
                  <a16:creationId xmlns:a16="http://schemas.microsoft.com/office/drawing/2014/main" id="{A7C3201F-E3E5-48C4-88DD-15712ACE6746}"/>
                </a:ext>
              </a:extLst>
            </p:cNvPr>
            <p:cNvSpPr/>
            <p:nvPr/>
          </p:nvSpPr>
          <p:spPr bwMode="auto">
            <a:xfrm>
              <a:off x="9749688" y="2228638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6" name="月 465">
              <a:extLst>
                <a:ext uri="{FF2B5EF4-FFF2-40B4-BE49-F238E27FC236}">
                  <a16:creationId xmlns:a16="http://schemas.microsoft.com/office/drawing/2014/main" id="{47BFF6E0-B525-4738-8432-E26DE8E24076}"/>
                </a:ext>
              </a:extLst>
            </p:cNvPr>
            <p:cNvSpPr/>
            <p:nvPr/>
          </p:nvSpPr>
          <p:spPr bwMode="auto">
            <a:xfrm rot="16200000">
              <a:off x="9365284" y="2616838"/>
              <a:ext cx="226480" cy="76922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7" name="月 466">
              <a:extLst>
                <a:ext uri="{FF2B5EF4-FFF2-40B4-BE49-F238E27FC236}">
                  <a16:creationId xmlns:a16="http://schemas.microsoft.com/office/drawing/2014/main" id="{FDFFF9FA-57A4-4E39-85CC-50DB422BC20E}"/>
                </a:ext>
              </a:extLst>
            </p:cNvPr>
            <p:cNvSpPr/>
            <p:nvPr/>
          </p:nvSpPr>
          <p:spPr bwMode="auto">
            <a:xfrm rot="16200000">
              <a:off x="9448964" y="2711952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8" name="月 467">
              <a:extLst>
                <a:ext uri="{FF2B5EF4-FFF2-40B4-BE49-F238E27FC236}">
                  <a16:creationId xmlns:a16="http://schemas.microsoft.com/office/drawing/2014/main" id="{C893DAF5-3137-47BC-B802-3AD67E301066}"/>
                </a:ext>
              </a:extLst>
            </p:cNvPr>
            <p:cNvSpPr/>
            <p:nvPr/>
          </p:nvSpPr>
          <p:spPr bwMode="auto">
            <a:xfrm rot="5400000">
              <a:off x="9015065" y="2012093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月 468">
              <a:extLst>
                <a:ext uri="{FF2B5EF4-FFF2-40B4-BE49-F238E27FC236}">
                  <a16:creationId xmlns:a16="http://schemas.microsoft.com/office/drawing/2014/main" id="{723DDD5D-E3B6-45B0-911E-84635937E910}"/>
                </a:ext>
              </a:extLst>
            </p:cNvPr>
            <p:cNvSpPr/>
            <p:nvPr/>
          </p:nvSpPr>
          <p:spPr bwMode="auto">
            <a:xfrm rot="5400000">
              <a:off x="9877655" y="2012093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160A6157-F013-422F-A568-F2E2CB7A8B6F}"/>
                </a:ext>
              </a:extLst>
            </p:cNvPr>
            <p:cNvSpPr/>
            <p:nvPr/>
          </p:nvSpPr>
          <p:spPr bwMode="auto">
            <a:xfrm>
              <a:off x="8832297" y="2692596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CBE69D0E-AEB3-4E41-95F3-F4B3D8C8D6D3}"/>
                </a:ext>
              </a:extLst>
            </p:cNvPr>
            <p:cNvSpPr/>
            <p:nvPr/>
          </p:nvSpPr>
          <p:spPr bwMode="auto">
            <a:xfrm>
              <a:off x="9965110" y="2692596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台形 471">
              <a:extLst>
                <a:ext uri="{FF2B5EF4-FFF2-40B4-BE49-F238E27FC236}">
                  <a16:creationId xmlns:a16="http://schemas.microsoft.com/office/drawing/2014/main" id="{D2CA8102-7097-4D3F-A38A-A4877830687C}"/>
                </a:ext>
              </a:extLst>
            </p:cNvPr>
            <p:cNvSpPr/>
            <p:nvPr/>
          </p:nvSpPr>
          <p:spPr bwMode="auto">
            <a:xfrm>
              <a:off x="8942650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7D6376EE-BDD0-429B-9FF0-838575E1882B}"/>
                </a:ext>
              </a:extLst>
            </p:cNvPr>
            <p:cNvSpPr/>
            <p:nvPr/>
          </p:nvSpPr>
          <p:spPr bwMode="auto">
            <a:xfrm>
              <a:off x="9055917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二等辺三角形 473">
              <a:extLst>
                <a:ext uri="{FF2B5EF4-FFF2-40B4-BE49-F238E27FC236}">
                  <a16:creationId xmlns:a16="http://schemas.microsoft.com/office/drawing/2014/main" id="{ABDF72D4-0E88-424E-AEB6-9F20194ED53C}"/>
                </a:ext>
              </a:extLst>
            </p:cNvPr>
            <p:cNvSpPr/>
            <p:nvPr/>
          </p:nvSpPr>
          <p:spPr bwMode="auto">
            <a:xfrm rot="10800000">
              <a:off x="9270609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5" name="二等辺三角形 474">
              <a:extLst>
                <a:ext uri="{FF2B5EF4-FFF2-40B4-BE49-F238E27FC236}">
                  <a16:creationId xmlns:a16="http://schemas.microsoft.com/office/drawing/2014/main" id="{F4B2F341-2E2B-4E8A-946F-4A37F9199C99}"/>
                </a:ext>
              </a:extLst>
            </p:cNvPr>
            <p:cNvSpPr/>
            <p:nvPr/>
          </p:nvSpPr>
          <p:spPr bwMode="auto">
            <a:xfrm rot="10800000" flipH="1">
              <a:off x="9470666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台形 475">
              <a:extLst>
                <a:ext uri="{FF2B5EF4-FFF2-40B4-BE49-F238E27FC236}">
                  <a16:creationId xmlns:a16="http://schemas.microsoft.com/office/drawing/2014/main" id="{4434EA03-BAD5-4EF3-A70F-BDE42A48EAB0}"/>
                </a:ext>
              </a:extLst>
            </p:cNvPr>
            <p:cNvSpPr/>
            <p:nvPr/>
          </p:nvSpPr>
          <p:spPr bwMode="auto">
            <a:xfrm>
              <a:off x="9011928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605B9E98-8A8F-4BAD-9ACC-F4F960CEEEAF}"/>
                </a:ext>
              </a:extLst>
            </p:cNvPr>
            <p:cNvSpPr/>
            <p:nvPr/>
          </p:nvSpPr>
          <p:spPr bwMode="auto">
            <a:xfrm>
              <a:off x="9204170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角を丸くする 477">
              <a:extLst>
                <a:ext uri="{FF2B5EF4-FFF2-40B4-BE49-F238E27FC236}">
                  <a16:creationId xmlns:a16="http://schemas.microsoft.com/office/drawing/2014/main" id="{ED3AD5E6-966A-4AFA-9806-4DDF5E8A8C5C}"/>
                </a:ext>
              </a:extLst>
            </p:cNvPr>
            <p:cNvSpPr/>
            <p:nvPr/>
          </p:nvSpPr>
          <p:spPr bwMode="auto">
            <a:xfrm>
              <a:off x="9216177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A4319CFB-222B-4E4B-8B76-60EB28F2E774}"/>
                </a:ext>
              </a:extLst>
            </p:cNvPr>
            <p:cNvSpPr/>
            <p:nvPr/>
          </p:nvSpPr>
          <p:spPr bwMode="auto">
            <a:xfrm>
              <a:off x="9685265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四角形: 角を丸くする 479">
              <a:extLst>
                <a:ext uri="{FF2B5EF4-FFF2-40B4-BE49-F238E27FC236}">
                  <a16:creationId xmlns:a16="http://schemas.microsoft.com/office/drawing/2014/main" id="{7A7FCDC4-3E50-4CF1-8EF9-0EB7CE589B26}"/>
                </a:ext>
              </a:extLst>
            </p:cNvPr>
            <p:cNvSpPr/>
            <p:nvPr/>
          </p:nvSpPr>
          <p:spPr bwMode="auto">
            <a:xfrm>
              <a:off x="9697272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台形 480">
              <a:extLst>
                <a:ext uri="{FF2B5EF4-FFF2-40B4-BE49-F238E27FC236}">
                  <a16:creationId xmlns:a16="http://schemas.microsoft.com/office/drawing/2014/main" id="{CEE1C1AC-0DB5-4D5C-9690-0E80574FEBC2}"/>
                </a:ext>
              </a:extLst>
            </p:cNvPr>
            <p:cNvSpPr/>
            <p:nvPr/>
          </p:nvSpPr>
          <p:spPr bwMode="auto">
            <a:xfrm>
              <a:off x="8665443" y="1691586"/>
              <a:ext cx="1598558" cy="326228"/>
            </a:xfrm>
            <a:prstGeom prst="trapezoid">
              <a:avLst>
                <a:gd name="adj" fmla="val 56435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2" name="月 481">
              <a:extLst>
                <a:ext uri="{FF2B5EF4-FFF2-40B4-BE49-F238E27FC236}">
                  <a16:creationId xmlns:a16="http://schemas.microsoft.com/office/drawing/2014/main" id="{3CB57A69-3F14-4503-9DB8-61533D6715CC}"/>
                </a:ext>
              </a:extLst>
            </p:cNvPr>
            <p:cNvSpPr/>
            <p:nvPr/>
          </p:nvSpPr>
          <p:spPr bwMode="auto">
            <a:xfrm rot="5400000">
              <a:off x="9361214" y="1091264"/>
              <a:ext cx="209921" cy="1765568"/>
            </a:xfrm>
            <a:prstGeom prst="moon">
              <a:avLst>
                <a:gd name="adj" fmla="val 67144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月 482">
              <a:extLst>
                <a:ext uri="{FF2B5EF4-FFF2-40B4-BE49-F238E27FC236}">
                  <a16:creationId xmlns:a16="http://schemas.microsoft.com/office/drawing/2014/main" id="{7E301E7A-2FAD-45F8-A671-A9C2396728BF}"/>
                </a:ext>
              </a:extLst>
            </p:cNvPr>
            <p:cNvSpPr/>
            <p:nvPr/>
          </p:nvSpPr>
          <p:spPr bwMode="auto">
            <a:xfrm rot="5400000">
              <a:off x="9002057" y="2294359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月 483">
              <a:extLst>
                <a:ext uri="{FF2B5EF4-FFF2-40B4-BE49-F238E27FC236}">
                  <a16:creationId xmlns:a16="http://schemas.microsoft.com/office/drawing/2014/main" id="{B9EDEB38-404D-4CE3-BDB1-196DC270C89A}"/>
                </a:ext>
              </a:extLst>
            </p:cNvPr>
            <p:cNvSpPr/>
            <p:nvPr/>
          </p:nvSpPr>
          <p:spPr bwMode="auto">
            <a:xfrm rot="5400000">
              <a:off x="9855529" y="2294361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E45954A6-142F-4590-9539-C6A58B8D0923}"/>
                </a:ext>
              </a:extLst>
            </p:cNvPr>
            <p:cNvGrpSpPr/>
            <p:nvPr/>
          </p:nvGrpSpPr>
          <p:grpSpPr>
            <a:xfrm>
              <a:off x="9186814" y="3914108"/>
              <a:ext cx="467380" cy="635375"/>
              <a:chOff x="940270" y="3914108"/>
              <a:chExt cx="467380" cy="635375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6AE2F94A-9509-47D9-A73C-808A1997398C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C8352BC2-BA8E-408C-B977-E9810397A3A4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2ADAE312-D03B-4579-85F4-FA4AF76786DF}"/>
                </a:ext>
              </a:extLst>
            </p:cNvPr>
            <p:cNvGrpSpPr/>
            <p:nvPr/>
          </p:nvGrpSpPr>
          <p:grpSpPr>
            <a:xfrm rot="20343635">
              <a:off x="9057866" y="3445813"/>
              <a:ext cx="319660" cy="640219"/>
              <a:chOff x="4539694" y="1898826"/>
              <a:chExt cx="781606" cy="1188319"/>
            </a:xfrm>
          </p:grpSpPr>
          <p:sp>
            <p:nvSpPr>
              <p:cNvPr id="493" name="台形 339">
                <a:extLst>
                  <a:ext uri="{FF2B5EF4-FFF2-40B4-BE49-F238E27FC236}">
                    <a16:creationId xmlns:a16="http://schemas.microsoft.com/office/drawing/2014/main" id="{C2E409A0-31A7-4CBB-98CF-CF26A4C404E9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EEEEC996-EA7A-4F5C-9412-D58399854727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26CC464F-6948-42EA-ABA0-2B03865B63EB}"/>
                </a:ext>
              </a:extLst>
            </p:cNvPr>
            <p:cNvGrpSpPr/>
            <p:nvPr/>
          </p:nvGrpSpPr>
          <p:grpSpPr>
            <a:xfrm flipH="1">
              <a:off x="9274904" y="3914108"/>
              <a:ext cx="467380" cy="635375"/>
              <a:chOff x="940270" y="3914108"/>
              <a:chExt cx="467380" cy="635375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7FCC4BA8-C99C-4029-BD19-D6B53E12B18E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99FDAD6B-7FDE-4EBF-9994-56DC30175123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5D24C9B3-0CFA-4B84-A765-B9BA43B4B060}"/>
                </a:ext>
              </a:extLst>
            </p:cNvPr>
            <p:cNvGrpSpPr/>
            <p:nvPr/>
          </p:nvGrpSpPr>
          <p:grpSpPr>
            <a:xfrm rot="1256365" flipH="1">
              <a:off x="9551572" y="3445813"/>
              <a:ext cx="319660" cy="640219"/>
              <a:chOff x="4539694" y="1898826"/>
              <a:chExt cx="781606" cy="1188319"/>
            </a:xfrm>
          </p:grpSpPr>
          <p:sp>
            <p:nvSpPr>
              <p:cNvPr id="489" name="台形 345">
                <a:extLst>
                  <a:ext uri="{FF2B5EF4-FFF2-40B4-BE49-F238E27FC236}">
                    <a16:creationId xmlns:a16="http://schemas.microsoft.com/office/drawing/2014/main" id="{34E14CD2-BD6C-427A-93E4-8966AF32CA9E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8F198BAD-B854-4CF6-A117-723A180F174E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218FE27E-030F-47A2-8EF2-B8102AFC4471}"/>
              </a:ext>
            </a:extLst>
          </p:cNvPr>
          <p:cNvGrpSpPr/>
          <p:nvPr/>
        </p:nvGrpSpPr>
        <p:grpSpPr>
          <a:xfrm>
            <a:off x="587515" y="4546818"/>
            <a:ext cx="1200192" cy="1767393"/>
            <a:chOff x="69201" y="1651908"/>
            <a:chExt cx="2413150" cy="3553585"/>
          </a:xfrm>
        </p:grpSpPr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E461C95C-EDCB-4FA5-A67C-E70617DE8C86}"/>
                </a:ext>
              </a:extLst>
            </p:cNvPr>
            <p:cNvSpPr/>
            <p:nvPr/>
          </p:nvSpPr>
          <p:spPr bwMode="auto">
            <a:xfrm>
              <a:off x="69201" y="2702310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E8144381-1D5C-4CF6-9E32-84533AD5BE84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54758A74-D8F7-480A-A113-DF6E7B1C40BA}"/>
                </a:ext>
              </a:extLst>
            </p:cNvPr>
            <p:cNvSpPr/>
            <p:nvPr/>
          </p:nvSpPr>
          <p:spPr bwMode="auto">
            <a:xfrm flipH="1">
              <a:off x="1256752" y="5105419"/>
              <a:ext cx="274202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C212682D-3C97-48B0-8FD2-F467BBF45DAF}"/>
                </a:ext>
              </a:extLst>
            </p:cNvPr>
            <p:cNvSpPr/>
            <p:nvPr/>
          </p:nvSpPr>
          <p:spPr bwMode="auto">
            <a:xfrm>
              <a:off x="955722" y="5105419"/>
              <a:ext cx="274203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2" name="四角形: 角を丸くする 501">
              <a:extLst>
                <a:ext uri="{FF2B5EF4-FFF2-40B4-BE49-F238E27FC236}">
                  <a16:creationId xmlns:a16="http://schemas.microsoft.com/office/drawing/2014/main" id="{59B1747D-7F16-4311-B298-E46C900CF2AB}"/>
                </a:ext>
              </a:extLst>
            </p:cNvPr>
            <p:cNvSpPr/>
            <p:nvPr/>
          </p:nvSpPr>
          <p:spPr bwMode="auto">
            <a:xfrm flipH="1">
              <a:off x="1261925" y="4785378"/>
              <a:ext cx="100177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3" name="四角形: 角を丸くする 502">
              <a:extLst>
                <a:ext uri="{FF2B5EF4-FFF2-40B4-BE49-F238E27FC236}">
                  <a16:creationId xmlns:a16="http://schemas.microsoft.com/office/drawing/2014/main" id="{9F541598-93F3-403B-B8F4-91F6EC868E61}"/>
                </a:ext>
              </a:extLst>
            </p:cNvPr>
            <p:cNvSpPr/>
            <p:nvPr/>
          </p:nvSpPr>
          <p:spPr bwMode="auto">
            <a:xfrm>
              <a:off x="1124573" y="4785378"/>
              <a:ext cx="100178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4" name="台形 503">
              <a:extLst>
                <a:ext uri="{FF2B5EF4-FFF2-40B4-BE49-F238E27FC236}">
                  <a16:creationId xmlns:a16="http://schemas.microsoft.com/office/drawing/2014/main" id="{B551B41B-9DDE-40C2-A9C8-18F550E0E671}"/>
                </a:ext>
              </a:extLst>
            </p:cNvPr>
            <p:cNvSpPr/>
            <p:nvPr/>
          </p:nvSpPr>
          <p:spPr bwMode="auto">
            <a:xfrm>
              <a:off x="748434" y="4653245"/>
              <a:ext cx="994121" cy="154847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台形 504">
              <a:extLst>
                <a:ext uri="{FF2B5EF4-FFF2-40B4-BE49-F238E27FC236}">
                  <a16:creationId xmlns:a16="http://schemas.microsoft.com/office/drawing/2014/main" id="{3F14B2B1-C55B-445E-8C02-73325A3A9B38}"/>
                </a:ext>
              </a:extLst>
            </p:cNvPr>
            <p:cNvSpPr/>
            <p:nvPr/>
          </p:nvSpPr>
          <p:spPr bwMode="auto">
            <a:xfrm>
              <a:off x="748434" y="4027510"/>
              <a:ext cx="994121" cy="703159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DFC8472B-6032-46BA-946F-3FB98058FF57}"/>
                </a:ext>
              </a:extLst>
            </p:cNvPr>
            <p:cNvSpPr/>
            <p:nvPr/>
          </p:nvSpPr>
          <p:spPr bwMode="auto">
            <a:xfrm rot="10800000">
              <a:off x="866876" y="4018374"/>
              <a:ext cx="757237" cy="64400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9D429CD9-B11F-4359-8BD5-4A794877873B}"/>
                </a:ext>
              </a:extLst>
            </p:cNvPr>
            <p:cNvSpPr/>
            <p:nvPr/>
          </p:nvSpPr>
          <p:spPr bwMode="auto">
            <a:xfrm rot="10800000">
              <a:off x="897666" y="4018374"/>
              <a:ext cx="695657" cy="6200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85B15BD0-2DB9-454D-911F-D8572FA1C703}"/>
                </a:ext>
              </a:extLst>
            </p:cNvPr>
            <p:cNvSpPr/>
            <p:nvPr/>
          </p:nvSpPr>
          <p:spPr bwMode="auto">
            <a:xfrm>
              <a:off x="833298" y="3278337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EAD9A10A-49C0-431E-B45A-9BD7070A20D2}"/>
                </a:ext>
              </a:extLst>
            </p:cNvPr>
            <p:cNvSpPr/>
            <p:nvPr/>
          </p:nvSpPr>
          <p:spPr bwMode="auto">
            <a:xfrm>
              <a:off x="833298" y="3325142"/>
              <a:ext cx="824393" cy="750862"/>
            </a:xfrm>
            <a:custGeom>
              <a:avLst/>
              <a:gdLst>
                <a:gd name="connsiteX0" fmla="*/ 246475 w 1530170"/>
                <a:gd name="connsiteY0" fmla="*/ 0 h 1393688"/>
                <a:gd name="connsiteX1" fmla="*/ 246475 w 1530170"/>
                <a:gd name="connsiteY1" fmla="*/ 423203 h 1393688"/>
                <a:gd name="connsiteX2" fmla="*/ 765085 w 1530170"/>
                <a:gd name="connsiteY2" fmla="*/ 941813 h 1393688"/>
                <a:gd name="connsiteX3" fmla="*/ 1283695 w 1530170"/>
                <a:gd name="connsiteY3" fmla="*/ 423203 h 1393688"/>
                <a:gd name="connsiteX4" fmla="*/ 1283695 w 1530170"/>
                <a:gd name="connsiteY4" fmla="*/ 0 h 1393688"/>
                <a:gd name="connsiteX5" fmla="*/ 1287994 w 1530170"/>
                <a:gd name="connsiteY5" fmla="*/ 2333 h 1393688"/>
                <a:gd name="connsiteX6" fmla="*/ 1530170 w 1530170"/>
                <a:gd name="connsiteY6" fmla="*/ 457811 h 1393688"/>
                <a:gd name="connsiteX7" fmla="*/ 1530170 w 1530170"/>
                <a:gd name="connsiteY7" fmla="*/ 1393688 h 1393688"/>
                <a:gd name="connsiteX8" fmla="*/ 0 w 1530170"/>
                <a:gd name="connsiteY8" fmla="*/ 1393688 h 1393688"/>
                <a:gd name="connsiteX9" fmla="*/ 0 w 1530170"/>
                <a:gd name="connsiteY9" fmla="*/ 457811 h 1393688"/>
                <a:gd name="connsiteX10" fmla="*/ 242176 w 1530170"/>
                <a:gd name="connsiteY10" fmla="*/ 2333 h 139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0170" h="1393688">
                  <a:moveTo>
                    <a:pt x="246475" y="0"/>
                  </a:moveTo>
                  <a:lnTo>
                    <a:pt x="246475" y="423203"/>
                  </a:lnTo>
                  <a:cubicBezTo>
                    <a:pt x="246475" y="709623"/>
                    <a:pt x="478665" y="941813"/>
                    <a:pt x="765085" y="941813"/>
                  </a:cubicBezTo>
                  <a:cubicBezTo>
                    <a:pt x="1051505" y="941813"/>
                    <a:pt x="1283695" y="709623"/>
                    <a:pt x="1283695" y="423203"/>
                  </a:cubicBezTo>
                  <a:lnTo>
                    <a:pt x="1283695" y="0"/>
                  </a:lnTo>
                  <a:lnTo>
                    <a:pt x="1287994" y="2333"/>
                  </a:lnTo>
                  <a:cubicBezTo>
                    <a:pt x="1434106" y="101044"/>
                    <a:pt x="1530170" y="268209"/>
                    <a:pt x="1530170" y="457811"/>
                  </a:cubicBezTo>
                  <a:lnTo>
                    <a:pt x="1530170" y="1393688"/>
                  </a:lnTo>
                  <a:lnTo>
                    <a:pt x="0" y="1393688"/>
                  </a:lnTo>
                  <a:lnTo>
                    <a:pt x="0" y="457811"/>
                  </a:lnTo>
                  <a:cubicBezTo>
                    <a:pt x="0" y="268209"/>
                    <a:pt x="96065" y="101044"/>
                    <a:pt x="242176" y="23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127C5C9E-F220-40BB-84C2-3DDEA261958F}"/>
                </a:ext>
              </a:extLst>
            </p:cNvPr>
            <p:cNvSpPr/>
            <p:nvPr/>
          </p:nvSpPr>
          <p:spPr bwMode="auto">
            <a:xfrm>
              <a:off x="1051617" y="3278336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159FAE47-8A8C-4CBF-8664-5CE51F3CD6B8}"/>
                </a:ext>
              </a:extLst>
            </p:cNvPr>
            <p:cNvSpPr/>
            <p:nvPr/>
          </p:nvSpPr>
          <p:spPr bwMode="auto">
            <a:xfrm>
              <a:off x="121600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245C76B9-BECE-4301-899E-454F7DAC0F17}"/>
                </a:ext>
              </a:extLst>
            </p:cNvPr>
            <p:cNvGrpSpPr/>
            <p:nvPr/>
          </p:nvGrpSpPr>
          <p:grpSpPr>
            <a:xfrm>
              <a:off x="940270" y="3914108"/>
              <a:ext cx="467380" cy="635375"/>
              <a:chOff x="940270" y="3914108"/>
              <a:chExt cx="467380" cy="635375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9DE6DB3C-B058-465A-8CEA-8C73560BD6CC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3F4C5CF4-DA96-4370-BBC6-CD2F0FF5924B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F5DB7EEC-C726-4214-BEB5-FEAAA2DB7635}"/>
                </a:ext>
              </a:extLst>
            </p:cNvPr>
            <p:cNvGrpSpPr/>
            <p:nvPr/>
          </p:nvGrpSpPr>
          <p:grpSpPr>
            <a:xfrm rot="20343635">
              <a:off x="811322" y="3445813"/>
              <a:ext cx="319660" cy="640215"/>
              <a:chOff x="4539694" y="1898830"/>
              <a:chExt cx="781606" cy="1188315"/>
            </a:xfrm>
          </p:grpSpPr>
          <p:sp>
            <p:nvSpPr>
              <p:cNvPr id="541" name="台形 540">
                <a:extLst>
                  <a:ext uri="{FF2B5EF4-FFF2-40B4-BE49-F238E27FC236}">
                    <a16:creationId xmlns:a16="http://schemas.microsoft.com/office/drawing/2014/main" id="{33BF5F30-6E06-47A7-8EFC-3084DCAB020A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台形 541">
                <a:extLst>
                  <a:ext uri="{FF2B5EF4-FFF2-40B4-BE49-F238E27FC236}">
                    <a16:creationId xmlns:a16="http://schemas.microsoft.com/office/drawing/2014/main" id="{CFA706E9-03A7-4FDC-B092-76A5C2656D10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EBFCE34B-B9E2-4FDE-99FF-FF468F1A69EB}"/>
                </a:ext>
              </a:extLst>
            </p:cNvPr>
            <p:cNvGrpSpPr/>
            <p:nvPr/>
          </p:nvGrpSpPr>
          <p:grpSpPr>
            <a:xfrm flipH="1">
              <a:off x="1067770" y="3914108"/>
              <a:ext cx="467380" cy="635375"/>
              <a:chOff x="940270" y="3914108"/>
              <a:chExt cx="467380" cy="635375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EDF12150-374B-4813-B4FC-64A25347704A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2664821-B759-44FE-B571-06D61F2C27D7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7CD7E774-ED60-4105-96A4-EE93F9CC20F6}"/>
                </a:ext>
              </a:extLst>
            </p:cNvPr>
            <p:cNvGrpSpPr/>
            <p:nvPr/>
          </p:nvGrpSpPr>
          <p:grpSpPr>
            <a:xfrm rot="1256365" flipH="1">
              <a:off x="1344438" y="3445813"/>
              <a:ext cx="319660" cy="640215"/>
              <a:chOff x="4539694" y="1898830"/>
              <a:chExt cx="781606" cy="1188315"/>
            </a:xfrm>
          </p:grpSpPr>
          <p:sp>
            <p:nvSpPr>
              <p:cNvPr id="537" name="台形 536">
                <a:extLst>
                  <a:ext uri="{FF2B5EF4-FFF2-40B4-BE49-F238E27FC236}">
                    <a16:creationId xmlns:a16="http://schemas.microsoft.com/office/drawing/2014/main" id="{317960D2-CB86-41AB-8D79-A16BC6C82912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台形 537">
                <a:extLst>
                  <a:ext uri="{FF2B5EF4-FFF2-40B4-BE49-F238E27FC236}">
                    <a16:creationId xmlns:a16="http://schemas.microsoft.com/office/drawing/2014/main" id="{7246EC27-72A7-4CC2-AE64-2616872FB672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9BE3D392-49CB-49CA-9A08-41885A0F8764}"/>
                </a:ext>
              </a:extLst>
            </p:cNvPr>
            <p:cNvSpPr/>
            <p:nvPr/>
          </p:nvSpPr>
          <p:spPr bwMode="auto">
            <a:xfrm>
              <a:off x="409926" y="1861627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22676949-8D57-40D8-A50D-E5D1D28ADD78}"/>
                </a:ext>
              </a:extLst>
            </p:cNvPr>
            <p:cNvSpPr/>
            <p:nvPr/>
          </p:nvSpPr>
          <p:spPr bwMode="auto">
            <a:xfrm>
              <a:off x="649622" y="1861627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1B56198D-49F7-488D-AAA3-A5952CB660F5}"/>
                </a:ext>
              </a:extLst>
            </p:cNvPr>
            <p:cNvSpPr/>
            <p:nvPr/>
          </p:nvSpPr>
          <p:spPr bwMode="auto">
            <a:xfrm rot="20700000">
              <a:off x="364575" y="271435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B7CA01BE-18CA-4EA1-A9DA-541CB24B8F54}"/>
                </a:ext>
              </a:extLst>
            </p:cNvPr>
            <p:cNvSpPr/>
            <p:nvPr/>
          </p:nvSpPr>
          <p:spPr bwMode="auto">
            <a:xfrm rot="900000" flipH="1">
              <a:off x="1798296" y="271435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D15B091A-868B-4473-A3C9-69AB8815B3EB}"/>
                </a:ext>
              </a:extLst>
            </p:cNvPr>
            <p:cNvSpPr/>
            <p:nvPr/>
          </p:nvSpPr>
          <p:spPr bwMode="auto">
            <a:xfrm>
              <a:off x="477294" y="2001281"/>
              <a:ext cx="1553876" cy="15538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3BDB25BA-F2CC-4DD6-B542-F872B74AE8B7}"/>
                </a:ext>
              </a:extLst>
            </p:cNvPr>
            <p:cNvSpPr/>
            <p:nvPr/>
          </p:nvSpPr>
          <p:spPr bwMode="auto">
            <a:xfrm rot="5400000">
              <a:off x="758208" y="2379238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7DB277DC-A67B-43B0-9FBE-A931ACC7EDF0}"/>
                </a:ext>
              </a:extLst>
            </p:cNvPr>
            <p:cNvSpPr/>
            <p:nvPr/>
          </p:nvSpPr>
          <p:spPr bwMode="auto">
            <a:xfrm rot="5400000" flipH="1">
              <a:off x="718960" y="2608864"/>
              <a:ext cx="156986" cy="531816"/>
            </a:xfrm>
            <a:custGeom>
              <a:avLst/>
              <a:gdLst>
                <a:gd name="connsiteX0" fmla="*/ 0 w 202558"/>
                <a:gd name="connsiteY0" fmla="*/ 247289 h 531816"/>
                <a:gd name="connsiteX1" fmla="*/ 202558 w 202558"/>
                <a:gd name="connsiteY1" fmla="*/ 0 h 531816"/>
                <a:gd name="connsiteX2" fmla="*/ 56068 w 202558"/>
                <a:gd name="connsiteY2" fmla="*/ 247289 h 531816"/>
                <a:gd name="connsiteX3" fmla="*/ 202558 w 202558"/>
                <a:gd name="connsiteY3" fmla="*/ 494578 h 531816"/>
                <a:gd name="connsiteX4" fmla="*/ 131165 w 202558"/>
                <a:gd name="connsiteY4" fmla="*/ 476981 h 531816"/>
                <a:gd name="connsiteX5" fmla="*/ 17049 w 202558"/>
                <a:gd name="connsiteY5" fmla="*/ 531816 h 531816"/>
                <a:gd name="connsiteX6" fmla="*/ 66793 w 202558"/>
                <a:gd name="connsiteY6" fmla="*/ 428293 h 531816"/>
                <a:gd name="connsiteX7" fmla="*/ 59328 w 202558"/>
                <a:gd name="connsiteY7" fmla="*/ 422149 h 531816"/>
                <a:gd name="connsiteX8" fmla="*/ 0 w 202558"/>
                <a:gd name="connsiteY8" fmla="*/ 247289 h 53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558" h="531816">
                  <a:moveTo>
                    <a:pt x="0" y="247289"/>
                  </a:moveTo>
                  <a:cubicBezTo>
                    <a:pt x="0" y="110715"/>
                    <a:pt x="90688" y="0"/>
                    <a:pt x="202558" y="0"/>
                  </a:cubicBezTo>
                  <a:cubicBezTo>
                    <a:pt x="115132" y="35197"/>
                    <a:pt x="56068" y="134902"/>
                    <a:pt x="56068" y="247289"/>
                  </a:cubicBezTo>
                  <a:cubicBezTo>
                    <a:pt x="56068" y="359676"/>
                    <a:pt x="115132" y="459380"/>
                    <a:pt x="202558" y="494578"/>
                  </a:cubicBezTo>
                  <a:lnTo>
                    <a:pt x="131165" y="476981"/>
                  </a:lnTo>
                  <a:lnTo>
                    <a:pt x="17049" y="531816"/>
                  </a:lnTo>
                  <a:lnTo>
                    <a:pt x="66793" y="428293"/>
                  </a:lnTo>
                  <a:lnTo>
                    <a:pt x="59328" y="422149"/>
                  </a:lnTo>
                  <a:cubicBezTo>
                    <a:pt x="22672" y="377398"/>
                    <a:pt x="0" y="315576"/>
                    <a:pt x="0" y="24728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3" name="月 522">
              <a:extLst>
                <a:ext uri="{FF2B5EF4-FFF2-40B4-BE49-F238E27FC236}">
                  <a16:creationId xmlns:a16="http://schemas.microsoft.com/office/drawing/2014/main" id="{B4F480C5-1AE4-4EBA-BCFB-C8DEFE22ED44}"/>
                </a:ext>
              </a:extLst>
            </p:cNvPr>
            <p:cNvSpPr/>
            <p:nvPr/>
          </p:nvSpPr>
          <p:spPr bwMode="auto">
            <a:xfrm rot="16200000" flipH="1">
              <a:off x="1623497" y="2379238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98CB283F-738E-4049-97AD-23B668BE7347}"/>
                </a:ext>
              </a:extLst>
            </p:cNvPr>
            <p:cNvSpPr/>
            <p:nvPr/>
          </p:nvSpPr>
          <p:spPr bwMode="auto">
            <a:xfrm rot="16200000">
              <a:off x="1624699" y="2605650"/>
              <a:ext cx="156987" cy="538245"/>
            </a:xfrm>
            <a:custGeom>
              <a:avLst/>
              <a:gdLst>
                <a:gd name="connsiteX0" fmla="*/ 0 w 202558"/>
                <a:gd name="connsiteY0" fmla="*/ 247289 h 538245"/>
                <a:gd name="connsiteX1" fmla="*/ 59328 w 202558"/>
                <a:gd name="connsiteY1" fmla="*/ 422149 h 538245"/>
                <a:gd name="connsiteX2" fmla="*/ 69006 w 202558"/>
                <a:gd name="connsiteY2" fmla="*/ 430115 h 538245"/>
                <a:gd name="connsiteX3" fmla="*/ 17048 w 202558"/>
                <a:gd name="connsiteY3" fmla="*/ 538245 h 538245"/>
                <a:gd name="connsiteX4" fmla="*/ 140008 w 202558"/>
                <a:gd name="connsiteY4" fmla="*/ 479161 h 538245"/>
                <a:gd name="connsiteX5" fmla="*/ 202558 w 202558"/>
                <a:gd name="connsiteY5" fmla="*/ 494578 h 538245"/>
                <a:gd name="connsiteX6" fmla="*/ 56068 w 202558"/>
                <a:gd name="connsiteY6" fmla="*/ 247289 h 538245"/>
                <a:gd name="connsiteX7" fmla="*/ 202558 w 202558"/>
                <a:gd name="connsiteY7" fmla="*/ 0 h 538245"/>
                <a:gd name="connsiteX8" fmla="*/ 0 w 202558"/>
                <a:gd name="connsiteY8" fmla="*/ 247289 h 53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558" h="538245">
                  <a:moveTo>
                    <a:pt x="0" y="247289"/>
                  </a:moveTo>
                  <a:cubicBezTo>
                    <a:pt x="0" y="315576"/>
                    <a:pt x="22672" y="377398"/>
                    <a:pt x="59328" y="422149"/>
                  </a:cubicBezTo>
                  <a:lnTo>
                    <a:pt x="69006" y="430115"/>
                  </a:lnTo>
                  <a:lnTo>
                    <a:pt x="17048" y="538245"/>
                  </a:lnTo>
                  <a:lnTo>
                    <a:pt x="140008" y="479161"/>
                  </a:lnTo>
                  <a:lnTo>
                    <a:pt x="202558" y="494578"/>
                  </a:lnTo>
                  <a:cubicBezTo>
                    <a:pt x="115132" y="459380"/>
                    <a:pt x="56068" y="359676"/>
                    <a:pt x="56068" y="247289"/>
                  </a:cubicBezTo>
                  <a:cubicBezTo>
                    <a:pt x="56068" y="134902"/>
                    <a:pt x="115132" y="35197"/>
                    <a:pt x="202558" y="0"/>
                  </a:cubicBezTo>
                  <a:cubicBezTo>
                    <a:pt x="90688" y="0"/>
                    <a:pt x="0" y="110715"/>
                    <a:pt x="0" y="24728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CC50FA13-D15B-4C42-A022-FCC1EA330033}"/>
                </a:ext>
              </a:extLst>
            </p:cNvPr>
            <p:cNvSpPr/>
            <p:nvPr/>
          </p:nvSpPr>
          <p:spPr bwMode="auto">
            <a:xfrm>
              <a:off x="1056634" y="3353238"/>
              <a:ext cx="378466" cy="5757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7B849B30-A7EC-444D-874F-CEC813919C8F}"/>
                </a:ext>
              </a:extLst>
            </p:cNvPr>
            <p:cNvSpPr/>
            <p:nvPr/>
          </p:nvSpPr>
          <p:spPr bwMode="auto">
            <a:xfrm>
              <a:off x="1176982" y="3224425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42C2AA1A-CF2C-404E-B5DD-782AAAF90844}"/>
                </a:ext>
              </a:extLst>
            </p:cNvPr>
            <p:cNvSpPr/>
            <p:nvPr/>
          </p:nvSpPr>
          <p:spPr bwMode="auto">
            <a:xfrm>
              <a:off x="620952" y="3034452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13837CF1-FB5E-496A-AFE0-4939FBF5E734}"/>
                </a:ext>
              </a:extLst>
            </p:cNvPr>
            <p:cNvSpPr/>
            <p:nvPr/>
          </p:nvSpPr>
          <p:spPr bwMode="auto">
            <a:xfrm>
              <a:off x="1637136" y="3034452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292BFE68-83D1-4E8A-857C-AE7276008512}"/>
                </a:ext>
              </a:extLst>
            </p:cNvPr>
            <p:cNvSpPr/>
            <p:nvPr/>
          </p:nvSpPr>
          <p:spPr bwMode="auto">
            <a:xfrm>
              <a:off x="1103720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010F5A70-F1FB-48CE-ACE0-80E497F330EC}"/>
                </a:ext>
              </a:extLst>
            </p:cNvPr>
            <p:cNvSpPr/>
            <p:nvPr/>
          </p:nvSpPr>
          <p:spPr bwMode="auto">
            <a:xfrm>
              <a:off x="869783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45A8A793-4B0C-4B4A-B81F-26A1E9540E8E}"/>
                </a:ext>
              </a:extLst>
            </p:cNvPr>
            <p:cNvSpPr/>
            <p:nvPr/>
          </p:nvSpPr>
          <p:spPr bwMode="auto">
            <a:xfrm>
              <a:off x="713907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74F43D89-CE76-4F81-87C8-9BAE99A902EA}"/>
                </a:ext>
              </a:extLst>
            </p:cNvPr>
            <p:cNvSpPr/>
            <p:nvPr/>
          </p:nvSpPr>
          <p:spPr bwMode="auto">
            <a:xfrm>
              <a:off x="603228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26A71552-6FE5-42D6-947B-79985127FB52}"/>
                </a:ext>
              </a:extLst>
            </p:cNvPr>
            <p:cNvSpPr/>
            <p:nvPr/>
          </p:nvSpPr>
          <p:spPr bwMode="auto">
            <a:xfrm>
              <a:off x="1386261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9CF997BF-C5DB-4AE2-ABF0-4896DC3B04D5}"/>
                </a:ext>
              </a:extLst>
            </p:cNvPr>
            <p:cNvSpPr/>
            <p:nvPr/>
          </p:nvSpPr>
          <p:spPr bwMode="auto">
            <a:xfrm>
              <a:off x="1599884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418BE695-FBD5-4480-A46C-A5605FFBD1AC}"/>
                </a:ext>
              </a:extLst>
            </p:cNvPr>
            <p:cNvSpPr/>
            <p:nvPr/>
          </p:nvSpPr>
          <p:spPr bwMode="auto">
            <a:xfrm>
              <a:off x="1739868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月 535">
              <a:extLst>
                <a:ext uri="{FF2B5EF4-FFF2-40B4-BE49-F238E27FC236}">
                  <a16:creationId xmlns:a16="http://schemas.microsoft.com/office/drawing/2014/main" id="{B17EE43C-B38D-446D-80C4-80F172A69048}"/>
                </a:ext>
              </a:extLst>
            </p:cNvPr>
            <p:cNvSpPr/>
            <p:nvPr/>
          </p:nvSpPr>
          <p:spPr bwMode="auto">
            <a:xfrm rot="5400000">
              <a:off x="1056191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D30677E9-C22D-45B8-9888-7F7F2A529FFB}"/>
              </a:ext>
            </a:extLst>
          </p:cNvPr>
          <p:cNvGrpSpPr/>
          <p:nvPr/>
        </p:nvGrpSpPr>
        <p:grpSpPr>
          <a:xfrm>
            <a:off x="2721282" y="4546819"/>
            <a:ext cx="872956" cy="1767392"/>
            <a:chOff x="2427851" y="1651908"/>
            <a:chExt cx="1755198" cy="3553585"/>
          </a:xfrm>
        </p:grpSpPr>
        <p:sp>
          <p:nvSpPr>
            <p:cNvPr id="546" name="四角形: 角を丸くする 545">
              <a:extLst>
                <a:ext uri="{FF2B5EF4-FFF2-40B4-BE49-F238E27FC236}">
                  <a16:creationId xmlns:a16="http://schemas.microsoft.com/office/drawing/2014/main" id="{48F8F2CC-58E2-4AB9-BF71-57CC9D5FD5BF}"/>
                </a:ext>
              </a:extLst>
            </p:cNvPr>
            <p:cNvSpPr/>
            <p:nvPr/>
          </p:nvSpPr>
          <p:spPr bwMode="auto">
            <a:xfrm flipH="1">
              <a:off x="3309888" y="4664064"/>
              <a:ext cx="122196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四角形: 角を丸くする 546">
              <a:extLst>
                <a:ext uri="{FF2B5EF4-FFF2-40B4-BE49-F238E27FC236}">
                  <a16:creationId xmlns:a16="http://schemas.microsoft.com/office/drawing/2014/main" id="{380DD46B-EF2B-493F-9A4B-DBC45CC0343C}"/>
                </a:ext>
              </a:extLst>
            </p:cNvPr>
            <p:cNvSpPr/>
            <p:nvPr/>
          </p:nvSpPr>
          <p:spPr bwMode="auto">
            <a:xfrm>
              <a:off x="3150562" y="4664064"/>
              <a:ext cx="122197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四角形: 角を丸くする 547">
              <a:extLst>
                <a:ext uri="{FF2B5EF4-FFF2-40B4-BE49-F238E27FC236}">
                  <a16:creationId xmlns:a16="http://schemas.microsoft.com/office/drawing/2014/main" id="{8010F86C-0AD8-4F79-83DE-EE1E79D1625E}"/>
                </a:ext>
              </a:extLst>
            </p:cNvPr>
            <p:cNvSpPr/>
            <p:nvPr/>
          </p:nvSpPr>
          <p:spPr bwMode="auto">
            <a:xfrm flipH="1">
              <a:off x="3309886" y="4923328"/>
              <a:ext cx="122196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四角形: 角を丸くする 548">
              <a:extLst>
                <a:ext uri="{FF2B5EF4-FFF2-40B4-BE49-F238E27FC236}">
                  <a16:creationId xmlns:a16="http://schemas.microsoft.com/office/drawing/2014/main" id="{450D2767-FE95-42FD-BF78-2C83D074C5A4}"/>
                </a:ext>
              </a:extLst>
            </p:cNvPr>
            <p:cNvSpPr/>
            <p:nvPr/>
          </p:nvSpPr>
          <p:spPr bwMode="auto">
            <a:xfrm>
              <a:off x="3150562" y="4923328"/>
              <a:ext cx="122197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53E160C4-3C26-4CC5-94D8-A1FDDF147D05}"/>
                </a:ext>
              </a:extLst>
            </p:cNvPr>
            <p:cNvSpPr/>
            <p:nvPr/>
          </p:nvSpPr>
          <p:spPr bwMode="auto">
            <a:xfrm flipH="1">
              <a:off x="3303577" y="5083423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7064DA74-072B-4B49-A28F-0449039F278D}"/>
                </a:ext>
              </a:extLst>
            </p:cNvPr>
            <p:cNvSpPr/>
            <p:nvPr/>
          </p:nvSpPr>
          <p:spPr bwMode="auto">
            <a:xfrm>
              <a:off x="2944598" y="5083423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478A7006-B03B-4EFC-B7C9-41F1B5029744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53" name="台形 552">
              <a:extLst>
                <a:ext uri="{FF2B5EF4-FFF2-40B4-BE49-F238E27FC236}">
                  <a16:creationId xmlns:a16="http://schemas.microsoft.com/office/drawing/2014/main" id="{AFDDD3BF-34A2-41C9-8392-CFCCDFC1B581}"/>
                </a:ext>
              </a:extLst>
            </p:cNvPr>
            <p:cNvSpPr/>
            <p:nvPr/>
          </p:nvSpPr>
          <p:spPr bwMode="auto">
            <a:xfrm>
              <a:off x="2832671" y="4612856"/>
              <a:ext cx="914080" cy="77424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台形 553">
              <a:extLst>
                <a:ext uri="{FF2B5EF4-FFF2-40B4-BE49-F238E27FC236}">
                  <a16:creationId xmlns:a16="http://schemas.microsoft.com/office/drawing/2014/main" id="{B5B14A49-EBA4-4FA8-8C0E-E871E99E52ED}"/>
                </a:ext>
              </a:extLst>
            </p:cNvPr>
            <p:cNvSpPr/>
            <p:nvPr/>
          </p:nvSpPr>
          <p:spPr bwMode="auto">
            <a:xfrm>
              <a:off x="2832671" y="3987121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1D92D1CD-15EE-4036-B765-1D8891CB087F}"/>
                </a:ext>
              </a:extLst>
            </p:cNvPr>
            <p:cNvSpPr/>
            <p:nvPr/>
          </p:nvSpPr>
          <p:spPr bwMode="auto">
            <a:xfrm>
              <a:off x="2877514" y="3237948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1D100A38-172D-419E-B4AC-C97793B46492}"/>
                </a:ext>
              </a:extLst>
            </p:cNvPr>
            <p:cNvSpPr/>
            <p:nvPr/>
          </p:nvSpPr>
          <p:spPr bwMode="auto">
            <a:xfrm>
              <a:off x="3095833" y="3237947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74548A24-BFA3-4B33-84AA-D53595DCEDCB}"/>
                </a:ext>
              </a:extLst>
            </p:cNvPr>
            <p:cNvSpPr/>
            <p:nvPr/>
          </p:nvSpPr>
          <p:spPr bwMode="auto">
            <a:xfrm>
              <a:off x="3260217" y="3404334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01CB582E-1B54-40A1-B309-0844D560AA10}"/>
                </a:ext>
              </a:extLst>
            </p:cNvPr>
            <p:cNvSpPr/>
            <p:nvPr/>
          </p:nvSpPr>
          <p:spPr bwMode="auto">
            <a:xfrm rot="10800000">
              <a:off x="2941576" y="3977985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四角形: 上の 2 つの角を丸める 558">
              <a:extLst>
                <a:ext uri="{FF2B5EF4-FFF2-40B4-BE49-F238E27FC236}">
                  <a16:creationId xmlns:a16="http://schemas.microsoft.com/office/drawing/2014/main" id="{397E2BB5-BBCC-4C61-963F-3C9516DA4729}"/>
                </a:ext>
              </a:extLst>
            </p:cNvPr>
            <p:cNvSpPr/>
            <p:nvPr/>
          </p:nvSpPr>
          <p:spPr bwMode="auto">
            <a:xfrm rot="10800000">
              <a:off x="2976230" y="3977983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正方形/長方形 559">
              <a:extLst>
                <a:ext uri="{FF2B5EF4-FFF2-40B4-BE49-F238E27FC236}">
                  <a16:creationId xmlns:a16="http://schemas.microsoft.com/office/drawing/2014/main" id="{F23CE047-A23B-4A2E-A694-CEE8718569D1}"/>
                </a:ext>
              </a:extLst>
            </p:cNvPr>
            <p:cNvSpPr/>
            <p:nvPr/>
          </p:nvSpPr>
          <p:spPr bwMode="auto">
            <a:xfrm>
              <a:off x="2929618" y="3930907"/>
              <a:ext cx="714500" cy="145471"/>
            </a:xfrm>
            <a:prstGeom prst="rect">
              <a:avLst/>
            </a:pr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4805E2E4-4231-4E6D-9AD3-7709593CDF63}"/>
                </a:ext>
              </a:extLst>
            </p:cNvPr>
            <p:cNvGrpSpPr/>
            <p:nvPr/>
          </p:nvGrpSpPr>
          <p:grpSpPr>
            <a:xfrm>
              <a:off x="2991261" y="3914108"/>
              <a:ext cx="467380" cy="635375"/>
              <a:chOff x="940270" y="3914108"/>
              <a:chExt cx="467380" cy="635375"/>
            </a:xfrm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3FECAA89-F776-43E6-B84A-6311F0825281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DCAB85A5-43E3-452A-A141-E8FA7D54F878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FB993995-8321-4A9E-AA8B-96EE63B61C95}"/>
                </a:ext>
              </a:extLst>
            </p:cNvPr>
            <p:cNvGrpSpPr/>
            <p:nvPr/>
          </p:nvGrpSpPr>
          <p:grpSpPr>
            <a:xfrm rot="20343635">
              <a:off x="2862313" y="3445813"/>
              <a:ext cx="319660" cy="640215"/>
              <a:chOff x="4539694" y="1898830"/>
              <a:chExt cx="781606" cy="1188315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4F110186-3451-4452-A15A-18ED3A6E5D97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100E2EB4-5921-452B-987C-6C0B4F5D2BA7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9F392F9C-9F15-41C4-88D3-839BA4C7E8CB}"/>
                </a:ext>
              </a:extLst>
            </p:cNvPr>
            <p:cNvGrpSpPr/>
            <p:nvPr/>
          </p:nvGrpSpPr>
          <p:grpSpPr>
            <a:xfrm flipH="1">
              <a:off x="3118761" y="3914108"/>
              <a:ext cx="467380" cy="635375"/>
              <a:chOff x="940270" y="3914108"/>
              <a:chExt cx="467380" cy="635375"/>
            </a:xfrm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FB4FD158-BFA2-4D71-932D-26EF89B7667E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F5C53A8B-1764-4E76-AD0D-F9B5F9C018DB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126D98F1-D39B-4CD6-B70C-AC1388C18888}"/>
                </a:ext>
              </a:extLst>
            </p:cNvPr>
            <p:cNvGrpSpPr/>
            <p:nvPr/>
          </p:nvGrpSpPr>
          <p:grpSpPr>
            <a:xfrm rot="1256365" flipH="1">
              <a:off x="3395429" y="3445813"/>
              <a:ext cx="319660" cy="640215"/>
              <a:chOff x="4539694" y="1898830"/>
              <a:chExt cx="781606" cy="1188315"/>
            </a:xfrm>
          </p:grpSpPr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F1B50D06-4D43-4A2D-B3FA-2C669BC8E317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台形 587">
                <a:extLst>
                  <a:ext uri="{FF2B5EF4-FFF2-40B4-BE49-F238E27FC236}">
                    <a16:creationId xmlns:a16="http://schemas.microsoft.com/office/drawing/2014/main" id="{2E19CEBF-96FC-4786-A4C3-187579DB43BA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5A983897-E6D2-4A41-8400-E68142093656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CFBF26FC-F455-4E38-8232-924393600271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82C0FAD3-8502-4EA5-95F1-8DEBE509A605}"/>
                </a:ext>
              </a:extLst>
            </p:cNvPr>
            <p:cNvSpPr/>
            <p:nvPr/>
          </p:nvSpPr>
          <p:spPr bwMode="auto">
            <a:xfrm>
              <a:off x="2427851" y="1710857"/>
              <a:ext cx="1755198" cy="1733132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4D3C44BC-E1B5-4D3A-AE40-891D3A2CFCDA}"/>
                </a:ext>
              </a:extLst>
            </p:cNvPr>
            <p:cNvSpPr/>
            <p:nvPr/>
          </p:nvSpPr>
          <p:spPr bwMode="auto">
            <a:xfrm>
              <a:off x="2529825" y="1922512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F3858D11-EBF8-4E4F-B4C5-397DFFE88534}"/>
                </a:ext>
              </a:extLst>
            </p:cNvPr>
            <p:cNvSpPr/>
            <p:nvPr/>
          </p:nvSpPr>
          <p:spPr bwMode="auto">
            <a:xfrm>
              <a:off x="2468414" y="1828969"/>
              <a:ext cx="1674071" cy="1696353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B8016D9D-C780-439D-9B54-EEB0BA76AA96}"/>
                </a:ext>
              </a:extLst>
            </p:cNvPr>
            <p:cNvSpPr/>
            <p:nvPr/>
          </p:nvSpPr>
          <p:spPr bwMode="auto">
            <a:xfrm>
              <a:off x="3117431" y="1899613"/>
              <a:ext cx="393419" cy="571875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36B13CB1-1BB6-4107-B37F-92FE7A4660D7}"/>
                </a:ext>
              </a:extLst>
            </p:cNvPr>
            <p:cNvSpPr/>
            <p:nvPr/>
          </p:nvSpPr>
          <p:spPr bwMode="auto">
            <a:xfrm>
              <a:off x="2714206" y="1873577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670814B9-260B-44E1-B169-B1C7CCF4E246}"/>
                </a:ext>
              </a:extLst>
            </p:cNvPr>
            <p:cNvSpPr/>
            <p:nvPr/>
          </p:nvSpPr>
          <p:spPr bwMode="auto">
            <a:xfrm flipH="1">
              <a:off x="3227027" y="1873577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488C07D4-829F-4BE5-981F-0F9ED7EF1C8F}"/>
                </a:ext>
              </a:extLst>
            </p:cNvPr>
            <p:cNvSpPr/>
            <p:nvPr/>
          </p:nvSpPr>
          <p:spPr bwMode="auto">
            <a:xfrm rot="383473" flipV="1">
              <a:off x="2713971" y="2831592"/>
              <a:ext cx="447360" cy="90676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4" name="二等辺三角形 573">
              <a:extLst>
                <a:ext uri="{FF2B5EF4-FFF2-40B4-BE49-F238E27FC236}">
                  <a16:creationId xmlns:a16="http://schemas.microsoft.com/office/drawing/2014/main" id="{7F414327-C45E-428F-A076-ED0DF7A7DEA2}"/>
                </a:ext>
              </a:extLst>
            </p:cNvPr>
            <p:cNvSpPr/>
            <p:nvPr/>
          </p:nvSpPr>
          <p:spPr bwMode="auto">
            <a:xfrm>
              <a:off x="3225222" y="3084766"/>
              <a:ext cx="160455" cy="73278"/>
            </a:xfrm>
            <a:prstGeom prst="triangl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5" name="二等辺三角形 574">
              <a:extLst>
                <a:ext uri="{FF2B5EF4-FFF2-40B4-BE49-F238E27FC236}">
                  <a16:creationId xmlns:a16="http://schemas.microsoft.com/office/drawing/2014/main" id="{63F42B47-54A2-42E0-97A3-4473BB71D749}"/>
                </a:ext>
              </a:extLst>
            </p:cNvPr>
            <p:cNvSpPr/>
            <p:nvPr/>
          </p:nvSpPr>
          <p:spPr bwMode="auto">
            <a:xfrm rot="10800000">
              <a:off x="3086648" y="3295651"/>
              <a:ext cx="437602" cy="90436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C7B4BF1A-9F8D-4F51-AD9E-6107C7D89512}"/>
                </a:ext>
              </a:extLst>
            </p:cNvPr>
            <p:cNvSpPr/>
            <p:nvPr/>
          </p:nvSpPr>
          <p:spPr bwMode="auto">
            <a:xfrm>
              <a:off x="2794120" y="2541501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BE9C1E53-86A8-4514-979C-5D6147BF070F}"/>
                </a:ext>
              </a:extLst>
            </p:cNvPr>
            <p:cNvSpPr/>
            <p:nvPr/>
          </p:nvSpPr>
          <p:spPr bwMode="auto">
            <a:xfrm>
              <a:off x="3470142" y="2541501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FF3976EE-EAEB-4CB9-A40E-7DC6CC01715E}"/>
                </a:ext>
              </a:extLst>
            </p:cNvPr>
            <p:cNvSpPr/>
            <p:nvPr/>
          </p:nvSpPr>
          <p:spPr bwMode="auto">
            <a:xfrm>
              <a:off x="3151724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CA1BE21F-658F-4D16-AB7A-C1EA33C31812}"/>
                </a:ext>
              </a:extLst>
            </p:cNvPr>
            <p:cNvSpPr/>
            <p:nvPr/>
          </p:nvSpPr>
          <p:spPr bwMode="auto">
            <a:xfrm>
              <a:off x="2917787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020ABEFE-8B27-4219-8DAB-A57C53F527B6}"/>
                </a:ext>
              </a:extLst>
            </p:cNvPr>
            <p:cNvSpPr/>
            <p:nvPr/>
          </p:nvSpPr>
          <p:spPr bwMode="auto">
            <a:xfrm>
              <a:off x="2761911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F26B8440-DFC0-4B6C-89E1-C190703905C2}"/>
                </a:ext>
              </a:extLst>
            </p:cNvPr>
            <p:cNvSpPr/>
            <p:nvPr/>
          </p:nvSpPr>
          <p:spPr bwMode="auto">
            <a:xfrm>
              <a:off x="2651232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2" name="楕円 581">
              <a:extLst>
                <a:ext uri="{FF2B5EF4-FFF2-40B4-BE49-F238E27FC236}">
                  <a16:creationId xmlns:a16="http://schemas.microsoft.com/office/drawing/2014/main" id="{B885DA7D-CCE7-45C4-8944-AC86AFD22C4E}"/>
                </a:ext>
              </a:extLst>
            </p:cNvPr>
            <p:cNvSpPr/>
            <p:nvPr/>
          </p:nvSpPr>
          <p:spPr bwMode="auto">
            <a:xfrm>
              <a:off x="3434265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楕円 582">
              <a:extLst>
                <a:ext uri="{FF2B5EF4-FFF2-40B4-BE49-F238E27FC236}">
                  <a16:creationId xmlns:a16="http://schemas.microsoft.com/office/drawing/2014/main" id="{179F9E89-C218-4A4F-842B-F332F1F76876}"/>
                </a:ext>
              </a:extLst>
            </p:cNvPr>
            <p:cNvSpPr/>
            <p:nvPr/>
          </p:nvSpPr>
          <p:spPr bwMode="auto">
            <a:xfrm>
              <a:off x="3647888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3878BC49-6D4A-4F72-9AFC-205119E63999}"/>
                </a:ext>
              </a:extLst>
            </p:cNvPr>
            <p:cNvSpPr/>
            <p:nvPr/>
          </p:nvSpPr>
          <p:spPr bwMode="auto">
            <a:xfrm>
              <a:off x="3787872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月 584">
              <a:extLst>
                <a:ext uri="{FF2B5EF4-FFF2-40B4-BE49-F238E27FC236}">
                  <a16:creationId xmlns:a16="http://schemas.microsoft.com/office/drawing/2014/main" id="{D0BFBB9A-7106-45A1-9BFC-CEC033DF6503}"/>
                </a:ext>
              </a:extLst>
            </p:cNvPr>
            <p:cNvSpPr/>
            <p:nvPr/>
          </p:nvSpPr>
          <p:spPr bwMode="auto">
            <a:xfrm rot="5400000">
              <a:off x="3104195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FFDEB81C-9DFC-4B8D-AF04-F809A17FDA67}"/>
                </a:ext>
              </a:extLst>
            </p:cNvPr>
            <p:cNvSpPr/>
            <p:nvPr/>
          </p:nvSpPr>
          <p:spPr bwMode="auto">
            <a:xfrm rot="21216527" flipH="1" flipV="1">
              <a:off x="3421611" y="2831591"/>
              <a:ext cx="447360" cy="90676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1757F377-8CA5-4053-8438-3A340921C542}"/>
              </a:ext>
            </a:extLst>
          </p:cNvPr>
          <p:cNvGrpSpPr/>
          <p:nvPr/>
        </p:nvGrpSpPr>
        <p:grpSpPr>
          <a:xfrm>
            <a:off x="4527813" y="4539186"/>
            <a:ext cx="884950" cy="1775274"/>
            <a:chOff x="4458531" y="1636308"/>
            <a:chExt cx="1779314" cy="3569434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FE517854-6B8E-47D7-8D55-E392B3F49782}"/>
                </a:ext>
              </a:extLst>
            </p:cNvPr>
            <p:cNvSpPr/>
            <p:nvPr/>
          </p:nvSpPr>
          <p:spPr bwMode="auto">
            <a:xfrm>
              <a:off x="4471902" y="1719137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6AF5C97C-E54B-4466-AB79-C353688965F3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98" name="四角形: 角を丸くする 597">
              <a:extLst>
                <a:ext uri="{FF2B5EF4-FFF2-40B4-BE49-F238E27FC236}">
                  <a16:creationId xmlns:a16="http://schemas.microsoft.com/office/drawing/2014/main" id="{5A26E119-CDAF-4A17-A964-36B091003A2B}"/>
                </a:ext>
              </a:extLst>
            </p:cNvPr>
            <p:cNvSpPr/>
            <p:nvPr/>
          </p:nvSpPr>
          <p:spPr bwMode="auto">
            <a:xfrm flipH="1">
              <a:off x="5358156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D6CEE14E-ED60-480E-9947-DE9FBC1FF1A9}"/>
                </a:ext>
              </a:extLst>
            </p:cNvPr>
            <p:cNvSpPr/>
            <p:nvPr/>
          </p:nvSpPr>
          <p:spPr bwMode="auto">
            <a:xfrm flipH="1">
              <a:off x="5351846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四角形: 角を丸くする 599">
              <a:extLst>
                <a:ext uri="{FF2B5EF4-FFF2-40B4-BE49-F238E27FC236}">
                  <a16:creationId xmlns:a16="http://schemas.microsoft.com/office/drawing/2014/main" id="{4951B36C-6C06-49E6-9658-3591E841EEA1}"/>
                </a:ext>
              </a:extLst>
            </p:cNvPr>
            <p:cNvSpPr/>
            <p:nvPr/>
          </p:nvSpPr>
          <p:spPr bwMode="auto">
            <a:xfrm>
              <a:off x="5187468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A57CD86C-E170-4E7C-B350-85529EF281A4}"/>
                </a:ext>
              </a:extLst>
            </p:cNvPr>
            <p:cNvSpPr/>
            <p:nvPr/>
          </p:nvSpPr>
          <p:spPr bwMode="auto">
            <a:xfrm>
              <a:off x="4981504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台形 601">
              <a:extLst>
                <a:ext uri="{FF2B5EF4-FFF2-40B4-BE49-F238E27FC236}">
                  <a16:creationId xmlns:a16="http://schemas.microsoft.com/office/drawing/2014/main" id="{A773411E-6E7C-4A84-AC64-71713FA8674B}"/>
                </a:ext>
              </a:extLst>
            </p:cNvPr>
            <p:cNvSpPr/>
            <p:nvPr/>
          </p:nvSpPr>
          <p:spPr bwMode="auto">
            <a:xfrm>
              <a:off x="4873434" y="4612857"/>
              <a:ext cx="914080" cy="77424"/>
            </a:xfrm>
            <a:prstGeom prst="trapezoid">
              <a:avLst>
                <a:gd name="adj" fmla="val 1653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台形 602">
              <a:extLst>
                <a:ext uri="{FF2B5EF4-FFF2-40B4-BE49-F238E27FC236}">
                  <a16:creationId xmlns:a16="http://schemas.microsoft.com/office/drawing/2014/main" id="{E91CCF9B-1C2C-4483-8D08-FA09EB8FF303}"/>
                </a:ext>
              </a:extLst>
            </p:cNvPr>
            <p:cNvSpPr/>
            <p:nvPr/>
          </p:nvSpPr>
          <p:spPr bwMode="auto">
            <a:xfrm>
              <a:off x="4873434" y="3987122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3E0BDDA1-3AA3-4E12-82D8-DBF69393027A}"/>
                </a:ext>
              </a:extLst>
            </p:cNvPr>
            <p:cNvSpPr/>
            <p:nvPr/>
          </p:nvSpPr>
          <p:spPr bwMode="auto">
            <a:xfrm>
              <a:off x="4918277" y="3237949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CF98619A-1A1A-49BF-8793-845C5139B232}"/>
                </a:ext>
              </a:extLst>
            </p:cNvPr>
            <p:cNvSpPr/>
            <p:nvPr/>
          </p:nvSpPr>
          <p:spPr bwMode="auto">
            <a:xfrm>
              <a:off x="5136596" y="3237948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6FA397D9-3C38-4B10-8D73-12DD8B7A739A}"/>
                </a:ext>
              </a:extLst>
            </p:cNvPr>
            <p:cNvSpPr/>
            <p:nvPr/>
          </p:nvSpPr>
          <p:spPr bwMode="auto">
            <a:xfrm>
              <a:off x="5300980" y="3404335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B5058407-D53B-4FAC-ACD6-642C69B3C982}"/>
                </a:ext>
              </a:extLst>
            </p:cNvPr>
            <p:cNvSpPr/>
            <p:nvPr/>
          </p:nvSpPr>
          <p:spPr bwMode="auto">
            <a:xfrm rot="10800000">
              <a:off x="4982339" y="3977986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5B387111-2E98-4E8E-B94F-B7E8B46CAE68}"/>
                </a:ext>
              </a:extLst>
            </p:cNvPr>
            <p:cNvSpPr/>
            <p:nvPr/>
          </p:nvSpPr>
          <p:spPr bwMode="auto">
            <a:xfrm rot="10800000">
              <a:off x="5016993" y="3977984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正方形/長方形 608">
              <a:extLst>
                <a:ext uri="{FF2B5EF4-FFF2-40B4-BE49-F238E27FC236}">
                  <a16:creationId xmlns:a16="http://schemas.microsoft.com/office/drawing/2014/main" id="{A5EF2C48-FFB8-46BA-AB48-D04F5E5BE14F}"/>
                </a:ext>
              </a:extLst>
            </p:cNvPr>
            <p:cNvSpPr/>
            <p:nvPr/>
          </p:nvSpPr>
          <p:spPr bwMode="auto">
            <a:xfrm>
              <a:off x="4970381" y="3930908"/>
              <a:ext cx="714500" cy="145471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B1506329-9EE4-401D-ACEF-02DA85ABEFE2}"/>
                </a:ext>
              </a:extLst>
            </p:cNvPr>
            <p:cNvGrpSpPr/>
            <p:nvPr/>
          </p:nvGrpSpPr>
          <p:grpSpPr>
            <a:xfrm>
              <a:off x="5029611" y="3914108"/>
              <a:ext cx="467380" cy="635375"/>
              <a:chOff x="940270" y="3914108"/>
              <a:chExt cx="467380" cy="635375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A3537240-E957-4A51-A93B-F5A73A8796A1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A3B67EC8-A5C7-42DF-B64B-13EDA05076AE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CA87711A-E30B-4EEF-8186-0CC6EE5D32A3}"/>
                </a:ext>
              </a:extLst>
            </p:cNvPr>
            <p:cNvGrpSpPr/>
            <p:nvPr/>
          </p:nvGrpSpPr>
          <p:grpSpPr>
            <a:xfrm rot="20343635">
              <a:off x="4900663" y="3445813"/>
              <a:ext cx="319660" cy="640215"/>
              <a:chOff x="4539694" y="1898830"/>
              <a:chExt cx="781606" cy="1188315"/>
            </a:xfrm>
          </p:grpSpPr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71CE30F5-7597-4D48-9A4D-10146419B238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台形 639">
                <a:extLst>
                  <a:ext uri="{FF2B5EF4-FFF2-40B4-BE49-F238E27FC236}">
                    <a16:creationId xmlns:a16="http://schemas.microsoft.com/office/drawing/2014/main" id="{09447B20-BE28-4144-BF95-774FE1761FC5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E8E2140E-8647-4DCE-94FD-B0828550F48F}"/>
                </a:ext>
              </a:extLst>
            </p:cNvPr>
            <p:cNvGrpSpPr/>
            <p:nvPr/>
          </p:nvGrpSpPr>
          <p:grpSpPr>
            <a:xfrm flipH="1">
              <a:off x="5157111" y="3914108"/>
              <a:ext cx="467380" cy="635375"/>
              <a:chOff x="940270" y="3914108"/>
              <a:chExt cx="467380" cy="635375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185769F7-05DA-41EE-88DB-2BCAEE89BA6E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DEB27175-1D2D-48A4-AD81-08311B320DE7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C85F4D1F-4A50-46BD-9B7E-C33BD6C7C7EA}"/>
                </a:ext>
              </a:extLst>
            </p:cNvPr>
            <p:cNvGrpSpPr/>
            <p:nvPr/>
          </p:nvGrpSpPr>
          <p:grpSpPr>
            <a:xfrm rot="1256365" flipH="1">
              <a:off x="5433779" y="3445813"/>
              <a:ext cx="319660" cy="640215"/>
              <a:chOff x="4539694" y="1898830"/>
              <a:chExt cx="781606" cy="1188315"/>
            </a:xfrm>
          </p:grpSpPr>
          <p:sp>
            <p:nvSpPr>
              <p:cNvPr id="635" name="台形 634">
                <a:extLst>
                  <a:ext uri="{FF2B5EF4-FFF2-40B4-BE49-F238E27FC236}">
                    <a16:creationId xmlns:a16="http://schemas.microsoft.com/office/drawing/2014/main" id="{FC268191-CA69-42DF-924E-8BB5EF90A9C6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6F28F56C-6B1D-430C-96C6-029C99E355DB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921F6E43-F5D5-47A3-9A1F-16E7701933DF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C3F6F9A5-4BF2-4869-986F-348F0F8CCF17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061B7B49-31B8-49F0-A672-D5B926CDBA72}"/>
                </a:ext>
              </a:extLst>
            </p:cNvPr>
            <p:cNvSpPr/>
            <p:nvPr/>
          </p:nvSpPr>
          <p:spPr bwMode="auto">
            <a:xfrm rot="20700000">
              <a:off x="4458531" y="261696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D797EBD0-5F98-4F2E-A9FD-2D36008E38D8}"/>
                </a:ext>
              </a:extLst>
            </p:cNvPr>
            <p:cNvSpPr/>
            <p:nvPr/>
          </p:nvSpPr>
          <p:spPr bwMode="auto">
            <a:xfrm rot="900000" flipH="1">
              <a:off x="5892253" y="261696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楕円 617">
              <a:extLst>
                <a:ext uri="{FF2B5EF4-FFF2-40B4-BE49-F238E27FC236}">
                  <a16:creationId xmlns:a16="http://schemas.microsoft.com/office/drawing/2014/main" id="{C2B4F9EC-9688-459D-88C2-8EDC729954F3}"/>
                </a:ext>
              </a:extLst>
            </p:cNvPr>
            <p:cNvSpPr/>
            <p:nvPr/>
          </p:nvSpPr>
          <p:spPr bwMode="auto">
            <a:xfrm>
              <a:off x="4571250" y="1903891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49E3F16F-51FF-4ECF-9CDA-EF1C07D546F2}"/>
                </a:ext>
              </a:extLst>
            </p:cNvPr>
            <p:cNvSpPr/>
            <p:nvPr/>
          </p:nvSpPr>
          <p:spPr bwMode="auto">
            <a:xfrm rot="2700000">
              <a:off x="5149391" y="1973191"/>
              <a:ext cx="1221195" cy="547430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月 619">
              <a:extLst>
                <a:ext uri="{FF2B5EF4-FFF2-40B4-BE49-F238E27FC236}">
                  <a16:creationId xmlns:a16="http://schemas.microsoft.com/office/drawing/2014/main" id="{5C103425-D7D2-436D-9AE8-73692B526ED9}"/>
                </a:ext>
              </a:extLst>
            </p:cNvPr>
            <p:cNvSpPr/>
            <p:nvPr/>
          </p:nvSpPr>
          <p:spPr bwMode="auto">
            <a:xfrm rot="2576229">
              <a:off x="4751824" y="1648244"/>
              <a:ext cx="370681" cy="965919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1" name="月 620">
              <a:extLst>
                <a:ext uri="{FF2B5EF4-FFF2-40B4-BE49-F238E27FC236}">
                  <a16:creationId xmlns:a16="http://schemas.microsoft.com/office/drawing/2014/main" id="{ADAB34C0-0BCB-4C9B-8910-EC9E28971C4B}"/>
                </a:ext>
              </a:extLst>
            </p:cNvPr>
            <p:cNvSpPr/>
            <p:nvPr/>
          </p:nvSpPr>
          <p:spPr bwMode="auto">
            <a:xfrm rot="5400000">
              <a:off x="4883092" y="2386947"/>
              <a:ext cx="86074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月 621">
              <a:extLst>
                <a:ext uri="{FF2B5EF4-FFF2-40B4-BE49-F238E27FC236}">
                  <a16:creationId xmlns:a16="http://schemas.microsoft.com/office/drawing/2014/main" id="{92E1765A-3671-4E20-A3C8-D61805609A90}"/>
                </a:ext>
              </a:extLst>
            </p:cNvPr>
            <p:cNvSpPr/>
            <p:nvPr/>
          </p:nvSpPr>
          <p:spPr bwMode="auto">
            <a:xfrm rot="5400000">
              <a:off x="5714987" y="2386947"/>
              <a:ext cx="86075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月 622">
              <a:extLst>
                <a:ext uri="{FF2B5EF4-FFF2-40B4-BE49-F238E27FC236}">
                  <a16:creationId xmlns:a16="http://schemas.microsoft.com/office/drawing/2014/main" id="{BC6BD898-D746-47F3-BA0D-F0C4FDE69B76}"/>
                </a:ext>
              </a:extLst>
            </p:cNvPr>
            <p:cNvSpPr/>
            <p:nvPr/>
          </p:nvSpPr>
          <p:spPr bwMode="auto">
            <a:xfrm rot="16200000">
              <a:off x="5320125" y="3085110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月 623">
              <a:extLst>
                <a:ext uri="{FF2B5EF4-FFF2-40B4-BE49-F238E27FC236}">
                  <a16:creationId xmlns:a16="http://schemas.microsoft.com/office/drawing/2014/main" id="{54A22B58-D1C6-4256-AA50-16D9A171F95F}"/>
                </a:ext>
              </a:extLst>
            </p:cNvPr>
            <p:cNvSpPr/>
            <p:nvPr/>
          </p:nvSpPr>
          <p:spPr bwMode="auto">
            <a:xfrm rot="16200000">
              <a:off x="5304569" y="3143713"/>
              <a:ext cx="87044" cy="32741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D70CE186-A57A-4EFB-8B0F-6D90406C738C}"/>
                </a:ext>
              </a:extLst>
            </p:cNvPr>
            <p:cNvSpPr/>
            <p:nvPr/>
          </p:nvSpPr>
          <p:spPr bwMode="auto">
            <a:xfrm>
              <a:off x="5178157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D7CC154F-9CE6-4E91-A0B1-C35892480A64}"/>
                </a:ext>
              </a:extLst>
            </p:cNvPr>
            <p:cNvSpPr/>
            <p:nvPr/>
          </p:nvSpPr>
          <p:spPr bwMode="auto">
            <a:xfrm>
              <a:off x="4944220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4803CB05-FFCD-4A06-AA6A-A24380954852}"/>
                </a:ext>
              </a:extLst>
            </p:cNvPr>
            <p:cNvSpPr/>
            <p:nvPr/>
          </p:nvSpPr>
          <p:spPr bwMode="auto">
            <a:xfrm>
              <a:off x="4788344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5D626BA9-C05D-4373-8622-AF5D78E9241A}"/>
                </a:ext>
              </a:extLst>
            </p:cNvPr>
            <p:cNvSpPr/>
            <p:nvPr/>
          </p:nvSpPr>
          <p:spPr bwMode="auto">
            <a:xfrm>
              <a:off x="4677665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9" name="楕円 628">
              <a:extLst>
                <a:ext uri="{FF2B5EF4-FFF2-40B4-BE49-F238E27FC236}">
                  <a16:creationId xmlns:a16="http://schemas.microsoft.com/office/drawing/2014/main" id="{D3A020E9-1034-4C81-9B51-5268B0E4DAA4}"/>
                </a:ext>
              </a:extLst>
            </p:cNvPr>
            <p:cNvSpPr/>
            <p:nvPr/>
          </p:nvSpPr>
          <p:spPr bwMode="auto">
            <a:xfrm>
              <a:off x="5460698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9CD29145-8F0D-49E8-BEBE-E68AFD3B5977}"/>
                </a:ext>
              </a:extLst>
            </p:cNvPr>
            <p:cNvSpPr/>
            <p:nvPr/>
          </p:nvSpPr>
          <p:spPr bwMode="auto">
            <a:xfrm>
              <a:off x="5674321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209D3247-D398-4994-89C1-5AD0AD9094ED}"/>
                </a:ext>
              </a:extLst>
            </p:cNvPr>
            <p:cNvSpPr/>
            <p:nvPr/>
          </p:nvSpPr>
          <p:spPr bwMode="auto">
            <a:xfrm>
              <a:off x="5814305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2" name="月 631">
              <a:extLst>
                <a:ext uri="{FF2B5EF4-FFF2-40B4-BE49-F238E27FC236}">
                  <a16:creationId xmlns:a16="http://schemas.microsoft.com/office/drawing/2014/main" id="{9D1A6766-2CA5-4A88-8B63-42C7CB13EF13}"/>
                </a:ext>
              </a:extLst>
            </p:cNvPr>
            <p:cNvSpPr/>
            <p:nvPr/>
          </p:nvSpPr>
          <p:spPr bwMode="auto">
            <a:xfrm rot="5400000">
              <a:off x="5130628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8BC34C4F-F486-4347-B756-20CFD260AADB}"/>
                </a:ext>
              </a:extLst>
            </p:cNvPr>
            <p:cNvSpPr/>
            <p:nvPr/>
          </p:nvSpPr>
          <p:spPr bwMode="auto">
            <a:xfrm rot="5400000">
              <a:off x="4824095" y="2659566"/>
              <a:ext cx="149482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CD84A4FC-67C5-4EDA-8C67-A498112DB5C6}"/>
                </a:ext>
              </a:extLst>
            </p:cNvPr>
            <p:cNvSpPr/>
            <p:nvPr/>
          </p:nvSpPr>
          <p:spPr bwMode="auto">
            <a:xfrm rot="16200000" flipH="1">
              <a:off x="5702870" y="2659566"/>
              <a:ext cx="149482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F9A0C3C9-EB86-4F9E-BB69-04C9F3E13869}"/>
              </a:ext>
            </a:extLst>
          </p:cNvPr>
          <p:cNvGrpSpPr/>
          <p:nvPr/>
        </p:nvGrpSpPr>
        <p:grpSpPr>
          <a:xfrm>
            <a:off x="6346338" y="4617524"/>
            <a:ext cx="971622" cy="1696935"/>
            <a:chOff x="6446939" y="1793822"/>
            <a:chExt cx="1953579" cy="3411920"/>
          </a:xfrm>
        </p:grpSpPr>
        <p:sp>
          <p:nvSpPr>
            <p:cNvPr id="644" name="四角形: 角を丸くする 643">
              <a:extLst>
                <a:ext uri="{FF2B5EF4-FFF2-40B4-BE49-F238E27FC236}">
                  <a16:creationId xmlns:a16="http://schemas.microsoft.com/office/drawing/2014/main" id="{9C3FA550-F013-463B-A80B-45D384F9B038}"/>
                </a:ext>
              </a:extLst>
            </p:cNvPr>
            <p:cNvSpPr/>
            <p:nvPr/>
          </p:nvSpPr>
          <p:spPr bwMode="auto">
            <a:xfrm flipH="1">
              <a:off x="7447932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61845924-809B-4569-A78F-ECC153B2F8E0}"/>
                </a:ext>
              </a:extLst>
            </p:cNvPr>
            <p:cNvSpPr/>
            <p:nvPr/>
          </p:nvSpPr>
          <p:spPr bwMode="auto">
            <a:xfrm flipH="1">
              <a:off x="7441622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四角形: 角を丸くする 645">
              <a:extLst>
                <a:ext uri="{FF2B5EF4-FFF2-40B4-BE49-F238E27FC236}">
                  <a16:creationId xmlns:a16="http://schemas.microsoft.com/office/drawing/2014/main" id="{E9F97B59-E634-42CD-8907-9A1E6F10D4FA}"/>
                </a:ext>
              </a:extLst>
            </p:cNvPr>
            <p:cNvSpPr/>
            <p:nvPr/>
          </p:nvSpPr>
          <p:spPr bwMode="auto">
            <a:xfrm>
              <a:off x="7281766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4A718B62-6056-4919-AD3E-30ADD94B28AF}"/>
                </a:ext>
              </a:extLst>
            </p:cNvPr>
            <p:cNvSpPr/>
            <p:nvPr/>
          </p:nvSpPr>
          <p:spPr bwMode="auto">
            <a:xfrm>
              <a:off x="7075802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5F939328-4634-485C-A175-4479F18C812F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9" name="台形 648">
              <a:extLst>
                <a:ext uri="{FF2B5EF4-FFF2-40B4-BE49-F238E27FC236}">
                  <a16:creationId xmlns:a16="http://schemas.microsoft.com/office/drawing/2014/main" id="{11C1ED57-F6BE-4EF2-95A9-406C86248560}"/>
                </a:ext>
              </a:extLst>
            </p:cNvPr>
            <p:cNvSpPr/>
            <p:nvPr/>
          </p:nvSpPr>
          <p:spPr bwMode="auto">
            <a:xfrm>
              <a:off x="6894541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05483309-59D9-416F-A5F7-3C7AAEF9C2D5}"/>
                </a:ext>
              </a:extLst>
            </p:cNvPr>
            <p:cNvSpPr/>
            <p:nvPr/>
          </p:nvSpPr>
          <p:spPr bwMode="auto">
            <a:xfrm>
              <a:off x="7007808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二等辺三角形 650">
              <a:extLst>
                <a:ext uri="{FF2B5EF4-FFF2-40B4-BE49-F238E27FC236}">
                  <a16:creationId xmlns:a16="http://schemas.microsoft.com/office/drawing/2014/main" id="{D2540F83-7423-4B7F-8FE9-D101A1287662}"/>
                </a:ext>
              </a:extLst>
            </p:cNvPr>
            <p:cNvSpPr/>
            <p:nvPr/>
          </p:nvSpPr>
          <p:spPr bwMode="auto">
            <a:xfrm rot="10800000">
              <a:off x="7222500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2" name="二等辺三角形 651">
              <a:extLst>
                <a:ext uri="{FF2B5EF4-FFF2-40B4-BE49-F238E27FC236}">
                  <a16:creationId xmlns:a16="http://schemas.microsoft.com/office/drawing/2014/main" id="{16EF5F98-725E-4543-821C-057CD9B9530A}"/>
                </a:ext>
              </a:extLst>
            </p:cNvPr>
            <p:cNvSpPr/>
            <p:nvPr/>
          </p:nvSpPr>
          <p:spPr bwMode="auto">
            <a:xfrm rot="10800000" flipH="1">
              <a:off x="7422557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3" name="台形 652">
              <a:extLst>
                <a:ext uri="{FF2B5EF4-FFF2-40B4-BE49-F238E27FC236}">
                  <a16:creationId xmlns:a16="http://schemas.microsoft.com/office/drawing/2014/main" id="{57CF6423-5BCA-4665-AA88-A93C64FF9C11}"/>
                </a:ext>
              </a:extLst>
            </p:cNvPr>
            <p:cNvSpPr/>
            <p:nvPr/>
          </p:nvSpPr>
          <p:spPr bwMode="auto">
            <a:xfrm>
              <a:off x="6963819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9379F7F8-A1EA-49B4-A2E2-156F69B00A85}"/>
                </a:ext>
              </a:extLst>
            </p:cNvPr>
            <p:cNvSpPr/>
            <p:nvPr/>
          </p:nvSpPr>
          <p:spPr bwMode="auto">
            <a:xfrm>
              <a:off x="7156061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四角形: 角を丸くする 654">
              <a:extLst>
                <a:ext uri="{FF2B5EF4-FFF2-40B4-BE49-F238E27FC236}">
                  <a16:creationId xmlns:a16="http://schemas.microsoft.com/office/drawing/2014/main" id="{2BB7A778-B93E-4204-A623-BB4E7492FB91}"/>
                </a:ext>
              </a:extLst>
            </p:cNvPr>
            <p:cNvSpPr/>
            <p:nvPr/>
          </p:nvSpPr>
          <p:spPr bwMode="auto">
            <a:xfrm>
              <a:off x="7168068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楕円 655">
              <a:extLst>
                <a:ext uri="{FF2B5EF4-FFF2-40B4-BE49-F238E27FC236}">
                  <a16:creationId xmlns:a16="http://schemas.microsoft.com/office/drawing/2014/main" id="{5529A7F3-02D8-4B29-83C3-A33687BFDF67}"/>
                </a:ext>
              </a:extLst>
            </p:cNvPr>
            <p:cNvSpPr/>
            <p:nvPr/>
          </p:nvSpPr>
          <p:spPr bwMode="auto">
            <a:xfrm>
              <a:off x="7637156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四角形: 角を丸くする 656">
              <a:extLst>
                <a:ext uri="{FF2B5EF4-FFF2-40B4-BE49-F238E27FC236}">
                  <a16:creationId xmlns:a16="http://schemas.microsoft.com/office/drawing/2014/main" id="{7E6FFA3E-F1FB-402C-A9F7-F4B7127A48D6}"/>
                </a:ext>
              </a:extLst>
            </p:cNvPr>
            <p:cNvSpPr/>
            <p:nvPr/>
          </p:nvSpPr>
          <p:spPr bwMode="auto">
            <a:xfrm>
              <a:off x="7649163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EF6D03DC-5DF9-4291-9353-AA944F76C6A7}"/>
                </a:ext>
              </a:extLst>
            </p:cNvPr>
            <p:cNvSpPr/>
            <p:nvPr/>
          </p:nvSpPr>
          <p:spPr bwMode="auto">
            <a:xfrm>
              <a:off x="741106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FD7A2655-5BB5-4F72-8703-B7035D6331ED}"/>
                </a:ext>
              </a:extLst>
            </p:cNvPr>
            <p:cNvGrpSpPr/>
            <p:nvPr/>
          </p:nvGrpSpPr>
          <p:grpSpPr>
            <a:xfrm>
              <a:off x="7142966" y="3914108"/>
              <a:ext cx="467380" cy="635375"/>
              <a:chOff x="940270" y="3914108"/>
              <a:chExt cx="467380" cy="635375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17DCDA00-23A6-4170-84E7-4AC2F9AA0C4D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EEA9D8A0-516F-4FB9-8A2D-DACB0EDB6A1F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E0B7086E-3A76-4B0D-84CB-087FB77D03DE}"/>
                </a:ext>
              </a:extLst>
            </p:cNvPr>
            <p:cNvGrpSpPr/>
            <p:nvPr/>
          </p:nvGrpSpPr>
          <p:grpSpPr>
            <a:xfrm rot="20343635">
              <a:off x="7014018" y="3445813"/>
              <a:ext cx="319660" cy="640219"/>
              <a:chOff x="4539694" y="1898826"/>
              <a:chExt cx="781606" cy="1188319"/>
            </a:xfrm>
          </p:grpSpPr>
          <p:sp>
            <p:nvSpPr>
              <p:cNvPr id="680" name="台形 339">
                <a:extLst>
                  <a:ext uri="{FF2B5EF4-FFF2-40B4-BE49-F238E27FC236}">
                    <a16:creationId xmlns:a16="http://schemas.microsoft.com/office/drawing/2014/main" id="{F6EE169D-8FBD-4B87-85FB-0A0ACE215AF2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台形 680">
                <a:extLst>
                  <a:ext uri="{FF2B5EF4-FFF2-40B4-BE49-F238E27FC236}">
                    <a16:creationId xmlns:a16="http://schemas.microsoft.com/office/drawing/2014/main" id="{E3658A63-83E9-4200-8A7B-FAA04B39FEF2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DB9B59E3-5474-40FE-B695-A885D267C89A}"/>
                </a:ext>
              </a:extLst>
            </p:cNvPr>
            <p:cNvGrpSpPr/>
            <p:nvPr/>
          </p:nvGrpSpPr>
          <p:grpSpPr>
            <a:xfrm flipH="1">
              <a:off x="7231056" y="3914108"/>
              <a:ext cx="467380" cy="635375"/>
              <a:chOff x="940270" y="3914108"/>
              <a:chExt cx="467380" cy="635375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A2256A67-C9B6-41B8-B57C-34A9949CFFCF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EC4EC6F7-A98A-4364-8907-01371D6EA5BF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313C8F25-61B1-4465-BA7E-1BD8FBCF2ED9}"/>
                </a:ext>
              </a:extLst>
            </p:cNvPr>
            <p:cNvGrpSpPr/>
            <p:nvPr/>
          </p:nvGrpSpPr>
          <p:grpSpPr>
            <a:xfrm rot="1256365" flipH="1">
              <a:off x="7507724" y="3445813"/>
              <a:ext cx="319660" cy="640219"/>
              <a:chOff x="4539694" y="1898826"/>
              <a:chExt cx="781606" cy="1188319"/>
            </a:xfrm>
          </p:grpSpPr>
          <p:sp>
            <p:nvSpPr>
              <p:cNvPr id="676" name="台形 345">
                <a:extLst>
                  <a:ext uri="{FF2B5EF4-FFF2-40B4-BE49-F238E27FC236}">
                    <a16:creationId xmlns:a16="http://schemas.microsoft.com/office/drawing/2014/main" id="{C3B4BA61-FF6F-4DC9-BE9A-5F9826C15BB7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台形 676">
                <a:extLst>
                  <a:ext uri="{FF2B5EF4-FFF2-40B4-BE49-F238E27FC236}">
                    <a16:creationId xmlns:a16="http://schemas.microsoft.com/office/drawing/2014/main" id="{0897B9C3-F8EE-40E1-9431-ACE2EA8C5A6C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08E6D57F-D62D-448F-A015-FC2EE8F10424}"/>
                </a:ext>
              </a:extLst>
            </p:cNvPr>
            <p:cNvSpPr/>
            <p:nvPr/>
          </p:nvSpPr>
          <p:spPr bwMode="auto">
            <a:xfrm>
              <a:off x="6562851" y="1793822"/>
              <a:ext cx="1684211" cy="1444515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楕円 663">
              <a:extLst>
                <a:ext uri="{FF2B5EF4-FFF2-40B4-BE49-F238E27FC236}">
                  <a16:creationId xmlns:a16="http://schemas.microsoft.com/office/drawing/2014/main" id="{EE55D77A-813C-45E9-899F-CB03FCA6064F}"/>
                </a:ext>
              </a:extLst>
            </p:cNvPr>
            <p:cNvSpPr/>
            <p:nvPr/>
          </p:nvSpPr>
          <p:spPr bwMode="auto">
            <a:xfrm rot="20700000">
              <a:off x="6517500" y="2646553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楕円 664">
              <a:extLst>
                <a:ext uri="{FF2B5EF4-FFF2-40B4-BE49-F238E27FC236}">
                  <a16:creationId xmlns:a16="http://schemas.microsoft.com/office/drawing/2014/main" id="{CE99BCBC-F71D-423A-BC99-71CED45E103B}"/>
                </a:ext>
              </a:extLst>
            </p:cNvPr>
            <p:cNvSpPr/>
            <p:nvPr/>
          </p:nvSpPr>
          <p:spPr bwMode="auto">
            <a:xfrm rot="900000" flipH="1">
              <a:off x="7951222" y="2646553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楕円 665">
              <a:extLst>
                <a:ext uri="{FF2B5EF4-FFF2-40B4-BE49-F238E27FC236}">
                  <a16:creationId xmlns:a16="http://schemas.microsoft.com/office/drawing/2014/main" id="{7EE84DF7-3DC5-43B7-AD44-4DC78DCC59D1}"/>
                </a:ext>
              </a:extLst>
            </p:cNvPr>
            <p:cNvSpPr/>
            <p:nvPr/>
          </p:nvSpPr>
          <p:spPr bwMode="auto">
            <a:xfrm>
              <a:off x="6630219" y="1933477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2F4137F0-F7C3-45DF-979E-F2EBBC99442C}"/>
                </a:ext>
              </a:extLst>
            </p:cNvPr>
            <p:cNvSpPr/>
            <p:nvPr/>
          </p:nvSpPr>
          <p:spPr bwMode="auto">
            <a:xfrm flipH="1">
              <a:off x="6589980" y="1851812"/>
              <a:ext cx="1638383" cy="922659"/>
            </a:xfrm>
            <a:custGeom>
              <a:avLst/>
              <a:gdLst>
                <a:gd name="connsiteX0" fmla="*/ 1149242 w 2416175"/>
                <a:gd name="connsiteY0" fmla="*/ 0 h 1360675"/>
                <a:gd name="connsiteX1" fmla="*/ 837925 w 2416175"/>
                <a:gd name="connsiteY1" fmla="*/ 44199 h 1360675"/>
                <a:gd name="connsiteX2" fmla="*/ 93310 w 2416175"/>
                <a:gd name="connsiteY2" fmla="*/ 628321 h 1360675"/>
                <a:gd name="connsiteX3" fmla="*/ 62063 w 2416175"/>
                <a:gd name="connsiteY3" fmla="*/ 718728 h 1360675"/>
                <a:gd name="connsiteX4" fmla="*/ 41269 w 2416175"/>
                <a:gd name="connsiteY4" fmla="*/ 758980 h 1360675"/>
                <a:gd name="connsiteX5" fmla="*/ 0 w 2416175"/>
                <a:gd name="connsiteY5" fmla="*/ 974753 h 1360675"/>
                <a:gd name="connsiteX6" fmla="*/ 241643 w 2416175"/>
                <a:gd name="connsiteY6" fmla="*/ 1360675 h 1360675"/>
                <a:gd name="connsiteX7" fmla="*/ 241643 w 2416175"/>
                <a:gd name="connsiteY7" fmla="*/ 1360674 h 1360675"/>
                <a:gd name="connsiteX8" fmla="*/ 202328 w 2416175"/>
                <a:gd name="connsiteY8" fmla="*/ 1171119 h 1360675"/>
                <a:gd name="connsiteX9" fmla="*/ 193974 w 2416175"/>
                <a:gd name="connsiteY9" fmla="*/ 1045938 h 1360675"/>
                <a:gd name="connsiteX10" fmla="*/ 211787 w 2416175"/>
                <a:gd name="connsiteY10" fmla="*/ 1098350 h 1360675"/>
                <a:gd name="connsiteX11" fmla="*/ 412161 w 2416175"/>
                <a:gd name="connsiteY11" fmla="*/ 1268500 h 1360675"/>
                <a:gd name="connsiteX12" fmla="*/ 412161 w 2416175"/>
                <a:gd name="connsiteY12" fmla="*/ 1268499 h 1360675"/>
                <a:gd name="connsiteX13" fmla="*/ 372846 w 2416175"/>
                <a:gd name="connsiteY13" fmla="*/ 1078943 h 1360675"/>
                <a:gd name="connsiteX14" fmla="*/ 364492 w 2416175"/>
                <a:gd name="connsiteY14" fmla="*/ 953762 h 1360675"/>
                <a:gd name="connsiteX15" fmla="*/ 382305 w 2416175"/>
                <a:gd name="connsiteY15" fmla="*/ 1006174 h 1360675"/>
                <a:gd name="connsiteX16" fmla="*/ 582679 w 2416175"/>
                <a:gd name="connsiteY16" fmla="*/ 1176324 h 1360675"/>
                <a:gd name="connsiteX17" fmla="*/ 582679 w 2416175"/>
                <a:gd name="connsiteY17" fmla="*/ 1176323 h 1360675"/>
                <a:gd name="connsiteX18" fmla="*/ 543364 w 2416175"/>
                <a:gd name="connsiteY18" fmla="*/ 986767 h 1360675"/>
                <a:gd name="connsiteX19" fmla="*/ 535010 w 2416175"/>
                <a:gd name="connsiteY19" fmla="*/ 861586 h 1360675"/>
                <a:gd name="connsiteX20" fmla="*/ 552823 w 2416175"/>
                <a:gd name="connsiteY20" fmla="*/ 913998 h 1360675"/>
                <a:gd name="connsiteX21" fmla="*/ 753197 w 2416175"/>
                <a:gd name="connsiteY21" fmla="*/ 1084147 h 1360675"/>
                <a:gd name="connsiteX22" fmla="*/ 753197 w 2416175"/>
                <a:gd name="connsiteY22" fmla="*/ 1084147 h 1360675"/>
                <a:gd name="connsiteX23" fmla="*/ 713882 w 2416175"/>
                <a:gd name="connsiteY23" fmla="*/ 894591 h 1360675"/>
                <a:gd name="connsiteX24" fmla="*/ 705528 w 2416175"/>
                <a:gd name="connsiteY24" fmla="*/ 769409 h 1360675"/>
                <a:gd name="connsiteX25" fmla="*/ 723341 w 2416175"/>
                <a:gd name="connsiteY25" fmla="*/ 821822 h 1360675"/>
                <a:gd name="connsiteX26" fmla="*/ 923715 w 2416175"/>
                <a:gd name="connsiteY26" fmla="*/ 991971 h 1360675"/>
                <a:gd name="connsiteX27" fmla="*/ 923715 w 2416175"/>
                <a:gd name="connsiteY27" fmla="*/ 991970 h 1360675"/>
                <a:gd name="connsiteX28" fmla="*/ 884400 w 2416175"/>
                <a:gd name="connsiteY28" fmla="*/ 802415 h 1360675"/>
                <a:gd name="connsiteX29" fmla="*/ 876047 w 2416175"/>
                <a:gd name="connsiteY29" fmla="*/ 677240 h 1360675"/>
                <a:gd name="connsiteX30" fmla="*/ 893857 w 2416175"/>
                <a:gd name="connsiteY30" fmla="*/ 729646 h 1360675"/>
                <a:gd name="connsiteX31" fmla="*/ 1094231 w 2416175"/>
                <a:gd name="connsiteY31" fmla="*/ 899795 h 1360675"/>
                <a:gd name="connsiteX32" fmla="*/ 1094231 w 2416175"/>
                <a:gd name="connsiteY32" fmla="*/ 899794 h 1360675"/>
                <a:gd name="connsiteX33" fmla="*/ 1054916 w 2416175"/>
                <a:gd name="connsiteY33" fmla="*/ 710239 h 1360675"/>
                <a:gd name="connsiteX34" fmla="*/ 1045771 w 2416175"/>
                <a:gd name="connsiteY34" fmla="*/ 573200 h 1360675"/>
                <a:gd name="connsiteX35" fmla="*/ 1118331 w 2416175"/>
                <a:gd name="connsiteY35" fmla="*/ 556196 h 1360675"/>
                <a:gd name="connsiteX36" fmla="*/ 1241750 w 2416175"/>
                <a:gd name="connsiteY36" fmla="*/ 535417 h 1360675"/>
                <a:gd name="connsiteX37" fmla="*/ 1303744 w 2416175"/>
                <a:gd name="connsiteY37" fmla="*/ 545642 h 1360675"/>
                <a:gd name="connsiteX38" fmla="*/ 1371194 w 2416175"/>
                <a:gd name="connsiteY38" fmla="*/ 561371 h 1360675"/>
                <a:gd name="connsiteX39" fmla="*/ 1361259 w 2416175"/>
                <a:gd name="connsiteY39" fmla="*/ 710239 h 1360675"/>
                <a:gd name="connsiteX40" fmla="*/ 1321944 w 2416175"/>
                <a:gd name="connsiteY40" fmla="*/ 899794 h 1360675"/>
                <a:gd name="connsiteX41" fmla="*/ 1321944 w 2416175"/>
                <a:gd name="connsiteY41" fmla="*/ 899795 h 1360675"/>
                <a:gd name="connsiteX42" fmla="*/ 1522318 w 2416175"/>
                <a:gd name="connsiteY42" fmla="*/ 729646 h 1360675"/>
                <a:gd name="connsiteX43" fmla="*/ 1540128 w 2416175"/>
                <a:gd name="connsiteY43" fmla="*/ 677240 h 1360675"/>
                <a:gd name="connsiteX44" fmla="*/ 1531775 w 2416175"/>
                <a:gd name="connsiteY44" fmla="*/ 802415 h 1360675"/>
                <a:gd name="connsiteX45" fmla="*/ 1492460 w 2416175"/>
                <a:gd name="connsiteY45" fmla="*/ 991970 h 1360675"/>
                <a:gd name="connsiteX46" fmla="*/ 1492460 w 2416175"/>
                <a:gd name="connsiteY46" fmla="*/ 991971 h 1360675"/>
                <a:gd name="connsiteX47" fmla="*/ 1692834 w 2416175"/>
                <a:gd name="connsiteY47" fmla="*/ 821822 h 1360675"/>
                <a:gd name="connsiteX48" fmla="*/ 1710647 w 2416175"/>
                <a:gd name="connsiteY48" fmla="*/ 769409 h 1360675"/>
                <a:gd name="connsiteX49" fmla="*/ 1702293 w 2416175"/>
                <a:gd name="connsiteY49" fmla="*/ 894591 h 1360675"/>
                <a:gd name="connsiteX50" fmla="*/ 1662978 w 2416175"/>
                <a:gd name="connsiteY50" fmla="*/ 1084147 h 1360675"/>
                <a:gd name="connsiteX51" fmla="*/ 1662978 w 2416175"/>
                <a:gd name="connsiteY51" fmla="*/ 1084147 h 1360675"/>
                <a:gd name="connsiteX52" fmla="*/ 1863352 w 2416175"/>
                <a:gd name="connsiteY52" fmla="*/ 913998 h 1360675"/>
                <a:gd name="connsiteX53" fmla="*/ 1881165 w 2416175"/>
                <a:gd name="connsiteY53" fmla="*/ 861586 h 1360675"/>
                <a:gd name="connsiteX54" fmla="*/ 1872811 w 2416175"/>
                <a:gd name="connsiteY54" fmla="*/ 986767 h 1360675"/>
                <a:gd name="connsiteX55" fmla="*/ 1833496 w 2416175"/>
                <a:gd name="connsiteY55" fmla="*/ 1176323 h 1360675"/>
                <a:gd name="connsiteX56" fmla="*/ 1833496 w 2416175"/>
                <a:gd name="connsiteY56" fmla="*/ 1176324 h 1360675"/>
                <a:gd name="connsiteX57" fmla="*/ 2033870 w 2416175"/>
                <a:gd name="connsiteY57" fmla="*/ 1006174 h 1360675"/>
                <a:gd name="connsiteX58" fmla="*/ 2051683 w 2416175"/>
                <a:gd name="connsiteY58" fmla="*/ 953762 h 1360675"/>
                <a:gd name="connsiteX59" fmla="*/ 2043329 w 2416175"/>
                <a:gd name="connsiteY59" fmla="*/ 1078943 h 1360675"/>
                <a:gd name="connsiteX60" fmla="*/ 2004014 w 2416175"/>
                <a:gd name="connsiteY60" fmla="*/ 1268499 h 1360675"/>
                <a:gd name="connsiteX61" fmla="*/ 2004014 w 2416175"/>
                <a:gd name="connsiteY61" fmla="*/ 1268500 h 1360675"/>
                <a:gd name="connsiteX62" fmla="*/ 2204388 w 2416175"/>
                <a:gd name="connsiteY62" fmla="*/ 1098350 h 1360675"/>
                <a:gd name="connsiteX63" fmla="*/ 2222201 w 2416175"/>
                <a:gd name="connsiteY63" fmla="*/ 1045938 h 1360675"/>
                <a:gd name="connsiteX64" fmla="*/ 2213847 w 2416175"/>
                <a:gd name="connsiteY64" fmla="*/ 1171119 h 1360675"/>
                <a:gd name="connsiteX65" fmla="*/ 2174532 w 2416175"/>
                <a:gd name="connsiteY65" fmla="*/ 1360674 h 1360675"/>
                <a:gd name="connsiteX66" fmla="*/ 2174532 w 2416175"/>
                <a:gd name="connsiteY66" fmla="*/ 1360675 h 1360675"/>
                <a:gd name="connsiteX67" fmla="*/ 2416175 w 2416175"/>
                <a:gd name="connsiteY67" fmla="*/ 974753 h 1360675"/>
                <a:gd name="connsiteX68" fmla="*/ 2374906 w 2416175"/>
                <a:gd name="connsiteY68" fmla="*/ 758980 h 1360675"/>
                <a:gd name="connsiteX69" fmla="*/ 2365165 w 2416175"/>
                <a:gd name="connsiteY69" fmla="*/ 740123 h 1360675"/>
                <a:gd name="connsiteX70" fmla="*/ 2326525 w 2416175"/>
                <a:gd name="connsiteY70" fmla="*/ 628322 h 1360675"/>
                <a:gd name="connsiteX71" fmla="*/ 1581909 w 2416175"/>
                <a:gd name="connsiteY71" fmla="*/ 44200 h 1360675"/>
                <a:gd name="connsiteX72" fmla="*/ 1270593 w 2416175"/>
                <a:gd name="connsiteY72" fmla="*/ 1 h 1360675"/>
                <a:gd name="connsiteX73" fmla="*/ 1224717 w 2416175"/>
                <a:gd name="connsiteY73" fmla="*/ 1809 h 136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416175" h="1360675">
                  <a:moveTo>
                    <a:pt x="1149242" y="0"/>
                  </a:moveTo>
                  <a:cubicBezTo>
                    <a:pt x="1047622" y="1741"/>
                    <a:pt x="942921" y="16066"/>
                    <a:pt x="837925" y="44199"/>
                  </a:cubicBezTo>
                  <a:cubicBezTo>
                    <a:pt x="487939" y="137978"/>
                    <a:pt x="217510" y="363000"/>
                    <a:pt x="93310" y="628321"/>
                  </a:cubicBezTo>
                  <a:lnTo>
                    <a:pt x="62063" y="718728"/>
                  </a:lnTo>
                  <a:lnTo>
                    <a:pt x="41269" y="758980"/>
                  </a:lnTo>
                  <a:cubicBezTo>
                    <a:pt x="15214" y="820573"/>
                    <a:pt x="0" y="894825"/>
                    <a:pt x="0" y="974753"/>
                  </a:cubicBezTo>
                  <a:cubicBezTo>
                    <a:pt x="0" y="1187892"/>
                    <a:pt x="108187" y="1360675"/>
                    <a:pt x="241643" y="1360675"/>
                  </a:cubicBezTo>
                  <a:lnTo>
                    <a:pt x="241643" y="1360674"/>
                  </a:lnTo>
                  <a:cubicBezTo>
                    <a:pt x="224170" y="1299381"/>
                    <a:pt x="211065" y="1235818"/>
                    <a:pt x="202328" y="1171119"/>
                  </a:cubicBezTo>
                  <a:lnTo>
                    <a:pt x="193974" y="1045938"/>
                  </a:lnTo>
                  <a:lnTo>
                    <a:pt x="211787" y="1098350"/>
                  </a:lnTo>
                  <a:cubicBezTo>
                    <a:pt x="255212" y="1201006"/>
                    <a:pt x="328751" y="1268500"/>
                    <a:pt x="412161" y="1268500"/>
                  </a:cubicBezTo>
                  <a:lnTo>
                    <a:pt x="412161" y="1268499"/>
                  </a:lnTo>
                  <a:cubicBezTo>
                    <a:pt x="394688" y="1207205"/>
                    <a:pt x="381583" y="1143642"/>
                    <a:pt x="372846" y="1078943"/>
                  </a:cubicBezTo>
                  <a:lnTo>
                    <a:pt x="364492" y="953762"/>
                  </a:lnTo>
                  <a:lnTo>
                    <a:pt x="382305" y="1006174"/>
                  </a:lnTo>
                  <a:cubicBezTo>
                    <a:pt x="425730" y="1108830"/>
                    <a:pt x="499269" y="1176324"/>
                    <a:pt x="582679" y="1176324"/>
                  </a:cubicBezTo>
                  <a:lnTo>
                    <a:pt x="582679" y="1176323"/>
                  </a:lnTo>
                  <a:cubicBezTo>
                    <a:pt x="565206" y="1115029"/>
                    <a:pt x="552101" y="1051466"/>
                    <a:pt x="543364" y="986767"/>
                  </a:cubicBezTo>
                  <a:lnTo>
                    <a:pt x="535010" y="861586"/>
                  </a:lnTo>
                  <a:lnTo>
                    <a:pt x="552823" y="913998"/>
                  </a:lnTo>
                  <a:cubicBezTo>
                    <a:pt x="596248" y="1016654"/>
                    <a:pt x="669787" y="1084147"/>
                    <a:pt x="753197" y="1084147"/>
                  </a:cubicBezTo>
                  <a:lnTo>
                    <a:pt x="753197" y="1084147"/>
                  </a:lnTo>
                  <a:cubicBezTo>
                    <a:pt x="735724" y="1022853"/>
                    <a:pt x="722619" y="959290"/>
                    <a:pt x="713882" y="894591"/>
                  </a:cubicBezTo>
                  <a:lnTo>
                    <a:pt x="705528" y="769409"/>
                  </a:lnTo>
                  <a:lnTo>
                    <a:pt x="723341" y="821822"/>
                  </a:lnTo>
                  <a:cubicBezTo>
                    <a:pt x="766766" y="924478"/>
                    <a:pt x="840305" y="991971"/>
                    <a:pt x="923715" y="991971"/>
                  </a:cubicBezTo>
                  <a:lnTo>
                    <a:pt x="923715" y="991970"/>
                  </a:lnTo>
                  <a:cubicBezTo>
                    <a:pt x="906242" y="930677"/>
                    <a:pt x="893137" y="867114"/>
                    <a:pt x="884400" y="802415"/>
                  </a:cubicBezTo>
                  <a:lnTo>
                    <a:pt x="876047" y="677240"/>
                  </a:lnTo>
                  <a:lnTo>
                    <a:pt x="893857" y="729646"/>
                  </a:lnTo>
                  <a:cubicBezTo>
                    <a:pt x="937282" y="832302"/>
                    <a:pt x="1010821" y="899795"/>
                    <a:pt x="1094231" y="899795"/>
                  </a:cubicBezTo>
                  <a:lnTo>
                    <a:pt x="1094231" y="899794"/>
                  </a:lnTo>
                  <a:cubicBezTo>
                    <a:pt x="1076758" y="838501"/>
                    <a:pt x="1063653" y="774937"/>
                    <a:pt x="1054916" y="710239"/>
                  </a:cubicBezTo>
                  <a:lnTo>
                    <a:pt x="1045771" y="573200"/>
                  </a:lnTo>
                  <a:lnTo>
                    <a:pt x="1118331" y="556196"/>
                  </a:lnTo>
                  <a:lnTo>
                    <a:pt x="1241750" y="535417"/>
                  </a:lnTo>
                  <a:lnTo>
                    <a:pt x="1303744" y="545642"/>
                  </a:lnTo>
                  <a:lnTo>
                    <a:pt x="1371194" y="561371"/>
                  </a:lnTo>
                  <a:lnTo>
                    <a:pt x="1361259" y="710239"/>
                  </a:lnTo>
                  <a:cubicBezTo>
                    <a:pt x="1352522" y="774937"/>
                    <a:pt x="1339417" y="838501"/>
                    <a:pt x="1321944" y="899794"/>
                  </a:cubicBezTo>
                  <a:lnTo>
                    <a:pt x="1321944" y="899795"/>
                  </a:lnTo>
                  <a:cubicBezTo>
                    <a:pt x="1405354" y="899795"/>
                    <a:pt x="1478893" y="832302"/>
                    <a:pt x="1522318" y="729646"/>
                  </a:cubicBezTo>
                  <a:lnTo>
                    <a:pt x="1540128" y="677240"/>
                  </a:lnTo>
                  <a:lnTo>
                    <a:pt x="1531775" y="802415"/>
                  </a:lnTo>
                  <a:cubicBezTo>
                    <a:pt x="1523038" y="867114"/>
                    <a:pt x="1509933" y="930677"/>
                    <a:pt x="1492460" y="991970"/>
                  </a:cubicBezTo>
                  <a:lnTo>
                    <a:pt x="1492460" y="991971"/>
                  </a:lnTo>
                  <a:cubicBezTo>
                    <a:pt x="1575870" y="991971"/>
                    <a:pt x="1649409" y="924478"/>
                    <a:pt x="1692834" y="821822"/>
                  </a:cubicBezTo>
                  <a:lnTo>
                    <a:pt x="1710647" y="769409"/>
                  </a:lnTo>
                  <a:lnTo>
                    <a:pt x="1702293" y="894591"/>
                  </a:lnTo>
                  <a:cubicBezTo>
                    <a:pt x="1693556" y="959290"/>
                    <a:pt x="1680451" y="1022853"/>
                    <a:pt x="1662978" y="1084147"/>
                  </a:cubicBezTo>
                  <a:lnTo>
                    <a:pt x="1662978" y="1084147"/>
                  </a:lnTo>
                  <a:cubicBezTo>
                    <a:pt x="1746388" y="1084147"/>
                    <a:pt x="1819927" y="1016654"/>
                    <a:pt x="1863352" y="913998"/>
                  </a:cubicBezTo>
                  <a:lnTo>
                    <a:pt x="1881165" y="861586"/>
                  </a:lnTo>
                  <a:lnTo>
                    <a:pt x="1872811" y="986767"/>
                  </a:lnTo>
                  <a:cubicBezTo>
                    <a:pt x="1864074" y="1051466"/>
                    <a:pt x="1850969" y="1115029"/>
                    <a:pt x="1833496" y="1176323"/>
                  </a:cubicBezTo>
                  <a:lnTo>
                    <a:pt x="1833496" y="1176324"/>
                  </a:lnTo>
                  <a:cubicBezTo>
                    <a:pt x="1916906" y="1176324"/>
                    <a:pt x="1990445" y="1108830"/>
                    <a:pt x="2033870" y="1006174"/>
                  </a:cubicBezTo>
                  <a:lnTo>
                    <a:pt x="2051683" y="953762"/>
                  </a:lnTo>
                  <a:lnTo>
                    <a:pt x="2043329" y="1078943"/>
                  </a:lnTo>
                  <a:cubicBezTo>
                    <a:pt x="2034592" y="1143642"/>
                    <a:pt x="2021487" y="1207205"/>
                    <a:pt x="2004014" y="1268499"/>
                  </a:cubicBezTo>
                  <a:lnTo>
                    <a:pt x="2004014" y="1268500"/>
                  </a:lnTo>
                  <a:cubicBezTo>
                    <a:pt x="2087424" y="1268500"/>
                    <a:pt x="2160963" y="1201006"/>
                    <a:pt x="2204388" y="1098350"/>
                  </a:cubicBezTo>
                  <a:lnTo>
                    <a:pt x="2222201" y="1045938"/>
                  </a:lnTo>
                  <a:lnTo>
                    <a:pt x="2213847" y="1171119"/>
                  </a:lnTo>
                  <a:cubicBezTo>
                    <a:pt x="2205110" y="1235818"/>
                    <a:pt x="2192005" y="1299381"/>
                    <a:pt x="2174532" y="1360674"/>
                  </a:cubicBezTo>
                  <a:lnTo>
                    <a:pt x="2174532" y="1360675"/>
                  </a:lnTo>
                  <a:cubicBezTo>
                    <a:pt x="2307988" y="1360675"/>
                    <a:pt x="2416175" y="1187892"/>
                    <a:pt x="2416175" y="974753"/>
                  </a:cubicBezTo>
                  <a:cubicBezTo>
                    <a:pt x="2416175" y="894825"/>
                    <a:pt x="2400961" y="820573"/>
                    <a:pt x="2374906" y="758980"/>
                  </a:cubicBezTo>
                  <a:lnTo>
                    <a:pt x="2365165" y="740123"/>
                  </a:lnTo>
                  <a:lnTo>
                    <a:pt x="2326525" y="628322"/>
                  </a:lnTo>
                  <a:cubicBezTo>
                    <a:pt x="2202325" y="363001"/>
                    <a:pt x="1931895" y="137979"/>
                    <a:pt x="1581909" y="44200"/>
                  </a:cubicBezTo>
                  <a:cubicBezTo>
                    <a:pt x="1476913" y="16067"/>
                    <a:pt x="1372212" y="1742"/>
                    <a:pt x="1270593" y="1"/>
                  </a:cubicBezTo>
                  <a:lnTo>
                    <a:pt x="1224717" y="18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楕円 667">
              <a:extLst>
                <a:ext uri="{FF2B5EF4-FFF2-40B4-BE49-F238E27FC236}">
                  <a16:creationId xmlns:a16="http://schemas.microsoft.com/office/drawing/2014/main" id="{8B9F7242-8700-49A6-A86C-052EEEFEADE7}"/>
                </a:ext>
              </a:extLst>
            </p:cNvPr>
            <p:cNvSpPr/>
            <p:nvPr/>
          </p:nvSpPr>
          <p:spPr bwMode="auto">
            <a:xfrm>
              <a:off x="7329907" y="3123412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C8512F90-C4C1-4E54-9D4A-6723949B519E}"/>
                </a:ext>
              </a:extLst>
            </p:cNvPr>
            <p:cNvSpPr/>
            <p:nvPr/>
          </p:nvSpPr>
          <p:spPr bwMode="auto">
            <a:xfrm>
              <a:off x="6811205" y="2651121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F1AAB939-E456-40A5-BD9D-E99220E430EB}"/>
                </a:ext>
              </a:extLst>
            </p:cNvPr>
            <p:cNvSpPr/>
            <p:nvPr/>
          </p:nvSpPr>
          <p:spPr bwMode="auto">
            <a:xfrm>
              <a:off x="7602605" y="2651121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月 670">
              <a:extLst>
                <a:ext uri="{FF2B5EF4-FFF2-40B4-BE49-F238E27FC236}">
                  <a16:creationId xmlns:a16="http://schemas.microsoft.com/office/drawing/2014/main" id="{C3C33829-2144-4A83-A108-AB751C9766AA}"/>
                </a:ext>
              </a:extLst>
            </p:cNvPr>
            <p:cNvSpPr/>
            <p:nvPr/>
          </p:nvSpPr>
          <p:spPr bwMode="auto">
            <a:xfrm rot="16200000">
              <a:off x="7367503" y="3095053"/>
              <a:ext cx="90000" cy="49119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台形 671">
              <a:extLst>
                <a:ext uri="{FF2B5EF4-FFF2-40B4-BE49-F238E27FC236}">
                  <a16:creationId xmlns:a16="http://schemas.microsoft.com/office/drawing/2014/main" id="{A731C376-DCBF-42AC-81D8-994FD6F4E0D5}"/>
                </a:ext>
              </a:extLst>
            </p:cNvPr>
            <p:cNvSpPr/>
            <p:nvPr/>
          </p:nvSpPr>
          <p:spPr bwMode="auto">
            <a:xfrm>
              <a:off x="6537730" y="2086198"/>
              <a:ext cx="1768785" cy="326228"/>
            </a:xfrm>
            <a:prstGeom prst="trapezoid">
              <a:avLst>
                <a:gd name="adj" fmla="val 4333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月 672">
              <a:extLst>
                <a:ext uri="{FF2B5EF4-FFF2-40B4-BE49-F238E27FC236}">
                  <a16:creationId xmlns:a16="http://schemas.microsoft.com/office/drawing/2014/main" id="{2C9BDE7D-B236-40EE-946A-EDF3E9D06B17}"/>
                </a:ext>
              </a:extLst>
            </p:cNvPr>
            <p:cNvSpPr/>
            <p:nvPr/>
          </p:nvSpPr>
          <p:spPr bwMode="auto">
            <a:xfrm rot="5400000">
              <a:off x="7318768" y="1391870"/>
              <a:ext cx="209921" cy="1953579"/>
            </a:xfrm>
            <a:prstGeom prst="moon">
              <a:avLst>
                <a:gd name="adj" fmla="val 6714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C41414A0-A49A-4D92-845A-27D1593D66C7}"/>
                </a:ext>
              </a:extLst>
            </p:cNvPr>
            <p:cNvSpPr/>
            <p:nvPr/>
          </p:nvSpPr>
          <p:spPr bwMode="auto">
            <a:xfrm flipV="1">
              <a:off x="6775740" y="2880748"/>
              <a:ext cx="447360" cy="77274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46982B8A-3700-4E7B-87DF-DA2EAD542006}"/>
                </a:ext>
              </a:extLst>
            </p:cNvPr>
            <p:cNvSpPr/>
            <p:nvPr/>
          </p:nvSpPr>
          <p:spPr bwMode="auto">
            <a:xfrm flipV="1">
              <a:off x="7594890" y="2880748"/>
              <a:ext cx="447360" cy="77274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DF26DA3A-DB11-469F-94A4-C4997011967C}"/>
              </a:ext>
            </a:extLst>
          </p:cNvPr>
          <p:cNvGrpSpPr/>
          <p:nvPr/>
        </p:nvGrpSpPr>
        <p:grpSpPr>
          <a:xfrm>
            <a:off x="8251536" y="4617526"/>
            <a:ext cx="886929" cy="1696934"/>
            <a:chOff x="8583391" y="1793822"/>
            <a:chExt cx="1783293" cy="3411920"/>
          </a:xfrm>
        </p:grpSpPr>
        <p:sp>
          <p:nvSpPr>
            <p:cNvPr id="685" name="フローチャート: 論理積ゲート 684">
              <a:extLst>
                <a:ext uri="{FF2B5EF4-FFF2-40B4-BE49-F238E27FC236}">
                  <a16:creationId xmlns:a16="http://schemas.microsoft.com/office/drawing/2014/main" id="{EFF08A81-25E0-4AD8-9464-45EC162BC1A0}"/>
                </a:ext>
              </a:extLst>
            </p:cNvPr>
            <p:cNvSpPr/>
            <p:nvPr/>
          </p:nvSpPr>
          <p:spPr bwMode="auto">
            <a:xfrm rot="16200000">
              <a:off x="8626430" y="1793822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6" name="四角形: 角を丸くする 685">
              <a:extLst>
                <a:ext uri="{FF2B5EF4-FFF2-40B4-BE49-F238E27FC236}">
                  <a16:creationId xmlns:a16="http://schemas.microsoft.com/office/drawing/2014/main" id="{36D1A3A0-6978-4F60-817B-B989B352B0A0}"/>
                </a:ext>
              </a:extLst>
            </p:cNvPr>
            <p:cNvSpPr/>
            <p:nvPr/>
          </p:nvSpPr>
          <p:spPr bwMode="auto">
            <a:xfrm flipH="1">
              <a:off x="9494314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6A1569DF-79AD-4F85-997F-57888A5177CB}"/>
                </a:ext>
              </a:extLst>
            </p:cNvPr>
            <p:cNvSpPr/>
            <p:nvPr/>
          </p:nvSpPr>
          <p:spPr bwMode="auto">
            <a:xfrm flipH="1">
              <a:off x="9488004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四角形: 角を丸くする 687">
              <a:extLst>
                <a:ext uri="{FF2B5EF4-FFF2-40B4-BE49-F238E27FC236}">
                  <a16:creationId xmlns:a16="http://schemas.microsoft.com/office/drawing/2014/main" id="{3F25842D-5B51-49ED-A3BF-7A39B953A748}"/>
                </a:ext>
              </a:extLst>
            </p:cNvPr>
            <p:cNvSpPr/>
            <p:nvPr/>
          </p:nvSpPr>
          <p:spPr bwMode="auto">
            <a:xfrm>
              <a:off x="9321330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0539B579-A1F7-48C7-A46D-12F0C304AB86}"/>
                </a:ext>
              </a:extLst>
            </p:cNvPr>
            <p:cNvSpPr/>
            <p:nvPr/>
          </p:nvSpPr>
          <p:spPr bwMode="auto">
            <a:xfrm>
              <a:off x="9115366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E317613F-E513-4FC2-97C6-BC70DB518202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91" name="台形 690">
              <a:extLst>
                <a:ext uri="{FF2B5EF4-FFF2-40B4-BE49-F238E27FC236}">
                  <a16:creationId xmlns:a16="http://schemas.microsoft.com/office/drawing/2014/main" id="{3CC3B489-0396-49C9-BF28-76F4A4B1F164}"/>
                </a:ext>
              </a:extLst>
            </p:cNvPr>
            <p:cNvSpPr/>
            <p:nvPr/>
          </p:nvSpPr>
          <p:spPr bwMode="auto">
            <a:xfrm>
              <a:off x="8942650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1E33DCD9-D3DF-48F6-B635-0860C187E317}"/>
                </a:ext>
              </a:extLst>
            </p:cNvPr>
            <p:cNvSpPr/>
            <p:nvPr/>
          </p:nvSpPr>
          <p:spPr bwMode="auto">
            <a:xfrm>
              <a:off x="9055917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二等辺三角形 692">
              <a:extLst>
                <a:ext uri="{FF2B5EF4-FFF2-40B4-BE49-F238E27FC236}">
                  <a16:creationId xmlns:a16="http://schemas.microsoft.com/office/drawing/2014/main" id="{943BF6E6-465D-4A8B-A559-06D25B3FC139}"/>
                </a:ext>
              </a:extLst>
            </p:cNvPr>
            <p:cNvSpPr/>
            <p:nvPr/>
          </p:nvSpPr>
          <p:spPr bwMode="auto">
            <a:xfrm rot="10800000">
              <a:off x="9270609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4" name="二等辺三角形 693">
              <a:extLst>
                <a:ext uri="{FF2B5EF4-FFF2-40B4-BE49-F238E27FC236}">
                  <a16:creationId xmlns:a16="http://schemas.microsoft.com/office/drawing/2014/main" id="{6BC0DD3B-0901-486D-8B01-6C574B84A730}"/>
                </a:ext>
              </a:extLst>
            </p:cNvPr>
            <p:cNvSpPr/>
            <p:nvPr/>
          </p:nvSpPr>
          <p:spPr bwMode="auto">
            <a:xfrm rot="10800000" flipH="1">
              <a:off x="9470666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7A10D258-FCEC-4E63-B01A-04ADF1439999}"/>
                </a:ext>
              </a:extLst>
            </p:cNvPr>
            <p:cNvSpPr/>
            <p:nvPr/>
          </p:nvSpPr>
          <p:spPr bwMode="auto">
            <a:xfrm>
              <a:off x="9011928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楕円 695">
              <a:extLst>
                <a:ext uri="{FF2B5EF4-FFF2-40B4-BE49-F238E27FC236}">
                  <a16:creationId xmlns:a16="http://schemas.microsoft.com/office/drawing/2014/main" id="{AC59AB07-17CF-465C-BE9E-4B6375B3983C}"/>
                </a:ext>
              </a:extLst>
            </p:cNvPr>
            <p:cNvSpPr/>
            <p:nvPr/>
          </p:nvSpPr>
          <p:spPr bwMode="auto">
            <a:xfrm>
              <a:off x="9204170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角を丸くする 696">
              <a:extLst>
                <a:ext uri="{FF2B5EF4-FFF2-40B4-BE49-F238E27FC236}">
                  <a16:creationId xmlns:a16="http://schemas.microsoft.com/office/drawing/2014/main" id="{8C27EC08-58CC-42AA-AE19-A70F35D36E4C}"/>
                </a:ext>
              </a:extLst>
            </p:cNvPr>
            <p:cNvSpPr/>
            <p:nvPr/>
          </p:nvSpPr>
          <p:spPr bwMode="auto">
            <a:xfrm>
              <a:off x="9216177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59110824-2465-496F-96CB-4D7CE509A016}"/>
                </a:ext>
              </a:extLst>
            </p:cNvPr>
            <p:cNvSpPr/>
            <p:nvPr/>
          </p:nvSpPr>
          <p:spPr bwMode="auto">
            <a:xfrm>
              <a:off x="9685265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四角形: 角を丸くする 698">
              <a:extLst>
                <a:ext uri="{FF2B5EF4-FFF2-40B4-BE49-F238E27FC236}">
                  <a16:creationId xmlns:a16="http://schemas.microsoft.com/office/drawing/2014/main" id="{CE4A4C43-B99A-4B7C-95C4-EE0330BEE197}"/>
                </a:ext>
              </a:extLst>
            </p:cNvPr>
            <p:cNvSpPr/>
            <p:nvPr/>
          </p:nvSpPr>
          <p:spPr bwMode="auto">
            <a:xfrm>
              <a:off x="9697272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AB95BE93-0101-4196-A43E-86833E2ADB6D}"/>
                </a:ext>
              </a:extLst>
            </p:cNvPr>
            <p:cNvGrpSpPr/>
            <p:nvPr/>
          </p:nvGrpSpPr>
          <p:grpSpPr>
            <a:xfrm>
              <a:off x="9186814" y="3914108"/>
              <a:ext cx="467380" cy="635375"/>
              <a:chOff x="940270" y="3914108"/>
              <a:chExt cx="467380" cy="635375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91DBD5D6-A7D6-4C84-9395-AF246A562B6A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87B31F24-B71C-4C50-962C-BF0AE537D645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29E5B588-F6C5-4B44-8A9B-658D80AE57B0}"/>
                </a:ext>
              </a:extLst>
            </p:cNvPr>
            <p:cNvGrpSpPr/>
            <p:nvPr/>
          </p:nvGrpSpPr>
          <p:grpSpPr>
            <a:xfrm rot="20343635">
              <a:off x="9057866" y="3445813"/>
              <a:ext cx="319660" cy="640219"/>
              <a:chOff x="4539694" y="1898826"/>
              <a:chExt cx="781606" cy="1188319"/>
            </a:xfrm>
          </p:grpSpPr>
          <p:sp>
            <p:nvSpPr>
              <p:cNvPr id="724" name="台形 339">
                <a:extLst>
                  <a:ext uri="{FF2B5EF4-FFF2-40B4-BE49-F238E27FC236}">
                    <a16:creationId xmlns:a16="http://schemas.microsoft.com/office/drawing/2014/main" id="{66DA6CAA-C26D-4468-AE0D-8123A910CC97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台形 724">
                <a:extLst>
                  <a:ext uri="{FF2B5EF4-FFF2-40B4-BE49-F238E27FC236}">
                    <a16:creationId xmlns:a16="http://schemas.microsoft.com/office/drawing/2014/main" id="{2C5167C3-03E8-43DD-8952-8C9149AEDDD5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9494B20B-8430-4198-ABE0-5050827AE68A}"/>
                </a:ext>
              </a:extLst>
            </p:cNvPr>
            <p:cNvGrpSpPr/>
            <p:nvPr/>
          </p:nvGrpSpPr>
          <p:grpSpPr>
            <a:xfrm flipH="1">
              <a:off x="9274904" y="3914108"/>
              <a:ext cx="467380" cy="635375"/>
              <a:chOff x="940270" y="3914108"/>
              <a:chExt cx="467380" cy="635375"/>
            </a:xfrm>
          </p:grpSpPr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D4EF4FA6-6051-422D-AFE2-CC14A0361075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D151394A-68CF-482F-95FA-A7980C24B6AA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7DF109E2-C236-4D7A-B670-E0C1ACD0D1D7}"/>
                </a:ext>
              </a:extLst>
            </p:cNvPr>
            <p:cNvGrpSpPr/>
            <p:nvPr/>
          </p:nvGrpSpPr>
          <p:grpSpPr>
            <a:xfrm rot="1256365" flipH="1">
              <a:off x="9551572" y="3445813"/>
              <a:ext cx="319660" cy="640219"/>
              <a:chOff x="4539694" y="1898826"/>
              <a:chExt cx="781606" cy="1188319"/>
            </a:xfrm>
          </p:grpSpPr>
          <p:sp>
            <p:nvSpPr>
              <p:cNvPr id="720" name="台形 345">
                <a:extLst>
                  <a:ext uri="{FF2B5EF4-FFF2-40B4-BE49-F238E27FC236}">
                    <a16:creationId xmlns:a16="http://schemas.microsoft.com/office/drawing/2014/main" id="{5D8DAA93-4EB1-4C36-AEF6-19C959EBEEE6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台形 720">
                <a:extLst>
                  <a:ext uri="{FF2B5EF4-FFF2-40B4-BE49-F238E27FC236}">
                    <a16:creationId xmlns:a16="http://schemas.microsoft.com/office/drawing/2014/main" id="{9472D44C-3DCB-4780-81AC-1A377546967C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4" name="楕円 703">
              <a:extLst>
                <a:ext uri="{FF2B5EF4-FFF2-40B4-BE49-F238E27FC236}">
                  <a16:creationId xmlns:a16="http://schemas.microsoft.com/office/drawing/2014/main" id="{3B2F85F0-D66B-4EC4-BEA9-032912799482}"/>
                </a:ext>
              </a:extLst>
            </p:cNvPr>
            <p:cNvSpPr/>
            <p:nvPr/>
          </p:nvSpPr>
          <p:spPr bwMode="auto">
            <a:xfrm rot="20700000">
              <a:off x="8587370" y="262017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楕円 704">
              <a:extLst>
                <a:ext uri="{FF2B5EF4-FFF2-40B4-BE49-F238E27FC236}">
                  <a16:creationId xmlns:a16="http://schemas.microsoft.com/office/drawing/2014/main" id="{2CBDA77E-E59D-4154-B58E-261A463FBA26}"/>
                </a:ext>
              </a:extLst>
            </p:cNvPr>
            <p:cNvSpPr/>
            <p:nvPr/>
          </p:nvSpPr>
          <p:spPr bwMode="auto">
            <a:xfrm rot="900000" flipH="1">
              <a:off x="10021092" y="262017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80AF07F7-4DB1-43F0-B54B-00338D9127CD}"/>
                </a:ext>
              </a:extLst>
            </p:cNvPr>
            <p:cNvSpPr/>
            <p:nvPr/>
          </p:nvSpPr>
          <p:spPr bwMode="auto">
            <a:xfrm>
              <a:off x="8700089" y="1907102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E6F69D52-E704-4722-927D-3FD828A10B54}"/>
                </a:ext>
              </a:extLst>
            </p:cNvPr>
            <p:cNvSpPr/>
            <p:nvPr/>
          </p:nvSpPr>
          <p:spPr bwMode="auto">
            <a:xfrm rot="16200000">
              <a:off x="9183212" y="1325748"/>
              <a:ext cx="595061" cy="1619849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A06B3D41-F546-42C6-A422-7ECB044CBC1D}"/>
                </a:ext>
              </a:extLst>
            </p:cNvPr>
            <p:cNvSpPr/>
            <p:nvPr/>
          </p:nvSpPr>
          <p:spPr bwMode="auto">
            <a:xfrm>
              <a:off x="8887100" y="2560477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9" name="四角形: 角を丸くする 708">
              <a:extLst>
                <a:ext uri="{FF2B5EF4-FFF2-40B4-BE49-F238E27FC236}">
                  <a16:creationId xmlns:a16="http://schemas.microsoft.com/office/drawing/2014/main" id="{F5DBB362-FDAB-4773-9FC7-D1CE608B7CEA}"/>
                </a:ext>
              </a:extLst>
            </p:cNvPr>
            <p:cNvSpPr/>
            <p:nvPr/>
          </p:nvSpPr>
          <p:spPr bwMode="auto">
            <a:xfrm>
              <a:off x="9749688" y="2560477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月 709">
              <a:extLst>
                <a:ext uri="{FF2B5EF4-FFF2-40B4-BE49-F238E27FC236}">
                  <a16:creationId xmlns:a16="http://schemas.microsoft.com/office/drawing/2014/main" id="{FA2583DF-3807-47CD-992F-1C6C111B9CF1}"/>
                </a:ext>
              </a:extLst>
            </p:cNvPr>
            <p:cNvSpPr/>
            <p:nvPr/>
          </p:nvSpPr>
          <p:spPr bwMode="auto">
            <a:xfrm rot="16200000">
              <a:off x="9428235" y="3064513"/>
              <a:ext cx="100578" cy="47395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月 710">
              <a:extLst>
                <a:ext uri="{FF2B5EF4-FFF2-40B4-BE49-F238E27FC236}">
                  <a16:creationId xmlns:a16="http://schemas.microsoft.com/office/drawing/2014/main" id="{E539C21B-84A3-41FF-9090-6CBD501C4F90}"/>
                </a:ext>
              </a:extLst>
            </p:cNvPr>
            <p:cNvSpPr/>
            <p:nvPr/>
          </p:nvSpPr>
          <p:spPr bwMode="auto">
            <a:xfrm rot="16200000">
              <a:off x="9448964" y="3011989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2" name="月 711">
              <a:extLst>
                <a:ext uri="{FF2B5EF4-FFF2-40B4-BE49-F238E27FC236}">
                  <a16:creationId xmlns:a16="http://schemas.microsoft.com/office/drawing/2014/main" id="{87816489-30CD-4F9F-ADC9-85689C87F099}"/>
                </a:ext>
              </a:extLst>
            </p:cNvPr>
            <p:cNvSpPr/>
            <p:nvPr/>
          </p:nvSpPr>
          <p:spPr bwMode="auto">
            <a:xfrm rot="5400000">
              <a:off x="9015065" y="2337707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3" name="月 712">
              <a:extLst>
                <a:ext uri="{FF2B5EF4-FFF2-40B4-BE49-F238E27FC236}">
                  <a16:creationId xmlns:a16="http://schemas.microsoft.com/office/drawing/2014/main" id="{7B49214B-8267-4890-98FE-CCB5588C1D88}"/>
                </a:ext>
              </a:extLst>
            </p:cNvPr>
            <p:cNvSpPr/>
            <p:nvPr/>
          </p:nvSpPr>
          <p:spPr bwMode="auto">
            <a:xfrm rot="5400000">
              <a:off x="9877655" y="2337707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4" name="楕円 713">
              <a:extLst>
                <a:ext uri="{FF2B5EF4-FFF2-40B4-BE49-F238E27FC236}">
                  <a16:creationId xmlns:a16="http://schemas.microsoft.com/office/drawing/2014/main" id="{CB8B9019-6812-453A-8D2F-1C65343CD5B7}"/>
                </a:ext>
              </a:extLst>
            </p:cNvPr>
            <p:cNvSpPr/>
            <p:nvPr/>
          </p:nvSpPr>
          <p:spPr bwMode="auto">
            <a:xfrm>
              <a:off x="8832297" y="3021830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楕円 714">
              <a:extLst>
                <a:ext uri="{FF2B5EF4-FFF2-40B4-BE49-F238E27FC236}">
                  <a16:creationId xmlns:a16="http://schemas.microsoft.com/office/drawing/2014/main" id="{8E077F3C-7A5E-4464-B9C9-192A0C23735D}"/>
                </a:ext>
              </a:extLst>
            </p:cNvPr>
            <p:cNvSpPr/>
            <p:nvPr/>
          </p:nvSpPr>
          <p:spPr bwMode="auto">
            <a:xfrm>
              <a:off x="9965110" y="3021830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台形 715">
              <a:extLst>
                <a:ext uri="{FF2B5EF4-FFF2-40B4-BE49-F238E27FC236}">
                  <a16:creationId xmlns:a16="http://schemas.microsoft.com/office/drawing/2014/main" id="{6D16E819-4A72-426D-96BF-B2C58DB6E967}"/>
                </a:ext>
              </a:extLst>
            </p:cNvPr>
            <p:cNvSpPr/>
            <p:nvPr/>
          </p:nvSpPr>
          <p:spPr bwMode="auto">
            <a:xfrm>
              <a:off x="8665443" y="1991623"/>
              <a:ext cx="1598558" cy="326228"/>
            </a:xfrm>
            <a:prstGeom prst="trapezoid">
              <a:avLst>
                <a:gd name="adj" fmla="val 56435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月 716">
              <a:extLst>
                <a:ext uri="{FF2B5EF4-FFF2-40B4-BE49-F238E27FC236}">
                  <a16:creationId xmlns:a16="http://schemas.microsoft.com/office/drawing/2014/main" id="{452519E6-AFDF-4280-9D2F-76A65035EEA9}"/>
                </a:ext>
              </a:extLst>
            </p:cNvPr>
            <p:cNvSpPr/>
            <p:nvPr/>
          </p:nvSpPr>
          <p:spPr bwMode="auto">
            <a:xfrm rot="5400000">
              <a:off x="9361214" y="1391301"/>
              <a:ext cx="209921" cy="1765568"/>
            </a:xfrm>
            <a:prstGeom prst="moon">
              <a:avLst>
                <a:gd name="adj" fmla="val 67144"/>
              </a:avLst>
            </a:pr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月 717">
              <a:extLst>
                <a:ext uri="{FF2B5EF4-FFF2-40B4-BE49-F238E27FC236}">
                  <a16:creationId xmlns:a16="http://schemas.microsoft.com/office/drawing/2014/main" id="{C79A2AF0-82EF-4BD3-805B-9018E4330140}"/>
                </a:ext>
              </a:extLst>
            </p:cNvPr>
            <p:cNvSpPr/>
            <p:nvPr/>
          </p:nvSpPr>
          <p:spPr bwMode="auto">
            <a:xfrm rot="16200000">
              <a:off x="9002058" y="2684795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月 718">
              <a:extLst>
                <a:ext uri="{FF2B5EF4-FFF2-40B4-BE49-F238E27FC236}">
                  <a16:creationId xmlns:a16="http://schemas.microsoft.com/office/drawing/2014/main" id="{59BFCF62-BD94-4E51-8F7E-19ACB27A6D86}"/>
                </a:ext>
              </a:extLst>
            </p:cNvPr>
            <p:cNvSpPr/>
            <p:nvPr/>
          </p:nvSpPr>
          <p:spPr bwMode="auto">
            <a:xfrm rot="16200000">
              <a:off x="9855530" y="2684797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67651-B079-426A-8E04-13F8F651AD7C}"/>
              </a:ext>
            </a:extLst>
          </p:cNvPr>
          <p:cNvGrpSpPr/>
          <p:nvPr/>
        </p:nvGrpSpPr>
        <p:grpSpPr>
          <a:xfrm>
            <a:off x="587515" y="505464"/>
            <a:ext cx="1200192" cy="1916618"/>
            <a:chOff x="69201" y="1351871"/>
            <a:chExt cx="2413150" cy="38536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D98FE5A-4976-418C-B7F7-214BF344944E}"/>
                </a:ext>
              </a:extLst>
            </p:cNvPr>
            <p:cNvSpPr/>
            <p:nvPr/>
          </p:nvSpPr>
          <p:spPr bwMode="auto">
            <a:xfrm>
              <a:off x="69201" y="2402273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212898D-EBC3-4E53-B627-87431066AC71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D8EE735-CB95-490F-B755-58666236378E}"/>
                </a:ext>
              </a:extLst>
            </p:cNvPr>
            <p:cNvSpPr/>
            <p:nvPr/>
          </p:nvSpPr>
          <p:spPr bwMode="auto">
            <a:xfrm rot="8100000" flipH="1">
              <a:off x="1717525" y="3943370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FDC622D-BE5A-4FB0-A3BC-7B450B6F7377}"/>
                </a:ext>
              </a:extLst>
            </p:cNvPr>
            <p:cNvSpPr/>
            <p:nvPr/>
          </p:nvSpPr>
          <p:spPr bwMode="auto">
            <a:xfrm rot="1800000" flipH="1">
              <a:off x="311338" y="3924148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F8D93F5-5EA8-4EE3-B60D-C41986D73174}"/>
                </a:ext>
              </a:extLst>
            </p:cNvPr>
            <p:cNvGrpSpPr/>
            <p:nvPr/>
          </p:nvGrpSpPr>
          <p:grpSpPr>
            <a:xfrm>
              <a:off x="923784" y="4785378"/>
              <a:ext cx="648366" cy="420115"/>
              <a:chOff x="411032" y="2622674"/>
              <a:chExt cx="790874" cy="512455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497273F-459F-434D-BCA7-BF5A440C1FAC}"/>
                  </a:ext>
                </a:extLst>
              </p:cNvPr>
              <p:cNvSpPr/>
              <p:nvPr/>
            </p:nvSpPr>
            <p:spPr bwMode="auto">
              <a:xfrm flipH="1">
                <a:off x="867436" y="3013059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9794072-EF81-4A7F-A2C9-6EC6B0CBEBE5}"/>
                  </a:ext>
                </a:extLst>
              </p:cNvPr>
              <p:cNvSpPr/>
              <p:nvPr/>
            </p:nvSpPr>
            <p:spPr bwMode="auto">
              <a:xfrm>
                <a:off x="411032" y="3013059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6784AA36-70C2-47F5-BB7B-D33EB3A6FBAA}"/>
                  </a:ext>
                </a:extLst>
              </p:cNvPr>
              <p:cNvSpPr/>
              <p:nvPr/>
            </p:nvSpPr>
            <p:spPr bwMode="auto">
              <a:xfrm flipH="1">
                <a:off x="873745" y="2622674"/>
                <a:ext cx="122196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9A6437A9-CE16-4E65-9CF5-AE67F11A65BA}"/>
                  </a:ext>
                </a:extLst>
              </p:cNvPr>
              <p:cNvSpPr/>
              <p:nvPr/>
            </p:nvSpPr>
            <p:spPr bwMode="auto">
              <a:xfrm>
                <a:off x="616996" y="2622674"/>
                <a:ext cx="122197" cy="391958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192100B-19CD-4238-9C74-1855122A97FC}"/>
                </a:ext>
              </a:extLst>
            </p:cNvPr>
            <p:cNvGrpSpPr/>
            <p:nvPr/>
          </p:nvGrpSpPr>
          <p:grpSpPr>
            <a:xfrm>
              <a:off x="616023" y="3278336"/>
              <a:ext cx="1263889" cy="1529756"/>
              <a:chOff x="904307" y="1493784"/>
              <a:chExt cx="2345926" cy="283940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155FBBBC-E46D-4BFB-928A-23D05A4D5470}"/>
                  </a:ext>
                </a:extLst>
              </p:cNvPr>
              <p:cNvGrpSpPr/>
              <p:nvPr/>
            </p:nvGrpSpPr>
            <p:grpSpPr>
              <a:xfrm rot="20156365" flipH="1">
                <a:off x="2656907" y="1766293"/>
                <a:ext cx="593326" cy="1188315"/>
                <a:chOff x="4539694" y="1898830"/>
                <a:chExt cx="781606" cy="1188315"/>
              </a:xfrm>
            </p:grpSpPr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B0CA4878-FE41-47B4-BAEE-631396D89FF7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53AF596-47CE-453D-BCF0-BC1DAB64F0D9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FFF55716-EF66-45AB-AE3A-8F5119213C93}"/>
                  </a:ext>
                </a:extLst>
              </p:cNvPr>
              <p:cNvGrpSpPr/>
              <p:nvPr/>
            </p:nvGrpSpPr>
            <p:grpSpPr>
              <a:xfrm rot="1443635">
                <a:off x="904307" y="1766294"/>
                <a:ext cx="593326" cy="1188315"/>
                <a:chOff x="4539694" y="1898830"/>
                <a:chExt cx="781606" cy="1188315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CBBD3C72-95D0-4232-A70A-BCE717D1881B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pattFill prst="dkVert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ABB703C3-879C-4A7F-A5AF-5F92E57EED7B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0029E847-CDEC-4D9B-8E77-F51866E90791}"/>
                  </a:ext>
                </a:extLst>
              </p:cNvPr>
              <p:cNvSpPr/>
              <p:nvPr/>
            </p:nvSpPr>
            <p:spPr bwMode="auto">
              <a:xfrm>
                <a:off x="1150077" y="4045777"/>
                <a:ext cx="1845205" cy="287415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708FE272-D5D7-4A93-99CF-246FCFD80C8D}"/>
                  </a:ext>
                </a:extLst>
              </p:cNvPr>
              <p:cNvSpPr/>
              <p:nvPr/>
            </p:nvSpPr>
            <p:spPr bwMode="auto">
              <a:xfrm>
                <a:off x="1150077" y="2884339"/>
                <a:ext cx="1845205" cy="1305146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CAE795EB-2EB9-405B-840C-5852A5390EFC}"/>
                  </a:ext>
                </a:extLst>
              </p:cNvPr>
              <p:cNvSpPr/>
              <p:nvPr/>
            </p:nvSpPr>
            <p:spPr bwMode="auto">
              <a:xfrm rot="10800000">
                <a:off x="1369920" y="2867382"/>
                <a:ext cx="1405520" cy="11953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7D63A14B-EA40-44F8-B036-89D0CBF8DF83}"/>
                  </a:ext>
                </a:extLst>
              </p:cNvPr>
              <p:cNvSpPr/>
              <p:nvPr/>
            </p:nvSpPr>
            <p:spPr bwMode="auto">
              <a:xfrm rot="10800000">
                <a:off x="1427070" y="2867382"/>
                <a:ext cx="1291220" cy="11508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5343E77-7D5E-433E-9796-C7B724266F9E}"/>
                  </a:ext>
                </a:extLst>
              </p:cNvPr>
              <p:cNvSpPr/>
              <p:nvPr/>
            </p:nvSpPr>
            <p:spPr bwMode="auto">
              <a:xfrm>
                <a:off x="13075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18C0814-CC7C-4EC5-A263-7249C0258BCD}"/>
                  </a:ext>
                </a:extLst>
              </p:cNvPr>
              <p:cNvSpPr/>
              <p:nvPr/>
            </p:nvSpPr>
            <p:spPr bwMode="auto">
              <a:xfrm>
                <a:off x="1307595" y="1580662"/>
                <a:ext cx="1530170" cy="1393688"/>
              </a:xfrm>
              <a:custGeom>
                <a:avLst/>
                <a:gdLst>
                  <a:gd name="connsiteX0" fmla="*/ 246475 w 1530170"/>
                  <a:gd name="connsiteY0" fmla="*/ 0 h 1393688"/>
                  <a:gd name="connsiteX1" fmla="*/ 246475 w 1530170"/>
                  <a:gd name="connsiteY1" fmla="*/ 423203 h 1393688"/>
                  <a:gd name="connsiteX2" fmla="*/ 765085 w 1530170"/>
                  <a:gd name="connsiteY2" fmla="*/ 941813 h 1393688"/>
                  <a:gd name="connsiteX3" fmla="*/ 1283695 w 1530170"/>
                  <a:gd name="connsiteY3" fmla="*/ 423203 h 1393688"/>
                  <a:gd name="connsiteX4" fmla="*/ 1283695 w 1530170"/>
                  <a:gd name="connsiteY4" fmla="*/ 0 h 1393688"/>
                  <a:gd name="connsiteX5" fmla="*/ 1287994 w 1530170"/>
                  <a:gd name="connsiteY5" fmla="*/ 2333 h 1393688"/>
                  <a:gd name="connsiteX6" fmla="*/ 1530170 w 1530170"/>
                  <a:gd name="connsiteY6" fmla="*/ 457811 h 1393688"/>
                  <a:gd name="connsiteX7" fmla="*/ 1530170 w 1530170"/>
                  <a:gd name="connsiteY7" fmla="*/ 1393688 h 1393688"/>
                  <a:gd name="connsiteX8" fmla="*/ 0 w 1530170"/>
                  <a:gd name="connsiteY8" fmla="*/ 1393688 h 1393688"/>
                  <a:gd name="connsiteX9" fmla="*/ 0 w 1530170"/>
                  <a:gd name="connsiteY9" fmla="*/ 457811 h 1393688"/>
                  <a:gd name="connsiteX10" fmla="*/ 242176 w 1530170"/>
                  <a:gd name="connsiteY10" fmla="*/ 2333 h 1393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0170" h="1393688">
                    <a:moveTo>
                      <a:pt x="246475" y="0"/>
                    </a:moveTo>
                    <a:lnTo>
                      <a:pt x="246475" y="423203"/>
                    </a:lnTo>
                    <a:cubicBezTo>
                      <a:pt x="246475" y="709623"/>
                      <a:pt x="478665" y="941813"/>
                      <a:pt x="765085" y="941813"/>
                    </a:cubicBezTo>
                    <a:cubicBezTo>
                      <a:pt x="1051505" y="941813"/>
                      <a:pt x="1283695" y="709623"/>
                      <a:pt x="1283695" y="423203"/>
                    </a:cubicBezTo>
                    <a:lnTo>
                      <a:pt x="1283695" y="0"/>
                    </a:lnTo>
                    <a:lnTo>
                      <a:pt x="1287994" y="2333"/>
                    </a:lnTo>
                    <a:cubicBezTo>
                      <a:pt x="1434106" y="101044"/>
                      <a:pt x="1530170" y="268209"/>
                      <a:pt x="1530170" y="457811"/>
                    </a:cubicBezTo>
                    <a:lnTo>
                      <a:pt x="1530170" y="1393688"/>
                    </a:lnTo>
                    <a:lnTo>
                      <a:pt x="0" y="1393688"/>
                    </a:lnTo>
                    <a:lnTo>
                      <a:pt x="0" y="457811"/>
                    </a:lnTo>
                    <a:cubicBezTo>
                      <a:pt x="0" y="268209"/>
                      <a:pt x="96065" y="101044"/>
                      <a:pt x="242176" y="233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23F84D7-F01A-442E-8F7A-A4BC0F9E50ED}"/>
                  </a:ext>
                </a:extLst>
              </p:cNvPr>
              <p:cNvSpPr/>
              <p:nvPr/>
            </p:nvSpPr>
            <p:spPr bwMode="auto">
              <a:xfrm>
                <a:off x="17128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F24EC96C-DF64-4E18-9566-A1F7981FA9C3}"/>
                  </a:ext>
                </a:extLst>
              </p:cNvPr>
              <p:cNvSpPr/>
              <p:nvPr/>
            </p:nvSpPr>
            <p:spPr bwMode="auto">
              <a:xfrm>
                <a:off x="20179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C60FC6D-BFD3-4499-9FEB-302892EE4369}"/>
                </a:ext>
              </a:extLst>
            </p:cNvPr>
            <p:cNvGrpSpPr/>
            <p:nvPr/>
          </p:nvGrpSpPr>
          <p:grpSpPr>
            <a:xfrm>
              <a:off x="364575" y="1561590"/>
              <a:ext cx="1779313" cy="1693529"/>
              <a:chOff x="-95131" y="-853402"/>
              <a:chExt cx="1779313" cy="1693529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7FB8BD8E-7B93-4663-A7F7-1E5BBAA89DC2}"/>
                  </a:ext>
                </a:extLst>
              </p:cNvPr>
              <p:cNvSpPr/>
              <p:nvPr/>
            </p:nvSpPr>
            <p:spPr bwMode="auto">
              <a:xfrm>
                <a:off x="-49780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4D45D22A-D849-49C8-948A-C268C2FF147B}"/>
                  </a:ext>
                </a:extLst>
              </p:cNvPr>
              <p:cNvSpPr/>
              <p:nvPr/>
            </p:nvSpPr>
            <p:spPr bwMode="auto">
              <a:xfrm>
                <a:off x="189916" y="-853402"/>
                <a:ext cx="1444514" cy="14445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46B49C3-CBEF-4149-BE6C-444A2FBD38E9}"/>
                  </a:ext>
                </a:extLst>
              </p:cNvPr>
              <p:cNvSpPr/>
              <p:nvPr/>
            </p:nvSpPr>
            <p:spPr bwMode="auto">
              <a:xfrm rot="20700000">
                <a:off x="-95131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4A85D3E-5718-4654-984F-85584FF55686}"/>
                  </a:ext>
                </a:extLst>
              </p:cNvPr>
              <p:cNvSpPr/>
              <p:nvPr/>
            </p:nvSpPr>
            <p:spPr bwMode="auto">
              <a:xfrm rot="900000" flipH="1">
                <a:off x="1338590" y="-67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C4A3D35-5021-4C4F-B6E8-4CF972CCD633}"/>
                  </a:ext>
                </a:extLst>
              </p:cNvPr>
              <p:cNvSpPr/>
              <p:nvPr/>
            </p:nvSpPr>
            <p:spPr bwMode="auto">
              <a:xfrm>
                <a:off x="17588" y="-713748"/>
                <a:ext cx="1553876" cy="15538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DD7B912-4717-4F0E-A509-464C9DC81ECE}"/>
                  </a:ext>
                </a:extLst>
              </p:cNvPr>
              <p:cNvSpPr/>
              <p:nvPr/>
            </p:nvSpPr>
            <p:spPr bwMode="auto">
              <a:xfrm>
                <a:off x="109791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6D6679EF-209B-455E-ABD2-A0FB6A6358D1}"/>
                  </a:ext>
                </a:extLst>
              </p:cNvPr>
              <p:cNvSpPr/>
              <p:nvPr/>
            </p:nvSpPr>
            <p:spPr bwMode="auto">
              <a:xfrm rot="5400000">
                <a:off x="298502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FA216E3-E258-4046-9333-F40C88A224C4}"/>
                  </a:ext>
                </a:extLst>
              </p:cNvPr>
              <p:cNvGrpSpPr/>
              <p:nvPr/>
            </p:nvGrpSpPr>
            <p:grpSpPr>
              <a:xfrm>
                <a:off x="211098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ACF4157-6E2F-4F98-B732-21BD5BAF1FFF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1C5ACADC-7A4B-483A-AB00-11E33356E549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91FCBC0B-2009-4D18-BF63-CA6F6067241C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16923C41-DE93-4C7F-B054-51FB2C9F14B3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4D834197-B2AC-4F93-BA78-67068DF54571}"/>
                  </a:ext>
                </a:extLst>
              </p:cNvPr>
              <p:cNvSpPr/>
              <p:nvPr/>
            </p:nvSpPr>
            <p:spPr bwMode="auto">
              <a:xfrm rot="5400000">
                <a:off x="255086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7E88F5F-27BD-4A61-813E-5A84F05611E1}"/>
                  </a:ext>
                </a:extLst>
              </p:cNvPr>
              <p:cNvSpPr/>
              <p:nvPr/>
            </p:nvSpPr>
            <p:spPr bwMode="auto">
              <a:xfrm flipH="1">
                <a:off x="976965" y="-97308"/>
                <a:ext cx="491262" cy="340156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F3147032-A9D7-4F51-A9CB-F15F9D6D70CB}"/>
                  </a:ext>
                </a:extLst>
              </p:cNvPr>
              <p:cNvSpPr/>
              <p:nvPr/>
            </p:nvSpPr>
            <p:spPr bwMode="auto">
              <a:xfrm rot="16200000" flipH="1">
                <a:off x="1163791" y="-430653"/>
                <a:ext cx="115724" cy="409773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FC6E9E0-A734-4711-96C2-12C121DB1EA5}"/>
                  </a:ext>
                </a:extLst>
              </p:cNvPr>
              <p:cNvGrpSpPr/>
              <p:nvPr/>
            </p:nvGrpSpPr>
            <p:grpSpPr>
              <a:xfrm flipH="1">
                <a:off x="1085114" y="-56044"/>
                <a:ext cx="281806" cy="281806"/>
                <a:chOff x="3584130" y="2358010"/>
                <a:chExt cx="415588" cy="415588"/>
              </a:xfrm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EFFD5AE1-3326-41D3-88D1-6C9E16306126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C56AFB87-A02B-487F-B6B6-6754914E0C1D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060F37CD-AE48-4D27-BB5C-54FA2D68A068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F8725F3C-48B0-44EF-B7D8-36355C5E4209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43346B06-0B35-4F03-886E-677F1A3698B9}"/>
                  </a:ext>
                </a:extLst>
              </p:cNvPr>
              <p:cNvSpPr/>
              <p:nvPr/>
            </p:nvSpPr>
            <p:spPr bwMode="auto">
              <a:xfrm rot="16200000" flipH="1">
                <a:off x="1120374" y="-267317"/>
                <a:ext cx="202558" cy="494577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FF2DD2F-9EB1-4285-B76E-6B673AF63531}"/>
                  </a:ext>
                </a:extLst>
              </p:cNvPr>
              <p:cNvSpPr/>
              <p:nvPr/>
            </p:nvSpPr>
            <p:spPr bwMode="auto">
              <a:xfrm>
                <a:off x="631853" y="586732"/>
                <a:ext cx="308616" cy="45720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4B015330-FDFC-480F-99FF-8A484F923410}"/>
                  </a:ext>
                </a:extLst>
              </p:cNvPr>
              <p:cNvSpPr/>
              <p:nvPr/>
            </p:nvSpPr>
            <p:spPr bwMode="auto">
              <a:xfrm>
                <a:off x="717276" y="404266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二等辺三角形 33">
                <a:extLst>
                  <a:ext uri="{FF2B5EF4-FFF2-40B4-BE49-F238E27FC236}">
                    <a16:creationId xmlns:a16="http://schemas.microsoft.com/office/drawing/2014/main" id="{C6EF8B4F-39ED-4171-870E-FB0C56FDBD96}"/>
                  </a:ext>
                </a:extLst>
              </p:cNvPr>
              <p:cNvSpPr/>
              <p:nvPr/>
            </p:nvSpPr>
            <p:spPr bwMode="auto">
              <a:xfrm rot="18900000">
                <a:off x="72187" y="-123364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B1311139-C472-4FB7-8962-EC00FBFFEF8B}"/>
                  </a:ext>
                </a:extLst>
              </p:cNvPr>
              <p:cNvSpPr/>
              <p:nvPr/>
            </p:nvSpPr>
            <p:spPr bwMode="auto">
              <a:xfrm rot="2700000" flipH="1">
                <a:off x="1420708" y="-123365"/>
                <a:ext cx="91552" cy="130460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8C95D883-1FEE-42B3-8F8F-98D0769695F3}"/>
                  </a:ext>
                </a:extLst>
              </p:cNvPr>
              <p:cNvSpPr/>
              <p:nvPr/>
            </p:nvSpPr>
            <p:spPr bwMode="auto">
              <a:xfrm>
                <a:off x="161246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C72878AE-224E-4D2C-9A23-3AEB12714A1F}"/>
                  </a:ext>
                </a:extLst>
              </p:cNvPr>
              <p:cNvSpPr/>
              <p:nvPr/>
            </p:nvSpPr>
            <p:spPr bwMode="auto">
              <a:xfrm>
                <a:off x="1177430" y="319423"/>
                <a:ext cx="237276" cy="83777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08DFC18-3D85-4AC4-A63D-2A12103F3AA6}"/>
                </a:ext>
              </a:extLst>
            </p:cNvPr>
            <p:cNvGrpSpPr/>
            <p:nvPr/>
          </p:nvGrpSpPr>
          <p:grpSpPr>
            <a:xfrm>
              <a:off x="603228" y="1351871"/>
              <a:ext cx="1295422" cy="584544"/>
              <a:chOff x="548631" y="1266020"/>
              <a:chExt cx="1404616" cy="584544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DD3131FD-9B13-4A57-B23E-F8DBA15F9D38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CC38AEA-A3C8-41E4-AA72-593766FAC230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204655D5-9DA0-42FE-AE32-878286DA97A2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D345629-BDBC-4DA3-9E9F-53AC76B2B1DD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5700B121-F709-437C-8B15-61CB8057D799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10F8C94-19AD-4A4E-A220-88D67C3F938D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AA33E7EA-A479-4C3E-93F1-D8D02EABEC01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B4589950-1AA3-4354-B266-75C40D33D494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37FE286-CDFC-428A-94A7-B0A54E274C31}"/>
              </a:ext>
            </a:extLst>
          </p:cNvPr>
          <p:cNvGrpSpPr/>
          <p:nvPr/>
        </p:nvGrpSpPr>
        <p:grpSpPr>
          <a:xfrm>
            <a:off x="2684225" y="505464"/>
            <a:ext cx="925415" cy="1916617"/>
            <a:chOff x="2349689" y="1351871"/>
            <a:chExt cx="1860674" cy="3853622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9A4F89E-94C8-470C-92B5-921D4E85AD3A}"/>
                </a:ext>
              </a:extLst>
            </p:cNvPr>
            <p:cNvGrpSpPr/>
            <p:nvPr/>
          </p:nvGrpSpPr>
          <p:grpSpPr>
            <a:xfrm>
              <a:off x="2894271" y="4664064"/>
              <a:ext cx="790873" cy="541429"/>
              <a:chOff x="3129880" y="1907652"/>
              <a:chExt cx="790873" cy="541429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29E8C5C3-5E45-40E4-8134-E878BDF0F402}"/>
                  </a:ext>
                </a:extLst>
              </p:cNvPr>
              <p:cNvSpPr/>
              <p:nvPr/>
            </p:nvSpPr>
            <p:spPr bwMode="auto">
              <a:xfrm flipH="1">
                <a:off x="3592594" y="1907652"/>
                <a:ext cx="122196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D76F4861-1054-4838-855C-855AB6D2B01B}"/>
                  </a:ext>
                </a:extLst>
              </p:cNvPr>
              <p:cNvSpPr/>
              <p:nvPr/>
            </p:nvSpPr>
            <p:spPr bwMode="auto">
              <a:xfrm>
                <a:off x="3335844" y="1907652"/>
                <a:ext cx="122197" cy="391866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51674B91-85EC-406A-9D30-A99A9F3E589D}"/>
                  </a:ext>
                </a:extLst>
              </p:cNvPr>
              <p:cNvSpPr/>
              <p:nvPr/>
            </p:nvSpPr>
            <p:spPr bwMode="auto">
              <a:xfrm flipH="1">
                <a:off x="3592592" y="2166916"/>
                <a:ext cx="122196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5B83CBC0-3938-465E-9168-ADEE0ACFE67E}"/>
                  </a:ext>
                </a:extLst>
              </p:cNvPr>
              <p:cNvSpPr/>
              <p:nvPr/>
            </p:nvSpPr>
            <p:spPr bwMode="auto">
              <a:xfrm>
                <a:off x="3335844" y="2166916"/>
                <a:ext cx="122197" cy="161667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01C5842-F612-467C-B6D0-2F0EA9B30584}"/>
                  </a:ext>
                </a:extLst>
              </p:cNvPr>
              <p:cNvSpPr/>
              <p:nvPr/>
            </p:nvSpPr>
            <p:spPr bwMode="auto">
              <a:xfrm flipH="1">
                <a:off x="3586283" y="2327011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B06D458-0E10-4FC5-BBEC-ECAA5A4CE82D}"/>
                  </a:ext>
                </a:extLst>
              </p:cNvPr>
              <p:cNvSpPr/>
              <p:nvPr/>
            </p:nvSpPr>
            <p:spPr bwMode="auto">
              <a:xfrm>
                <a:off x="3129880" y="2327011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BBA7671-E9A3-412C-9DFB-98809898CBAE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13F45AC-1C34-48C3-95F6-E010FC7DB6CD}"/>
                </a:ext>
              </a:extLst>
            </p:cNvPr>
            <p:cNvSpPr/>
            <p:nvPr/>
          </p:nvSpPr>
          <p:spPr bwMode="auto">
            <a:xfrm rot="8439250" flipH="1">
              <a:off x="3755876" y="3889059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3AA40E4-1F06-4C93-ABE5-84EEA9B5EC97}"/>
                </a:ext>
              </a:extLst>
            </p:cNvPr>
            <p:cNvSpPr/>
            <p:nvPr/>
          </p:nvSpPr>
          <p:spPr bwMode="auto">
            <a:xfrm rot="1601425" flipH="1">
              <a:off x="2349689" y="3869837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C127781-1B2B-43DB-B1B6-F660D2ACC714}"/>
                </a:ext>
              </a:extLst>
            </p:cNvPr>
            <p:cNvGrpSpPr/>
            <p:nvPr/>
          </p:nvGrpSpPr>
          <p:grpSpPr>
            <a:xfrm>
              <a:off x="2427851" y="1410820"/>
              <a:ext cx="1755198" cy="1814465"/>
              <a:chOff x="2634462" y="-872312"/>
              <a:chExt cx="1755198" cy="1814465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C3C57ED-C318-4D9A-96AF-F309BA36A232}"/>
                  </a:ext>
                </a:extLst>
              </p:cNvPr>
              <p:cNvSpPr/>
              <p:nvPr/>
            </p:nvSpPr>
            <p:spPr bwMode="auto">
              <a:xfrm>
                <a:off x="2634462" y="-872312"/>
                <a:ext cx="1755198" cy="1733132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CC3BC2A2-919B-47B0-B803-D2FD83D2B7BE}"/>
                  </a:ext>
                </a:extLst>
              </p:cNvPr>
              <p:cNvSpPr/>
              <p:nvPr/>
            </p:nvSpPr>
            <p:spPr bwMode="auto">
              <a:xfrm>
                <a:off x="2736436" y="-66065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F7021A5-0F4B-4B45-9252-5BE6BB7099BB}"/>
                  </a:ext>
                </a:extLst>
              </p:cNvPr>
              <p:cNvSpPr/>
              <p:nvPr/>
            </p:nvSpPr>
            <p:spPr bwMode="auto">
              <a:xfrm>
                <a:off x="2675025" y="-754200"/>
                <a:ext cx="1674071" cy="1696353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193F0F9-265F-4256-BAC5-1B29141F24CA}"/>
                  </a:ext>
                </a:extLst>
              </p:cNvPr>
              <p:cNvSpPr/>
              <p:nvPr/>
            </p:nvSpPr>
            <p:spPr bwMode="auto">
              <a:xfrm>
                <a:off x="3324042" y="-683556"/>
                <a:ext cx="393419" cy="571875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B8C96DE-D1F4-4443-9366-2BC36B19E6DE}"/>
                  </a:ext>
                </a:extLst>
              </p:cNvPr>
              <p:cNvSpPr/>
              <p:nvPr/>
            </p:nvSpPr>
            <p:spPr bwMode="auto">
              <a:xfrm>
                <a:off x="2920817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78FCEBD-4CEB-480E-8A99-B743DD38FEAB}"/>
                  </a:ext>
                </a:extLst>
              </p:cNvPr>
              <p:cNvSpPr/>
              <p:nvPr/>
            </p:nvSpPr>
            <p:spPr bwMode="auto">
              <a:xfrm flipH="1">
                <a:off x="3433638" y="-709592"/>
                <a:ext cx="690469" cy="597910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BC7D7FD-5C1D-4571-BF9B-B90FC5DB3360}"/>
                  </a:ext>
                </a:extLst>
              </p:cNvPr>
              <p:cNvSpPr/>
              <p:nvPr/>
            </p:nvSpPr>
            <p:spPr bwMode="auto">
              <a:xfrm>
                <a:off x="2920817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3F9CD82-E0CA-45AE-87CD-AEAE3537080D}"/>
                  </a:ext>
                </a:extLst>
              </p:cNvPr>
              <p:cNvSpPr/>
              <p:nvPr/>
            </p:nvSpPr>
            <p:spPr bwMode="auto">
              <a:xfrm>
                <a:off x="3022441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469E867-0ECC-42F2-B9AF-F3FA7AC9D266}"/>
                  </a:ext>
                </a:extLst>
              </p:cNvPr>
              <p:cNvSpPr/>
              <p:nvPr/>
            </p:nvSpPr>
            <p:spPr bwMode="auto">
              <a:xfrm>
                <a:off x="3601144" y="-10329"/>
                <a:ext cx="470508" cy="300891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D6C5B37-D9CF-47E6-9B95-5F6B43F731AD}"/>
                  </a:ext>
                </a:extLst>
              </p:cNvPr>
              <p:cNvSpPr/>
              <p:nvPr/>
            </p:nvSpPr>
            <p:spPr bwMode="auto">
              <a:xfrm>
                <a:off x="3702768" y="-10329"/>
                <a:ext cx="259444" cy="300891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2BD70EC0-FC2C-41F2-8A75-7E83BA95933D}"/>
                  </a:ext>
                </a:extLst>
              </p:cNvPr>
              <p:cNvSpPr/>
              <p:nvPr/>
            </p:nvSpPr>
            <p:spPr bwMode="auto">
              <a:xfrm>
                <a:off x="3431833" y="434921"/>
                <a:ext cx="160455" cy="73278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5949BCCE-74AF-4AA1-829D-9F2D06C0676F}"/>
                  </a:ext>
                </a:extLst>
              </p:cNvPr>
              <p:cNvSpPr/>
              <p:nvPr/>
            </p:nvSpPr>
            <p:spPr bwMode="auto">
              <a:xfrm>
                <a:off x="3363110" y="637014"/>
                <a:ext cx="297902" cy="45720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34410E0-8906-4193-8C90-DA736BC61984}"/>
                  </a:ext>
                </a:extLst>
              </p:cNvPr>
              <p:cNvSpPr/>
              <p:nvPr/>
            </p:nvSpPr>
            <p:spPr bwMode="auto">
              <a:xfrm>
                <a:off x="3000731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549494F9-9BD8-40BA-A529-469BC09212CB}"/>
                  </a:ext>
                </a:extLst>
              </p:cNvPr>
              <p:cNvSpPr/>
              <p:nvPr/>
            </p:nvSpPr>
            <p:spPr bwMode="auto">
              <a:xfrm>
                <a:off x="3676753" y="-136530"/>
                <a:ext cx="338058" cy="31178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088A578-4949-4E1C-9086-95DB7A11CDFB}"/>
                </a:ext>
              </a:extLst>
            </p:cNvPr>
            <p:cNvGrpSpPr/>
            <p:nvPr/>
          </p:nvGrpSpPr>
          <p:grpSpPr>
            <a:xfrm>
              <a:off x="2550016" y="3237947"/>
              <a:ext cx="1484335" cy="1452333"/>
              <a:chOff x="3531820" y="1493784"/>
              <a:chExt cx="2755100" cy="2695702"/>
            </a:xfrm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5F1C0EB1-58E4-4322-90FE-653D36DDDBBD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7E225284-B80F-48E9-972A-39D476ED95E0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1F8B2D37-92A7-4003-BF5E-618ED55BB650}"/>
                  </a:ext>
                </a:extLst>
              </p:cNvPr>
              <p:cNvSpPr/>
              <p:nvPr/>
            </p:nvSpPr>
            <p:spPr bwMode="auto">
              <a:xfrm rot="1443635">
                <a:off x="3808072" y="1772950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009C9E84-4026-48BB-823E-5BF52E881211}"/>
                  </a:ext>
                </a:extLst>
              </p:cNvPr>
              <p:cNvSpPr/>
              <p:nvPr/>
            </p:nvSpPr>
            <p:spPr bwMode="auto">
              <a:xfrm rot="1443635">
                <a:off x="3531820" y="2726305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7D34B5C-52C8-47A1-84A8-075BC52EF076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E9A00A73-A49A-42F5-A216-F44984343CB6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21ABEBF4-7C8C-4CD3-B548-968C13649E6F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761DDBA-CE09-4E85-83CC-F4800407F5CE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D188F0A-6345-4158-A1BD-C425FEFD5517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A39A7D2-7D33-47A7-86F7-7B69C63E5709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6DEF2404-FF2B-4140-9A3E-E070F6BF0A0B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F6DCE035-FBC5-4217-A64A-486C025885B6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51B60462-5AFF-4AE3-8B84-46E9723F7863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D51A1C48-82FD-48A5-BE83-742932A9A351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C13195E-034F-41FA-B9B1-ED050EC08D4A}"/>
                </a:ext>
              </a:extLst>
            </p:cNvPr>
            <p:cNvGrpSpPr/>
            <p:nvPr/>
          </p:nvGrpSpPr>
          <p:grpSpPr>
            <a:xfrm>
              <a:off x="2651232" y="1351871"/>
              <a:ext cx="1295422" cy="584544"/>
              <a:chOff x="548631" y="1266020"/>
              <a:chExt cx="1404616" cy="58454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C163BE8F-7999-428D-BAB3-055489BCF112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D55DCEB9-89DC-4424-AF39-0E53D493906F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9049DA75-2DBF-43B0-80EF-AA875D915943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E1033A12-90AD-42E8-9D71-4D4EF79F494E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58D9480-CBB2-414F-837D-2330614F3219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6F8F0F8C-AEAC-467F-84E0-10EE61683316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C9277892-C0A3-4A01-B6FF-403CBF25F0C9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EA31CCD3-374E-46CB-A498-848D81B34C9F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45B955F9-969D-44D1-9E97-8E91A859E8DF}"/>
              </a:ext>
            </a:extLst>
          </p:cNvPr>
          <p:cNvGrpSpPr/>
          <p:nvPr/>
        </p:nvGrpSpPr>
        <p:grpSpPr>
          <a:xfrm>
            <a:off x="4506158" y="497831"/>
            <a:ext cx="925415" cy="1924500"/>
            <a:chOff x="4395532" y="1336271"/>
            <a:chExt cx="1860674" cy="3869471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EA44DD2F-FA4D-4453-8417-C1248B645BC7}"/>
                </a:ext>
              </a:extLst>
            </p:cNvPr>
            <p:cNvSpPr/>
            <p:nvPr/>
          </p:nvSpPr>
          <p:spPr bwMode="auto">
            <a:xfrm>
              <a:off x="4471902" y="1419100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8B244210-5743-4B77-B522-227E75F000B9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0172B264-E43A-4658-93D7-0F80DA4F3A8F}"/>
                </a:ext>
              </a:extLst>
            </p:cNvPr>
            <p:cNvSpPr/>
            <p:nvPr/>
          </p:nvSpPr>
          <p:spPr bwMode="auto">
            <a:xfrm rot="8439250" flipH="1">
              <a:off x="5801719" y="3889060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94DBBE33-7414-4BB0-98F1-C207304567E4}"/>
                </a:ext>
              </a:extLst>
            </p:cNvPr>
            <p:cNvSpPr/>
            <p:nvPr/>
          </p:nvSpPr>
          <p:spPr bwMode="auto">
            <a:xfrm rot="1601425" flipH="1">
              <a:off x="4395532" y="3869838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8001C34-0E39-4B0E-B217-DEA20B0B7B65}"/>
                </a:ext>
              </a:extLst>
            </p:cNvPr>
            <p:cNvGrpSpPr/>
            <p:nvPr/>
          </p:nvGrpSpPr>
          <p:grpSpPr>
            <a:xfrm>
              <a:off x="4933267" y="4664313"/>
              <a:ext cx="790874" cy="541429"/>
              <a:chOff x="5471930" y="1961634"/>
              <a:chExt cx="790874" cy="541429"/>
            </a:xfrm>
          </p:grpSpPr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247A1E3F-504D-4330-9269-59365FAFA97F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8983F0E-5BBF-4741-B1D7-F6C281399727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F9D41CA5-E2C8-4DAE-9D62-C0F196B4A04A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E1115BA-69AB-448C-A74A-BB602E6ABC3B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A8FD689-8C97-45B8-AEE8-2FE843DD92CC}"/>
                </a:ext>
              </a:extLst>
            </p:cNvPr>
            <p:cNvGrpSpPr/>
            <p:nvPr/>
          </p:nvGrpSpPr>
          <p:grpSpPr>
            <a:xfrm>
              <a:off x="4590779" y="3237948"/>
              <a:ext cx="1484335" cy="1452333"/>
              <a:chOff x="3531820" y="1493784"/>
              <a:chExt cx="2755100" cy="2695702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4FECFF26-46EA-48FE-9294-19FD3166CBB3}"/>
                  </a:ext>
                </a:extLst>
              </p:cNvPr>
              <p:cNvSpPr/>
              <p:nvPr/>
            </p:nvSpPr>
            <p:spPr bwMode="auto">
              <a:xfrm>
                <a:off x="4056460" y="4045778"/>
                <a:ext cx="1696640" cy="143708"/>
              </a:xfrm>
              <a:prstGeom prst="trapezoid">
                <a:avLst>
                  <a:gd name="adj" fmla="val 1653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19F98D67-B1AF-432C-8AF2-5DCD1CFEC265}"/>
                  </a:ext>
                </a:extLst>
              </p:cNvPr>
              <p:cNvSpPr/>
              <p:nvPr/>
            </p:nvSpPr>
            <p:spPr bwMode="auto">
              <a:xfrm>
                <a:off x="4056460" y="2884339"/>
                <a:ext cx="1696640" cy="1237099"/>
              </a:xfrm>
              <a:prstGeom prst="trapezoid">
                <a:avLst>
                  <a:gd name="adj" fmla="val 1653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F3262098-538C-4E18-A947-26884D9CF371}"/>
                  </a:ext>
                </a:extLst>
              </p:cNvPr>
              <p:cNvSpPr/>
              <p:nvPr/>
            </p:nvSpPr>
            <p:spPr bwMode="auto">
              <a:xfrm rot="1443635">
                <a:off x="3808072" y="1772950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C585AC31-2151-4B2C-A60E-5AC5B3FBA3D2}"/>
                  </a:ext>
                </a:extLst>
              </p:cNvPr>
              <p:cNvSpPr/>
              <p:nvPr/>
            </p:nvSpPr>
            <p:spPr bwMode="auto">
              <a:xfrm rot="1443635">
                <a:off x="3531820" y="2726305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69373C9-1734-408E-A00E-2EED62153565}"/>
                  </a:ext>
                </a:extLst>
              </p:cNvPr>
              <p:cNvSpPr/>
              <p:nvPr/>
            </p:nvSpPr>
            <p:spPr bwMode="auto">
              <a:xfrm>
                <a:off x="38084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FAA585A9-5186-4772-BC8B-B21830136ADA}"/>
                  </a:ext>
                </a:extLst>
              </p:cNvPr>
              <p:cNvSpPr/>
              <p:nvPr/>
            </p:nvSpPr>
            <p:spPr bwMode="auto">
              <a:xfrm rot="20156365" flipH="1">
                <a:off x="5498211" y="1772949"/>
                <a:ext cx="512457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5BD9925A-BA28-416C-A476-0FA2B6F1DBE1}"/>
                  </a:ext>
                </a:extLst>
              </p:cNvPr>
              <p:cNvSpPr/>
              <p:nvPr/>
            </p:nvSpPr>
            <p:spPr bwMode="auto">
              <a:xfrm rot="20156365" flipH="1">
                <a:off x="5693594" y="2726304"/>
                <a:ext cx="59332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1FB9BB4-268F-4866-B567-9F68865AF748}"/>
                  </a:ext>
                </a:extLst>
              </p:cNvPr>
              <p:cNvSpPr/>
              <p:nvPr/>
            </p:nvSpPr>
            <p:spPr bwMode="auto">
              <a:xfrm>
                <a:off x="5230897" y="1569446"/>
                <a:ext cx="765086" cy="765086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ACEBB404-9BCE-4477-8A02-6226DC4842BC}"/>
                  </a:ext>
                </a:extLst>
              </p:cNvPr>
              <p:cNvSpPr/>
              <p:nvPr/>
            </p:nvSpPr>
            <p:spPr bwMode="auto">
              <a:xfrm>
                <a:off x="4139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390470 w 1530170"/>
                  <a:gd name="connsiteY8" fmla="*/ 1480564 h 1480564"/>
                  <a:gd name="connsiteX9" fmla="*/ 114300 w 1530170"/>
                  <a:gd name="connsiteY9" fmla="*/ 147421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12" fmla="*/ 503650 w 1530170"/>
                  <a:gd name="connsiteY12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503650" y="41138"/>
                    </a:lnTo>
                    <a:cubicBezTo>
                      <a:pt x="503650" y="131761"/>
                      <a:pt x="577115" y="205226"/>
                      <a:pt x="667738" y="205226"/>
                    </a:cubicBezTo>
                    <a:lnTo>
                      <a:pt x="862432" y="205226"/>
                    </a:lnTo>
                    <a:cubicBezTo>
                      <a:pt x="953055" y="205226"/>
                      <a:pt x="1026520" y="131761"/>
                      <a:pt x="1026520" y="41138"/>
                    </a:cubicBez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390470" y="1480564"/>
                    </a:lnTo>
                    <a:lnTo>
                      <a:pt x="114300" y="1474214"/>
                    </a:lnTo>
                    <a:cubicBezTo>
                      <a:pt x="114300" y="1162255"/>
                      <a:pt x="0" y="856646"/>
                      <a:pt x="0" y="544687"/>
                    </a:cubicBez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6E846413-6F80-43C4-8A0A-D3DE17C5E002}"/>
                  </a:ext>
                </a:extLst>
              </p:cNvPr>
              <p:cNvSpPr/>
              <p:nvPr/>
            </p:nvSpPr>
            <p:spPr bwMode="auto">
              <a:xfrm>
                <a:off x="4544920" y="1493784"/>
                <a:ext cx="719720" cy="319127"/>
              </a:xfrm>
              <a:custGeom>
                <a:avLst/>
                <a:gdLst>
                  <a:gd name="connsiteX0" fmla="*/ 632855 w 737656"/>
                  <a:gd name="connsiteY0" fmla="*/ 0 h 312443"/>
                  <a:gd name="connsiteX1" fmla="*/ 682563 w 737656"/>
                  <a:gd name="connsiteY1" fmla="*/ 29528 h 312443"/>
                  <a:gd name="connsiteX2" fmla="*/ 737656 w 737656"/>
                  <a:gd name="connsiteY2" fmla="*/ 146715 h 312443"/>
                  <a:gd name="connsiteX3" fmla="*/ 549556 w 737656"/>
                  <a:gd name="connsiteY3" fmla="*/ 312443 h 312443"/>
                  <a:gd name="connsiteX4" fmla="*/ 376237 w 737656"/>
                  <a:gd name="connsiteY4" fmla="*/ 211224 h 312443"/>
                  <a:gd name="connsiteX5" fmla="*/ 372475 w 737656"/>
                  <a:gd name="connsiteY5" fmla="*/ 194806 h 312443"/>
                  <a:gd name="connsiteX6" fmla="*/ 425995 w 737656"/>
                  <a:gd name="connsiteY6" fmla="*/ 189014 h 312443"/>
                  <a:gd name="connsiteX7" fmla="*/ 630197 w 737656"/>
                  <a:gd name="connsiteY7" fmla="*/ 9194 h 312443"/>
                  <a:gd name="connsiteX8" fmla="*/ 104801 w 737656"/>
                  <a:gd name="connsiteY8" fmla="*/ 0 h 312443"/>
                  <a:gd name="connsiteX9" fmla="*/ 107460 w 737656"/>
                  <a:gd name="connsiteY9" fmla="*/ 9194 h 312443"/>
                  <a:gd name="connsiteX10" fmla="*/ 311661 w 737656"/>
                  <a:gd name="connsiteY10" fmla="*/ 189014 h 312443"/>
                  <a:gd name="connsiteX11" fmla="*/ 365181 w 737656"/>
                  <a:gd name="connsiteY11" fmla="*/ 194806 h 312443"/>
                  <a:gd name="connsiteX12" fmla="*/ 361419 w 737656"/>
                  <a:gd name="connsiteY12" fmla="*/ 211224 h 312443"/>
                  <a:gd name="connsiteX13" fmla="*/ 188100 w 737656"/>
                  <a:gd name="connsiteY13" fmla="*/ 312443 h 312443"/>
                  <a:gd name="connsiteX14" fmla="*/ 0 w 737656"/>
                  <a:gd name="connsiteY14" fmla="*/ 146715 h 312443"/>
                  <a:gd name="connsiteX15" fmla="*/ 55094 w 737656"/>
                  <a:gd name="connsiteY15" fmla="*/ 29528 h 31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56" h="312443">
                    <a:moveTo>
                      <a:pt x="632855" y="0"/>
                    </a:moveTo>
                    <a:lnTo>
                      <a:pt x="682563" y="29528"/>
                    </a:lnTo>
                    <a:cubicBezTo>
                      <a:pt x="716602" y="59519"/>
                      <a:pt x="737656" y="100951"/>
                      <a:pt x="737656" y="146715"/>
                    </a:cubicBezTo>
                    <a:cubicBezTo>
                      <a:pt x="737656" y="238244"/>
                      <a:pt x="653440" y="312443"/>
                      <a:pt x="549556" y="312443"/>
                    </a:cubicBezTo>
                    <a:cubicBezTo>
                      <a:pt x="471643" y="312443"/>
                      <a:pt x="404793" y="270706"/>
                      <a:pt x="376237" y="211224"/>
                    </a:cubicBezTo>
                    <a:lnTo>
                      <a:pt x="372475" y="194806"/>
                    </a:lnTo>
                    <a:lnTo>
                      <a:pt x="425995" y="189014"/>
                    </a:lnTo>
                    <a:cubicBezTo>
                      <a:pt x="518323" y="168729"/>
                      <a:pt x="594312" y="100284"/>
                      <a:pt x="630197" y="9194"/>
                    </a:cubicBezTo>
                    <a:close/>
                    <a:moveTo>
                      <a:pt x="104801" y="0"/>
                    </a:moveTo>
                    <a:lnTo>
                      <a:pt x="107460" y="9194"/>
                    </a:lnTo>
                    <a:cubicBezTo>
                      <a:pt x="143345" y="100284"/>
                      <a:pt x="219333" y="168729"/>
                      <a:pt x="311661" y="189014"/>
                    </a:cubicBezTo>
                    <a:lnTo>
                      <a:pt x="365181" y="194806"/>
                    </a:lnTo>
                    <a:lnTo>
                      <a:pt x="361419" y="211224"/>
                    </a:lnTo>
                    <a:cubicBezTo>
                      <a:pt x="332864" y="270706"/>
                      <a:pt x="266013" y="312443"/>
                      <a:pt x="188100" y="312443"/>
                    </a:cubicBezTo>
                    <a:cubicBezTo>
                      <a:pt x="84216" y="312443"/>
                      <a:pt x="0" y="238244"/>
                      <a:pt x="0" y="146715"/>
                    </a:cubicBezTo>
                    <a:cubicBezTo>
                      <a:pt x="0" y="100951"/>
                      <a:pt x="21054" y="59519"/>
                      <a:pt x="55094" y="295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23F2C7C1-9D4C-4398-BC5A-CFA2B0F6C0D4}"/>
                  </a:ext>
                </a:extLst>
              </p:cNvPr>
              <p:cNvSpPr/>
              <p:nvPr/>
            </p:nvSpPr>
            <p:spPr bwMode="auto">
              <a:xfrm>
                <a:off x="4850036" y="1802618"/>
                <a:ext cx="109486" cy="109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AC36CBFE-C909-4B35-B684-F47F3C83C1BA}"/>
                  </a:ext>
                </a:extLst>
              </p:cNvPr>
              <p:cNvSpPr/>
              <p:nvPr/>
            </p:nvSpPr>
            <p:spPr bwMode="auto">
              <a:xfrm rot="10800000">
                <a:off x="4258602" y="2867382"/>
                <a:ext cx="1292356" cy="1022019"/>
              </a:xfrm>
              <a:prstGeom prst="round2SameRect">
                <a:avLst>
                  <a:gd name="adj1" fmla="val 20177"/>
                  <a:gd name="adj2" fmla="val 0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7F1644E5-770D-4FA7-9848-D96E31ACF4B5}"/>
                  </a:ext>
                </a:extLst>
              </p:cNvPr>
              <p:cNvSpPr/>
              <p:nvPr/>
            </p:nvSpPr>
            <p:spPr bwMode="auto">
              <a:xfrm rot="10800000">
                <a:off x="4322923" y="2867378"/>
                <a:ext cx="1163707" cy="949957"/>
              </a:xfrm>
              <a:prstGeom prst="round2SameRect">
                <a:avLst>
                  <a:gd name="adj1" fmla="val 15965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89865861-D38F-46E9-BD04-CFF6D5EE58F9}"/>
                  </a:ext>
                </a:extLst>
              </p:cNvPr>
              <p:cNvSpPr/>
              <p:nvPr/>
            </p:nvSpPr>
            <p:spPr bwMode="auto">
              <a:xfrm>
                <a:off x="4236405" y="2779999"/>
                <a:ext cx="1326195" cy="270011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8E3A1FF-7946-4200-A0A5-462C7BBA3713}"/>
                </a:ext>
              </a:extLst>
            </p:cNvPr>
            <p:cNvGrpSpPr/>
            <p:nvPr/>
          </p:nvGrpSpPr>
          <p:grpSpPr>
            <a:xfrm>
              <a:off x="4458531" y="1336271"/>
              <a:ext cx="1779314" cy="1821459"/>
              <a:chOff x="7323105" y="-887000"/>
              <a:chExt cx="1779314" cy="1821459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90F034C1-6571-4F7B-9FBA-CB4773F7CE9A}"/>
                  </a:ext>
                </a:extLst>
              </p:cNvPr>
              <p:cNvSpPr/>
              <p:nvPr/>
            </p:nvSpPr>
            <p:spPr bwMode="auto">
              <a:xfrm rot="20700000">
                <a:off x="7323105" y="93660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965B8705-2FAF-42A2-8654-FC3A5FD61F8E}"/>
                  </a:ext>
                </a:extLst>
              </p:cNvPr>
              <p:cNvSpPr/>
              <p:nvPr/>
            </p:nvSpPr>
            <p:spPr bwMode="auto">
              <a:xfrm rot="900000" flipH="1">
                <a:off x="8756827" y="9365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BF365564-AEF2-4F87-9D63-725F2ACAF833}"/>
                  </a:ext>
                </a:extLst>
              </p:cNvPr>
              <p:cNvSpPr/>
              <p:nvPr/>
            </p:nvSpPr>
            <p:spPr bwMode="auto">
              <a:xfrm>
                <a:off x="7435824" y="-619417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D2B0CFA-21D9-40FD-976F-E9D29DE0B1FD}"/>
                  </a:ext>
                </a:extLst>
              </p:cNvPr>
              <p:cNvSpPr/>
              <p:nvPr/>
            </p:nvSpPr>
            <p:spPr bwMode="auto">
              <a:xfrm rot="2700000">
                <a:off x="8013965" y="-550117"/>
                <a:ext cx="1221195" cy="547430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4C553DA6-BDFE-4574-8BC3-82D778C95299}"/>
                  </a:ext>
                </a:extLst>
              </p:cNvPr>
              <p:cNvSpPr/>
              <p:nvPr/>
            </p:nvSpPr>
            <p:spPr bwMode="auto">
              <a:xfrm rot="2576229">
                <a:off x="7616398" y="-875064"/>
                <a:ext cx="370681" cy="965919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94E92B6F-5CDA-4E12-AE03-669D896CECDA}"/>
                  </a:ext>
                </a:extLst>
              </p:cNvPr>
              <p:cNvSpPr/>
              <p:nvPr/>
            </p:nvSpPr>
            <p:spPr bwMode="auto">
              <a:xfrm rot="5400000">
                <a:off x="7747666" y="-231223"/>
                <a:ext cx="86074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EF262A57-5076-4AB4-9BD2-DB529454E424}"/>
                  </a:ext>
                </a:extLst>
              </p:cNvPr>
              <p:cNvSpPr/>
              <p:nvPr/>
            </p:nvSpPr>
            <p:spPr bwMode="auto">
              <a:xfrm rot="5400000">
                <a:off x="8579561" y="-231223"/>
                <a:ext cx="86075" cy="5541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A4D32DBA-3D30-4FC9-8D09-08EA6D886200}"/>
                  </a:ext>
                </a:extLst>
              </p:cNvPr>
              <p:cNvGrpSpPr/>
              <p:nvPr/>
            </p:nvGrpSpPr>
            <p:grpSpPr>
              <a:xfrm>
                <a:off x="7531253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201CE3F2-1DCD-424C-8EB3-79FE7B5D692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34EC946C-A0F8-43AC-8440-2A13A7BCC7E2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0A413808-ECAF-418A-B698-BBDC6EE0E2DF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F2E34284-FF5B-4F14-B517-7A12E233C4C0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13E3F117-1480-47B1-B3BE-CC97B1A9203E}"/>
                  </a:ext>
                </a:extLst>
              </p:cNvPr>
              <p:cNvGrpSpPr/>
              <p:nvPr/>
            </p:nvGrpSpPr>
            <p:grpSpPr>
              <a:xfrm>
                <a:off x="7712218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E38EC782-BC9B-4B01-8379-AE8DAAF4B5C9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A709E1F2-759A-463D-B737-40CEC9DD7EB6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C3EC135A-F92B-428B-A0D5-BC6AED18C8A4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B79C5BC2-E233-41D4-A6A8-910D589B13CF}"/>
                  </a:ext>
                </a:extLst>
              </p:cNvPr>
              <p:cNvGrpSpPr/>
              <p:nvPr/>
            </p:nvGrpSpPr>
            <p:grpSpPr>
              <a:xfrm flipH="1">
                <a:off x="8423755" y="101587"/>
                <a:ext cx="468004" cy="201214"/>
                <a:chOff x="6128823" y="2418951"/>
                <a:chExt cx="690181" cy="296736"/>
              </a:xfrm>
            </p:grpSpPr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AA76FACA-B0C8-4BC5-9FF5-7445EEA2682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22BFBFA1-D024-4E62-9496-8446D5843F5B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94BA8E33-5C5B-4BF0-ACC2-246F5D52F9A7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43ED848B-FF35-47EB-97FF-D438AA6733A5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574E3D88-719F-4C4D-92B5-5A18B48B5F00}"/>
                  </a:ext>
                </a:extLst>
              </p:cNvPr>
              <p:cNvGrpSpPr/>
              <p:nvPr/>
            </p:nvGrpSpPr>
            <p:grpSpPr>
              <a:xfrm flipH="1">
                <a:off x="8550529" y="130074"/>
                <a:ext cx="160266" cy="160266"/>
                <a:chOff x="6395697" y="2460961"/>
                <a:chExt cx="236349" cy="236349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E652EFEA-C1C3-41DF-8195-7D007BD3571C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45842CF4-8365-42D2-82DF-348EB0C98CFA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4E8E0E64-BB22-4F53-9AC2-4D1C90FA34E6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ED38A99A-2AFD-40E8-AC20-DBC68E17A24B}"/>
                  </a:ext>
                </a:extLst>
              </p:cNvPr>
              <p:cNvSpPr/>
              <p:nvPr/>
            </p:nvSpPr>
            <p:spPr bwMode="auto">
              <a:xfrm rot="16200000">
                <a:off x="8184699" y="485470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B5458EAC-ACA4-42C8-8332-8BBDAFD0365E}"/>
                  </a:ext>
                </a:extLst>
              </p:cNvPr>
              <p:cNvSpPr/>
              <p:nvPr/>
            </p:nvSpPr>
            <p:spPr bwMode="auto">
              <a:xfrm rot="16200000">
                <a:off x="8165865" y="596072"/>
                <a:ext cx="93601" cy="229002"/>
              </a:xfrm>
              <a:prstGeom prst="moon">
                <a:avLst>
                  <a:gd name="adj" fmla="val 76301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C626F10-2F35-462D-B77B-7387719DB11E}"/>
                </a:ext>
              </a:extLst>
            </p:cNvPr>
            <p:cNvGrpSpPr/>
            <p:nvPr/>
          </p:nvGrpSpPr>
          <p:grpSpPr>
            <a:xfrm>
              <a:off x="4677665" y="1351871"/>
              <a:ext cx="1295422" cy="584544"/>
              <a:chOff x="548631" y="1266020"/>
              <a:chExt cx="1404616" cy="584544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59160570-9394-4F4D-9FB3-97BB71B966D3}"/>
                  </a:ext>
                </a:extLst>
              </p:cNvPr>
              <p:cNvSpPr/>
              <p:nvPr/>
            </p:nvSpPr>
            <p:spPr bwMode="auto">
              <a:xfrm>
                <a:off x="1091311" y="1266020"/>
                <a:ext cx="315198" cy="31519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09DABA04-E720-4875-B827-3AFF20A65B4A}"/>
                  </a:ext>
                </a:extLst>
              </p:cNvPr>
              <p:cNvSpPr/>
              <p:nvPr/>
            </p:nvSpPr>
            <p:spPr bwMode="auto">
              <a:xfrm>
                <a:off x="837655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6C08E2CE-6BD9-493B-88E7-7CD1C08508E1}"/>
                  </a:ext>
                </a:extLst>
              </p:cNvPr>
              <p:cNvSpPr/>
              <p:nvPr/>
            </p:nvSpPr>
            <p:spPr bwMode="auto">
              <a:xfrm>
                <a:off x="668639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1AC22A97-9447-4F9B-A620-CB914BC437AF}"/>
                  </a:ext>
                </a:extLst>
              </p:cNvPr>
              <p:cNvSpPr/>
              <p:nvPr/>
            </p:nvSpPr>
            <p:spPr bwMode="auto">
              <a:xfrm>
                <a:off x="54863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49B9F478-3AD9-4A12-9A7C-5785448F5FF8}"/>
                  </a:ext>
                </a:extLst>
              </p:cNvPr>
              <p:cNvSpPr/>
              <p:nvPr/>
            </p:nvSpPr>
            <p:spPr bwMode="auto">
              <a:xfrm>
                <a:off x="1397668" y="1328057"/>
                <a:ext cx="264770" cy="26477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886B5797-5187-4940-A2B1-B66A9D9CB144}"/>
                  </a:ext>
                </a:extLst>
              </p:cNvPr>
              <p:cNvSpPr/>
              <p:nvPr/>
            </p:nvSpPr>
            <p:spPr bwMode="auto">
              <a:xfrm>
                <a:off x="1629297" y="1469030"/>
                <a:ext cx="204596" cy="1858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A22EC609-B475-48DE-97DF-9AB498BD821B}"/>
                  </a:ext>
                </a:extLst>
              </p:cNvPr>
              <p:cNvSpPr/>
              <p:nvPr/>
            </p:nvSpPr>
            <p:spPr bwMode="auto">
              <a:xfrm>
                <a:off x="1781081" y="1609534"/>
                <a:ext cx="172166" cy="14697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D1445E4E-5641-4C0A-BB36-B216E2F59958}"/>
                  </a:ext>
                </a:extLst>
              </p:cNvPr>
              <p:cNvSpPr/>
              <p:nvPr/>
            </p:nvSpPr>
            <p:spPr bwMode="auto">
              <a:xfrm rot="5400000">
                <a:off x="1056791" y="983305"/>
                <a:ext cx="403727" cy="1330792"/>
              </a:xfrm>
              <a:prstGeom prst="moon">
                <a:avLst>
                  <a:gd name="adj" fmla="val 37458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92F8978-1921-455F-A41F-32817DE85008}"/>
              </a:ext>
            </a:extLst>
          </p:cNvPr>
          <p:cNvGrpSpPr/>
          <p:nvPr/>
        </p:nvGrpSpPr>
        <p:grpSpPr>
          <a:xfrm>
            <a:off x="6328091" y="576171"/>
            <a:ext cx="971622" cy="1846160"/>
            <a:chOff x="6446939" y="1493785"/>
            <a:chExt cx="1953579" cy="3711957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1F2F9421-58DD-4479-8BD4-EDB8FBF9FC24}"/>
                </a:ext>
              </a:extLst>
            </p:cNvPr>
            <p:cNvGrpSpPr/>
            <p:nvPr/>
          </p:nvGrpSpPr>
          <p:grpSpPr>
            <a:xfrm>
              <a:off x="7027852" y="4664313"/>
              <a:ext cx="790874" cy="541429"/>
              <a:chOff x="5471930" y="1961634"/>
              <a:chExt cx="790874" cy="541429"/>
            </a:xfrm>
          </p:grpSpPr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CF14C804-0000-44CB-A7FE-AE339A93392F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ACBF5F6-2F28-45DD-88AB-2B4051867491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32BC3AB2-1D97-4A0D-9D97-AFABDE76D9BB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01A9410A-31EC-429B-8B00-C0775D68219E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B86F2C79-84F9-4DBB-A7C7-BA04933031EB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8D52F5CC-9A3C-43D5-8660-6A506644E3F2}"/>
                </a:ext>
              </a:extLst>
            </p:cNvPr>
            <p:cNvSpPr/>
            <p:nvPr/>
          </p:nvSpPr>
          <p:spPr bwMode="auto">
            <a:xfrm rot="8439250" flipH="1">
              <a:off x="7888703" y="3903335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41EB64C-52C2-47C9-95BF-A2F14829CB70}"/>
                </a:ext>
              </a:extLst>
            </p:cNvPr>
            <p:cNvSpPr/>
            <p:nvPr/>
          </p:nvSpPr>
          <p:spPr bwMode="auto">
            <a:xfrm rot="1601425" flipH="1">
              <a:off x="6482516" y="3884113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7E89E11A-7768-4945-83EE-019BBB9DB07F}"/>
                </a:ext>
              </a:extLst>
            </p:cNvPr>
            <p:cNvGrpSpPr/>
            <p:nvPr/>
          </p:nvGrpSpPr>
          <p:grpSpPr>
            <a:xfrm>
              <a:off x="6517500" y="1493785"/>
              <a:ext cx="1779314" cy="1693531"/>
              <a:chOff x="4965767" y="-746329"/>
              <a:chExt cx="1779314" cy="1693531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B5BC8D2-0B92-4424-BFFA-8E2AA5394F98}"/>
                  </a:ext>
                </a:extLst>
              </p:cNvPr>
              <p:cNvSpPr/>
              <p:nvPr/>
            </p:nvSpPr>
            <p:spPr bwMode="auto">
              <a:xfrm>
                <a:off x="5011118" y="-746329"/>
                <a:ext cx="1684211" cy="1444515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CEB126FC-99C3-4F7F-8CF9-AF0FEC2438BF}"/>
                  </a:ext>
                </a:extLst>
              </p:cNvPr>
              <p:cNvSpPr/>
              <p:nvPr/>
            </p:nvSpPr>
            <p:spPr bwMode="auto">
              <a:xfrm rot="20700000">
                <a:off x="4965767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541C064E-7B82-4217-AF15-048DCB4ADCE1}"/>
                  </a:ext>
                </a:extLst>
              </p:cNvPr>
              <p:cNvSpPr/>
              <p:nvPr/>
            </p:nvSpPr>
            <p:spPr bwMode="auto">
              <a:xfrm rot="900000" flipH="1">
                <a:off x="6399489" y="106402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9B565C59-8E4C-42FD-9987-F2D0A90688DE}"/>
                  </a:ext>
                </a:extLst>
              </p:cNvPr>
              <p:cNvSpPr/>
              <p:nvPr/>
            </p:nvSpPr>
            <p:spPr bwMode="auto">
              <a:xfrm>
                <a:off x="5078486" y="-606674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AE8DE22-364D-41B4-A3CD-977ECA093D69}"/>
                  </a:ext>
                </a:extLst>
              </p:cNvPr>
              <p:cNvSpPr/>
              <p:nvPr/>
            </p:nvSpPr>
            <p:spPr bwMode="auto">
              <a:xfrm flipH="1">
                <a:off x="5038247" y="-688339"/>
                <a:ext cx="1638383" cy="922659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CA85FE50-6B42-4BCF-87DA-C41B3DAF1E37}"/>
                  </a:ext>
                </a:extLst>
              </p:cNvPr>
              <p:cNvSpPr/>
              <p:nvPr/>
            </p:nvSpPr>
            <p:spPr bwMode="auto">
              <a:xfrm>
                <a:off x="5376035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865E41EE-3385-4996-A4C7-8E9C5447EEA5}"/>
                  </a:ext>
                </a:extLst>
              </p:cNvPr>
              <p:cNvSpPr/>
              <p:nvPr/>
            </p:nvSpPr>
            <p:spPr bwMode="auto">
              <a:xfrm>
                <a:off x="6164009" y="170264"/>
                <a:ext cx="160768" cy="24755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CB166BA-A640-4C4E-A39F-CB0761FD08FE}"/>
                  </a:ext>
                </a:extLst>
              </p:cNvPr>
              <p:cNvSpPr/>
              <p:nvPr/>
            </p:nvSpPr>
            <p:spPr bwMode="auto">
              <a:xfrm>
                <a:off x="5778174" y="511340"/>
                <a:ext cx="154501" cy="61096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37841A55-0A36-4D50-A615-DB2932BB4C01}"/>
                  </a:ext>
                </a:extLst>
              </p:cNvPr>
              <p:cNvSpPr/>
              <p:nvPr/>
            </p:nvSpPr>
            <p:spPr bwMode="auto">
              <a:xfrm>
                <a:off x="52594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AB5804B7-6CEF-49C0-8C28-B9EF5D159E4A}"/>
                  </a:ext>
                </a:extLst>
              </p:cNvPr>
              <p:cNvSpPr/>
              <p:nvPr/>
            </p:nvSpPr>
            <p:spPr bwMode="auto">
              <a:xfrm>
                <a:off x="6050872" y="21095"/>
                <a:ext cx="393893" cy="56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ED30A1DD-5E82-40BB-90B2-41736BD8A7C8}"/>
                  </a:ext>
                </a:extLst>
              </p:cNvPr>
              <p:cNvSpPr/>
              <p:nvPr/>
            </p:nvSpPr>
            <p:spPr bwMode="auto">
              <a:xfrm>
                <a:off x="6200815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DD3C82A4-6BAE-4026-83FD-2CE8E81E30C9}"/>
                  </a:ext>
                </a:extLst>
              </p:cNvPr>
              <p:cNvSpPr/>
              <p:nvPr/>
            </p:nvSpPr>
            <p:spPr bwMode="auto">
              <a:xfrm>
                <a:off x="5412841" y="172197"/>
                <a:ext cx="87292" cy="13441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80CAA7FD-F498-49A1-B045-D25BBE27369C}"/>
                  </a:ext>
                </a:extLst>
              </p:cNvPr>
              <p:cNvSpPr/>
              <p:nvPr/>
            </p:nvSpPr>
            <p:spPr bwMode="auto">
              <a:xfrm rot="16200000">
                <a:off x="5819563" y="621092"/>
                <a:ext cx="82414" cy="214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93ADB306-D76D-437C-8A34-A6FEB53DA32C}"/>
                </a:ext>
              </a:extLst>
            </p:cNvPr>
            <p:cNvGrpSpPr/>
            <p:nvPr/>
          </p:nvGrpSpPr>
          <p:grpSpPr>
            <a:xfrm>
              <a:off x="6790533" y="3250062"/>
              <a:ext cx="1255512" cy="1624539"/>
              <a:chOff x="6657407" y="1493784"/>
              <a:chExt cx="2330378" cy="3015335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8FF4B5BE-5D45-4D38-8BEC-DA1C4E01402C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9E033FA8-4B09-4F02-9889-CEAAA6D345FB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FAECCAC0-88E2-4A55-9723-607F3D29F273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E7B2A1F6-37A8-48DC-81DC-257622A45720}"/>
                  </a:ext>
                </a:extLst>
              </p:cNvPr>
              <p:cNvGrpSpPr/>
              <p:nvPr/>
            </p:nvGrpSpPr>
            <p:grpSpPr>
              <a:xfrm rot="1443635">
                <a:off x="6657407" y="1766294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D30B0D20-5C76-4208-AA58-D1F43056BB62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3770B035-022A-40DC-8DE4-2DFE6ABFA367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7C9FC510-CBC9-4E01-9FA3-977E81B2BB56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6E3FB15-1070-40AE-861E-87ED68B7AC85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6A5778CA-BA49-4D61-8BB7-497FE68C3D85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196" name="二等辺三角形 195">
                  <a:extLst>
                    <a:ext uri="{FF2B5EF4-FFF2-40B4-BE49-F238E27FC236}">
                      <a16:creationId xmlns:a16="http://schemas.microsoft.com/office/drawing/2014/main" id="{5E53C7DC-8C46-4E29-B348-6563F2920EE5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二等辺三角形 196">
                  <a:extLst>
                    <a:ext uri="{FF2B5EF4-FFF2-40B4-BE49-F238E27FC236}">
                      <a16:creationId xmlns:a16="http://schemas.microsoft.com/office/drawing/2014/main" id="{BB5CCAF4-D6AE-422D-BC1E-CA2D4D328792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E714A152-5AFC-4F75-A717-4B79C63B6A4D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FF71CE95-945C-4FC4-9B70-7D599DED60F1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2B370461-C015-4C39-A5C9-16713A1BF9DC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4FEB420A-402D-4001-9BB8-DD98984DF2EC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1F6E1E46-F7A4-417A-A114-4B6987622129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290DCCBD-84E2-4AE9-BEBA-3180C8AA50DF}"/>
                </a:ext>
              </a:extLst>
            </p:cNvPr>
            <p:cNvGrpSpPr/>
            <p:nvPr/>
          </p:nvGrpSpPr>
          <p:grpSpPr>
            <a:xfrm>
              <a:off x="6446939" y="1786161"/>
              <a:ext cx="1953579" cy="387422"/>
              <a:chOff x="6462892" y="2272681"/>
              <a:chExt cx="1422965" cy="387422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7AD1AABA-D69A-4238-9797-6F1DCB7395B3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43337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DC6881CD-D8F2-4552-85C1-FD213928B7E0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246C63E9-E83E-4983-8C81-478222FDDD40}"/>
              </a:ext>
            </a:extLst>
          </p:cNvPr>
          <p:cNvGrpSpPr/>
          <p:nvPr/>
        </p:nvGrpSpPr>
        <p:grpSpPr>
          <a:xfrm>
            <a:off x="8196230" y="576172"/>
            <a:ext cx="925415" cy="1846159"/>
            <a:chOff x="8528085" y="1493785"/>
            <a:chExt cx="1860674" cy="3711957"/>
          </a:xfrm>
        </p:grpSpPr>
        <p:sp>
          <p:nvSpPr>
            <p:cNvPr id="220" name="フローチャート: 論理積ゲート 219">
              <a:extLst>
                <a:ext uri="{FF2B5EF4-FFF2-40B4-BE49-F238E27FC236}">
                  <a16:creationId xmlns:a16="http://schemas.microsoft.com/office/drawing/2014/main" id="{C34856B1-0F35-44A3-B07F-E41E696C2321}"/>
                </a:ext>
              </a:extLst>
            </p:cNvPr>
            <p:cNvSpPr/>
            <p:nvPr/>
          </p:nvSpPr>
          <p:spPr bwMode="auto">
            <a:xfrm rot="16200000">
              <a:off x="8626430" y="1493785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BDEC2A3D-5454-4EA3-BB03-641B4E9CFCDE}"/>
                </a:ext>
              </a:extLst>
            </p:cNvPr>
            <p:cNvGrpSpPr/>
            <p:nvPr/>
          </p:nvGrpSpPr>
          <p:grpSpPr>
            <a:xfrm>
              <a:off x="9077963" y="4664313"/>
              <a:ext cx="790874" cy="541429"/>
              <a:chOff x="5471930" y="1961634"/>
              <a:chExt cx="790874" cy="541429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722C81AE-CC94-4B95-BEA2-3DDA77C16C74}"/>
                  </a:ext>
                </a:extLst>
              </p:cNvPr>
              <p:cNvSpPr/>
              <p:nvPr/>
            </p:nvSpPr>
            <p:spPr bwMode="auto">
              <a:xfrm flipH="1">
                <a:off x="5934644" y="1961634"/>
                <a:ext cx="122196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EF3F968B-5440-431F-B076-620013E4BCAD}"/>
                  </a:ext>
                </a:extLst>
              </p:cNvPr>
              <p:cNvSpPr/>
              <p:nvPr/>
            </p:nvSpPr>
            <p:spPr bwMode="auto">
              <a:xfrm flipH="1">
                <a:off x="5928334" y="2380993"/>
                <a:ext cx="334470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9C4728C7-0708-4FDD-AA47-4AF6F6DF7A35}"/>
                  </a:ext>
                </a:extLst>
              </p:cNvPr>
              <p:cNvSpPr/>
              <p:nvPr/>
            </p:nvSpPr>
            <p:spPr bwMode="auto">
              <a:xfrm>
                <a:off x="5677894" y="1961634"/>
                <a:ext cx="122197" cy="419110"/>
              </a:xfrm>
              <a:prstGeom prst="roundRect">
                <a:avLst>
                  <a:gd name="adj" fmla="val 0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09DDA87-B3BC-47A3-8E2C-2F924992D927}"/>
                  </a:ext>
                </a:extLst>
              </p:cNvPr>
              <p:cNvSpPr/>
              <p:nvPr/>
            </p:nvSpPr>
            <p:spPr bwMode="auto">
              <a:xfrm>
                <a:off x="5471930" y="2380993"/>
                <a:ext cx="334472" cy="12207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13EC7A19-90BD-4D0C-9CE1-94AC8F203AAD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427178F2-6250-47B3-9CA9-AA46D051DA7E}"/>
                </a:ext>
              </a:extLst>
            </p:cNvPr>
            <p:cNvSpPr/>
            <p:nvPr/>
          </p:nvSpPr>
          <p:spPr bwMode="auto">
            <a:xfrm rot="8439250" flipH="1">
              <a:off x="9934272" y="3903335"/>
              <a:ext cx="454487" cy="630481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633130B-AB67-4B31-9CD7-64702CA191F0}"/>
                </a:ext>
              </a:extLst>
            </p:cNvPr>
            <p:cNvSpPr/>
            <p:nvPr/>
          </p:nvSpPr>
          <p:spPr bwMode="auto">
            <a:xfrm rot="1601425" flipH="1">
              <a:off x="8528085" y="3884113"/>
              <a:ext cx="461754" cy="62047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BABF71FC-7E3A-45BC-A405-B5EBDEDFDCFF}"/>
                </a:ext>
              </a:extLst>
            </p:cNvPr>
            <p:cNvGrpSpPr/>
            <p:nvPr/>
          </p:nvGrpSpPr>
          <p:grpSpPr>
            <a:xfrm>
              <a:off x="8587370" y="1538105"/>
              <a:ext cx="1779314" cy="1622836"/>
              <a:chOff x="9680442" y="-802155"/>
              <a:chExt cx="1779314" cy="1622836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4288AFD5-C70C-44C6-BB89-52D614C0DB67}"/>
                  </a:ext>
                </a:extLst>
              </p:cNvPr>
              <p:cNvSpPr/>
              <p:nvPr/>
            </p:nvSpPr>
            <p:spPr bwMode="auto">
              <a:xfrm rot="20700000">
                <a:off x="9680442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AACC37AD-7C81-409F-92DD-FFDDCD6E247D}"/>
                  </a:ext>
                </a:extLst>
              </p:cNvPr>
              <p:cNvSpPr/>
              <p:nvPr/>
            </p:nvSpPr>
            <p:spPr bwMode="auto">
              <a:xfrm rot="900000" flipH="1">
                <a:off x="11114164" y="-20119"/>
                <a:ext cx="345592" cy="4765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2E88B01B-1D4A-4E8C-9361-D02466A79ECC}"/>
                  </a:ext>
                </a:extLst>
              </p:cNvPr>
              <p:cNvSpPr/>
              <p:nvPr/>
            </p:nvSpPr>
            <p:spPr bwMode="auto">
              <a:xfrm>
                <a:off x="9793161" y="-733195"/>
                <a:ext cx="1553876" cy="1553876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2031B269-0C0E-4FF0-A344-06D81CA35CF8}"/>
                  </a:ext>
                </a:extLst>
              </p:cNvPr>
              <p:cNvSpPr/>
              <p:nvPr/>
            </p:nvSpPr>
            <p:spPr bwMode="auto">
              <a:xfrm rot="16200000">
                <a:off x="10276284" y="-1314549"/>
                <a:ext cx="595061" cy="1619849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86210433-362A-4211-BDCD-AC5707125368}"/>
                  </a:ext>
                </a:extLst>
              </p:cNvPr>
              <p:cNvSpPr/>
              <p:nvPr/>
            </p:nvSpPr>
            <p:spPr bwMode="auto">
              <a:xfrm>
                <a:off x="9980172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4BB4A67F-DEA1-4466-820E-CF5BDDF529BC}"/>
                  </a:ext>
                </a:extLst>
              </p:cNvPr>
              <p:cNvSpPr/>
              <p:nvPr/>
            </p:nvSpPr>
            <p:spPr bwMode="auto">
              <a:xfrm>
                <a:off x="10842760" y="-111622"/>
                <a:ext cx="317266" cy="42459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DAC59D4C-8599-4579-8B01-6C073EFCEE8D}"/>
                  </a:ext>
                </a:extLst>
              </p:cNvPr>
              <p:cNvSpPr/>
              <p:nvPr/>
            </p:nvSpPr>
            <p:spPr bwMode="auto">
              <a:xfrm>
                <a:off x="10071378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FCF5DD69-1729-460C-AC1D-0387896C7572}"/>
                  </a:ext>
                </a:extLst>
              </p:cNvPr>
              <p:cNvSpPr/>
              <p:nvPr/>
            </p:nvSpPr>
            <p:spPr bwMode="auto">
              <a:xfrm>
                <a:off x="10855722" y="-2279"/>
                <a:ext cx="214315" cy="21431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10632AA5-0A96-4E6E-B210-232A83FFDABA}"/>
                  </a:ext>
                </a:extLst>
              </p:cNvPr>
              <p:cNvSpPr/>
              <p:nvPr/>
            </p:nvSpPr>
            <p:spPr bwMode="auto">
              <a:xfrm rot="16200000">
                <a:off x="10539184" y="474378"/>
                <a:ext cx="64824" cy="27584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B64D1029-F018-470C-B4D0-423AE98719B3}"/>
                  </a:ext>
                </a:extLst>
              </p:cNvPr>
              <p:cNvSpPr/>
              <p:nvPr/>
            </p:nvSpPr>
            <p:spPr bwMode="auto">
              <a:xfrm rot="16200000">
                <a:off x="10542036" y="371692"/>
                <a:ext cx="55930" cy="14600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DB45A696-8BC7-4518-A614-D59FA55DFCB6}"/>
                  </a:ext>
                </a:extLst>
              </p:cNvPr>
              <p:cNvSpPr/>
              <p:nvPr/>
            </p:nvSpPr>
            <p:spPr bwMode="auto">
              <a:xfrm rot="5400000">
                <a:off x="1010813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1E4E9D45-1C4E-4D01-A82F-ACE5E76E722A}"/>
                  </a:ext>
                </a:extLst>
              </p:cNvPr>
              <p:cNvSpPr/>
              <p:nvPr/>
            </p:nvSpPr>
            <p:spPr bwMode="auto">
              <a:xfrm rot="5400000">
                <a:off x="10970727" y="-328167"/>
                <a:ext cx="61334" cy="317265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8AEACDF4-1CA4-4EAB-9A41-61F22C083BD0}"/>
                  </a:ext>
                </a:extLst>
              </p:cNvPr>
              <p:cNvSpPr/>
              <p:nvPr/>
            </p:nvSpPr>
            <p:spPr bwMode="auto">
              <a:xfrm>
                <a:off x="9925369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83A79EA-11DD-4766-AB95-59FD9549077E}"/>
                  </a:ext>
                </a:extLst>
              </p:cNvPr>
              <p:cNvSpPr/>
              <p:nvPr/>
            </p:nvSpPr>
            <p:spPr bwMode="auto">
              <a:xfrm>
                <a:off x="11058182" y="352336"/>
                <a:ext cx="156451" cy="6439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AA3A7A66-C4D3-4282-AFF4-A072161F34A8}"/>
                </a:ext>
              </a:extLst>
            </p:cNvPr>
            <p:cNvGrpSpPr/>
            <p:nvPr/>
          </p:nvGrpSpPr>
          <p:grpSpPr>
            <a:xfrm>
              <a:off x="8838642" y="3250062"/>
              <a:ext cx="1255512" cy="1624539"/>
              <a:chOff x="6657407" y="1493784"/>
              <a:chExt cx="2330378" cy="301533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0858CEFA-7C84-41EE-B45C-72BB11198647}"/>
                  </a:ext>
                </a:extLst>
              </p:cNvPr>
              <p:cNvGrpSpPr/>
              <p:nvPr/>
            </p:nvGrpSpPr>
            <p:grpSpPr>
              <a:xfrm rot="20156365" flipH="1">
                <a:off x="8394459" y="1766293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1D3A9A22-ED67-4904-916A-D3CDEB591094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E72E949E-FD7F-4B71-8920-0371C57B7BF2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E8E48E00-98FA-4997-90A5-B73FD3174385}"/>
                  </a:ext>
                </a:extLst>
              </p:cNvPr>
              <p:cNvGrpSpPr/>
              <p:nvPr/>
            </p:nvGrpSpPr>
            <p:grpSpPr>
              <a:xfrm rot="1443635">
                <a:off x="6657407" y="1766294"/>
                <a:ext cx="593326" cy="1188315"/>
                <a:chOff x="4539694" y="1898830"/>
                <a:chExt cx="781606" cy="1188315"/>
              </a:xfrm>
              <a:solidFill>
                <a:srgbClr val="FF9933"/>
              </a:solidFill>
            </p:grpSpPr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CC78D637-1F80-4259-B16E-1655F4BB14AE}"/>
                    </a:ext>
                  </a:extLst>
                </p:cNvPr>
                <p:cNvSpPr/>
                <p:nvPr/>
              </p:nvSpPr>
              <p:spPr bwMode="auto">
                <a:xfrm>
                  <a:off x="4592960" y="1898830"/>
                  <a:ext cx="675075" cy="1035115"/>
                </a:xfrm>
                <a:prstGeom prst="trapezoid">
                  <a:avLst>
                    <a:gd name="adj" fmla="val 34194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304D0AC6-26DB-427E-AC09-2CF98913CFBF}"/>
                    </a:ext>
                  </a:extLst>
                </p:cNvPr>
                <p:cNvSpPr/>
                <p:nvPr/>
              </p:nvSpPr>
              <p:spPr bwMode="auto">
                <a:xfrm>
                  <a:off x="4539694" y="2902440"/>
                  <a:ext cx="781606" cy="184705"/>
                </a:xfrm>
                <a:prstGeom prst="trapezoid">
                  <a:avLst>
                    <a:gd name="adj" fmla="val 18124"/>
                  </a:avLst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45099A0B-282E-4B81-BB19-DC1EBE07264E}"/>
                  </a:ext>
                </a:extLst>
              </p:cNvPr>
              <p:cNvSpPr/>
              <p:nvPr/>
            </p:nvSpPr>
            <p:spPr bwMode="auto">
              <a:xfrm>
                <a:off x="6850459" y="2884338"/>
                <a:ext cx="1950642" cy="1624781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6EFFB75-5A0B-4471-B313-E3C54975F12F}"/>
                  </a:ext>
                </a:extLst>
              </p:cNvPr>
              <p:cNvSpPr/>
              <p:nvPr/>
            </p:nvSpPr>
            <p:spPr bwMode="auto">
              <a:xfrm>
                <a:off x="7060695" y="1493785"/>
                <a:ext cx="1530170" cy="1480564"/>
              </a:xfrm>
              <a:custGeom>
                <a:avLst/>
                <a:gdLst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667738 w 1530170"/>
                  <a:gd name="connsiteY2" fmla="*/ 205226 h 1480564"/>
                  <a:gd name="connsiteX3" fmla="*/ 862432 w 1530170"/>
                  <a:gd name="connsiteY3" fmla="*/ 205226 h 1480564"/>
                  <a:gd name="connsiteX4" fmla="*/ 1026520 w 1530170"/>
                  <a:gd name="connsiteY4" fmla="*/ 41138 h 1480564"/>
                  <a:gd name="connsiteX5" fmla="*/ 1026520 w 1530170"/>
                  <a:gd name="connsiteY5" fmla="*/ 0 h 1480564"/>
                  <a:gd name="connsiteX6" fmla="*/ 1091583 w 1530170"/>
                  <a:gd name="connsiteY6" fmla="*/ 6559 h 1480564"/>
                  <a:gd name="connsiteX7" fmla="*/ 1530170 w 1530170"/>
                  <a:gd name="connsiteY7" fmla="*/ 544687 h 1480564"/>
                  <a:gd name="connsiteX8" fmla="*/ 1530170 w 1530170"/>
                  <a:gd name="connsiteY8" fmla="*/ 1480564 h 1480564"/>
                  <a:gd name="connsiteX9" fmla="*/ 0 w 1530170"/>
                  <a:gd name="connsiteY9" fmla="*/ 1480564 h 1480564"/>
                  <a:gd name="connsiteX10" fmla="*/ 0 w 1530170"/>
                  <a:gd name="connsiteY10" fmla="*/ 544687 h 1480564"/>
                  <a:gd name="connsiteX11" fmla="*/ 438588 w 1530170"/>
                  <a:gd name="connsiteY11" fmla="*/ 6559 h 1480564"/>
                  <a:gd name="connsiteX0" fmla="*/ 503650 w 1530170"/>
                  <a:gd name="connsiteY0" fmla="*/ 0 h 1480564"/>
                  <a:gd name="connsiteX1" fmla="*/ 503650 w 1530170"/>
                  <a:gd name="connsiteY1" fmla="*/ 41138 h 1480564"/>
                  <a:gd name="connsiteX2" fmla="*/ 862432 w 1530170"/>
                  <a:gd name="connsiteY2" fmla="*/ 205226 h 1480564"/>
                  <a:gd name="connsiteX3" fmla="*/ 1026520 w 1530170"/>
                  <a:gd name="connsiteY3" fmla="*/ 41138 h 1480564"/>
                  <a:gd name="connsiteX4" fmla="*/ 1026520 w 1530170"/>
                  <a:gd name="connsiteY4" fmla="*/ 0 h 1480564"/>
                  <a:gd name="connsiteX5" fmla="*/ 1091583 w 1530170"/>
                  <a:gd name="connsiteY5" fmla="*/ 6559 h 1480564"/>
                  <a:gd name="connsiteX6" fmla="*/ 1530170 w 1530170"/>
                  <a:gd name="connsiteY6" fmla="*/ 544687 h 1480564"/>
                  <a:gd name="connsiteX7" fmla="*/ 1530170 w 1530170"/>
                  <a:gd name="connsiteY7" fmla="*/ 1480564 h 1480564"/>
                  <a:gd name="connsiteX8" fmla="*/ 0 w 1530170"/>
                  <a:gd name="connsiteY8" fmla="*/ 1480564 h 1480564"/>
                  <a:gd name="connsiteX9" fmla="*/ 0 w 1530170"/>
                  <a:gd name="connsiteY9" fmla="*/ 544687 h 1480564"/>
                  <a:gd name="connsiteX10" fmla="*/ 438588 w 1530170"/>
                  <a:gd name="connsiteY10" fmla="*/ 6559 h 1480564"/>
                  <a:gd name="connsiteX11" fmla="*/ 503650 w 1530170"/>
                  <a:gd name="connsiteY11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41138 h 1480564"/>
                  <a:gd name="connsiteX3" fmla="*/ 1026520 w 1530170"/>
                  <a:gd name="connsiteY3" fmla="*/ 0 h 1480564"/>
                  <a:gd name="connsiteX4" fmla="*/ 1091583 w 1530170"/>
                  <a:gd name="connsiteY4" fmla="*/ 6559 h 1480564"/>
                  <a:gd name="connsiteX5" fmla="*/ 1530170 w 1530170"/>
                  <a:gd name="connsiteY5" fmla="*/ 544687 h 1480564"/>
                  <a:gd name="connsiteX6" fmla="*/ 1530170 w 1530170"/>
                  <a:gd name="connsiteY6" fmla="*/ 1480564 h 1480564"/>
                  <a:gd name="connsiteX7" fmla="*/ 0 w 1530170"/>
                  <a:gd name="connsiteY7" fmla="*/ 1480564 h 1480564"/>
                  <a:gd name="connsiteX8" fmla="*/ 0 w 1530170"/>
                  <a:gd name="connsiteY8" fmla="*/ 544687 h 1480564"/>
                  <a:gd name="connsiteX9" fmla="*/ 438588 w 1530170"/>
                  <a:gd name="connsiteY9" fmla="*/ 6559 h 1480564"/>
                  <a:gd name="connsiteX10" fmla="*/ 503650 w 1530170"/>
                  <a:gd name="connsiteY10" fmla="*/ 0 h 1480564"/>
                  <a:gd name="connsiteX0" fmla="*/ 503650 w 1530170"/>
                  <a:gd name="connsiteY0" fmla="*/ 0 h 1480564"/>
                  <a:gd name="connsiteX1" fmla="*/ 862432 w 1530170"/>
                  <a:gd name="connsiteY1" fmla="*/ 205226 h 1480564"/>
                  <a:gd name="connsiteX2" fmla="*/ 1026520 w 1530170"/>
                  <a:gd name="connsiteY2" fmla="*/ 0 h 1480564"/>
                  <a:gd name="connsiteX3" fmla="*/ 1091583 w 1530170"/>
                  <a:gd name="connsiteY3" fmla="*/ 6559 h 1480564"/>
                  <a:gd name="connsiteX4" fmla="*/ 1530170 w 1530170"/>
                  <a:gd name="connsiteY4" fmla="*/ 544687 h 1480564"/>
                  <a:gd name="connsiteX5" fmla="*/ 1530170 w 1530170"/>
                  <a:gd name="connsiteY5" fmla="*/ 1480564 h 1480564"/>
                  <a:gd name="connsiteX6" fmla="*/ 0 w 1530170"/>
                  <a:gd name="connsiteY6" fmla="*/ 1480564 h 1480564"/>
                  <a:gd name="connsiteX7" fmla="*/ 0 w 1530170"/>
                  <a:gd name="connsiteY7" fmla="*/ 544687 h 1480564"/>
                  <a:gd name="connsiteX8" fmla="*/ 438588 w 1530170"/>
                  <a:gd name="connsiteY8" fmla="*/ 6559 h 1480564"/>
                  <a:gd name="connsiteX9" fmla="*/ 503650 w 1530170"/>
                  <a:gd name="connsiteY9" fmla="*/ 0 h 1480564"/>
                  <a:gd name="connsiteX0" fmla="*/ 503650 w 1530170"/>
                  <a:gd name="connsiteY0" fmla="*/ 0 h 1480564"/>
                  <a:gd name="connsiteX1" fmla="*/ 1026520 w 1530170"/>
                  <a:gd name="connsiteY1" fmla="*/ 0 h 1480564"/>
                  <a:gd name="connsiteX2" fmla="*/ 1091583 w 1530170"/>
                  <a:gd name="connsiteY2" fmla="*/ 6559 h 1480564"/>
                  <a:gd name="connsiteX3" fmla="*/ 1530170 w 1530170"/>
                  <a:gd name="connsiteY3" fmla="*/ 544687 h 1480564"/>
                  <a:gd name="connsiteX4" fmla="*/ 1530170 w 1530170"/>
                  <a:gd name="connsiteY4" fmla="*/ 1480564 h 1480564"/>
                  <a:gd name="connsiteX5" fmla="*/ 0 w 1530170"/>
                  <a:gd name="connsiteY5" fmla="*/ 1480564 h 1480564"/>
                  <a:gd name="connsiteX6" fmla="*/ 0 w 1530170"/>
                  <a:gd name="connsiteY6" fmla="*/ 544687 h 1480564"/>
                  <a:gd name="connsiteX7" fmla="*/ 438588 w 1530170"/>
                  <a:gd name="connsiteY7" fmla="*/ 6559 h 1480564"/>
                  <a:gd name="connsiteX8" fmla="*/ 503650 w 1530170"/>
                  <a:gd name="connsiteY8" fmla="*/ 0 h 148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170" h="1480564">
                    <a:moveTo>
                      <a:pt x="503650" y="0"/>
                    </a:moveTo>
                    <a:lnTo>
                      <a:pt x="1026520" y="0"/>
                    </a:lnTo>
                    <a:lnTo>
                      <a:pt x="1091583" y="6559"/>
                    </a:lnTo>
                    <a:cubicBezTo>
                      <a:pt x="1341884" y="57778"/>
                      <a:pt x="1530170" y="279244"/>
                      <a:pt x="1530170" y="544687"/>
                    </a:cubicBezTo>
                    <a:lnTo>
                      <a:pt x="1530170" y="1480564"/>
                    </a:lnTo>
                    <a:lnTo>
                      <a:pt x="0" y="1480564"/>
                    </a:lnTo>
                    <a:lnTo>
                      <a:pt x="0" y="544687"/>
                    </a:lnTo>
                    <a:cubicBezTo>
                      <a:pt x="0" y="279244"/>
                      <a:pt x="188286" y="57778"/>
                      <a:pt x="438588" y="6559"/>
                    </a:cubicBezTo>
                    <a:lnTo>
                      <a:pt x="50365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E6C48D78-79FA-4150-8F8C-4671923B6765}"/>
                  </a:ext>
                </a:extLst>
              </p:cNvPr>
              <p:cNvGrpSpPr/>
              <p:nvPr/>
            </p:nvGrpSpPr>
            <p:grpSpPr>
              <a:xfrm>
                <a:off x="7459189" y="1493784"/>
                <a:ext cx="742362" cy="223679"/>
                <a:chOff x="7460063" y="1489773"/>
                <a:chExt cx="742362" cy="312845"/>
              </a:xfrm>
              <a:solidFill>
                <a:srgbClr val="FFCC66"/>
              </a:solidFill>
            </p:grpSpPr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10FB7417-43B4-4C00-BC2D-0BB9DE56B1DA}"/>
                    </a:ext>
                  </a:extLst>
                </p:cNvPr>
                <p:cNvSpPr/>
                <p:nvPr/>
              </p:nvSpPr>
              <p:spPr bwMode="auto">
                <a:xfrm rot="10800000">
                  <a:off x="7460063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二等辺三角形 240">
                  <a:extLst>
                    <a:ext uri="{FF2B5EF4-FFF2-40B4-BE49-F238E27FC236}">
                      <a16:creationId xmlns:a16="http://schemas.microsoft.com/office/drawing/2014/main" id="{202F7965-1DC3-4730-AC6D-4B9376EB473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831392" y="1489773"/>
                  <a:ext cx="371033" cy="312845"/>
                </a:xfrm>
                <a:prstGeom prst="triangle">
                  <a:avLst>
                    <a:gd name="adj" fmla="val 7689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5" name="台形 234">
                <a:extLst>
                  <a:ext uri="{FF2B5EF4-FFF2-40B4-BE49-F238E27FC236}">
                    <a16:creationId xmlns:a16="http://schemas.microsoft.com/office/drawing/2014/main" id="{2CA87B0F-7484-462D-9E5D-8B7B3CEBFCAD}"/>
                  </a:ext>
                </a:extLst>
              </p:cNvPr>
              <p:cNvSpPr/>
              <p:nvPr/>
            </p:nvSpPr>
            <p:spPr bwMode="auto">
              <a:xfrm>
                <a:off x="6979047" y="1802618"/>
                <a:ext cx="1693466" cy="2587438"/>
              </a:xfrm>
              <a:prstGeom prst="trapezoid">
                <a:avLst>
                  <a:gd name="adj" fmla="val 16534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5965BD9-36D6-47EF-9001-8BE1A5315615}"/>
                  </a:ext>
                </a:extLst>
              </p:cNvPr>
              <p:cNvSpPr/>
              <p:nvPr/>
            </p:nvSpPr>
            <p:spPr bwMode="auto">
              <a:xfrm>
                <a:off x="7335870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FBD5FFCB-3D36-4317-9296-DEBEC65E13D6}"/>
                  </a:ext>
                </a:extLst>
              </p:cNvPr>
              <p:cNvSpPr/>
              <p:nvPr/>
            </p:nvSpPr>
            <p:spPr bwMode="auto">
              <a:xfrm>
                <a:off x="7358156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A222DA38-7977-4E6A-BE64-1066193DF6B5}"/>
                  </a:ext>
                </a:extLst>
              </p:cNvPr>
              <p:cNvSpPr/>
              <p:nvPr/>
            </p:nvSpPr>
            <p:spPr bwMode="auto">
              <a:xfrm>
                <a:off x="8228839" y="1850867"/>
                <a:ext cx="87472" cy="874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64D8F93C-F4B4-4EE2-AA32-BE7388D8F02A}"/>
                  </a:ext>
                </a:extLst>
              </p:cNvPr>
              <p:cNvSpPr/>
              <p:nvPr/>
            </p:nvSpPr>
            <p:spPr bwMode="auto">
              <a:xfrm>
                <a:off x="8251125" y="1493784"/>
                <a:ext cx="45719" cy="4183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D8C5D9B9-05FE-4C57-9C7E-E51C2AD7CC2F}"/>
                </a:ext>
              </a:extLst>
            </p:cNvPr>
            <p:cNvGrpSpPr/>
            <p:nvPr/>
          </p:nvGrpSpPr>
          <p:grpSpPr>
            <a:xfrm>
              <a:off x="8583390" y="1691586"/>
              <a:ext cx="1765568" cy="387422"/>
              <a:chOff x="6462892" y="2272681"/>
              <a:chExt cx="1422965" cy="387422"/>
            </a:xfrm>
            <a:solidFill>
              <a:srgbClr val="993300"/>
            </a:solidFill>
          </p:grpSpPr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96CEF74F-23A1-4991-AB26-2B503D397F47}"/>
                  </a:ext>
                </a:extLst>
              </p:cNvPr>
              <p:cNvSpPr/>
              <p:nvPr/>
            </p:nvSpPr>
            <p:spPr bwMode="auto">
              <a:xfrm>
                <a:off x="6529023" y="2272681"/>
                <a:ext cx="1288363" cy="326228"/>
              </a:xfrm>
              <a:prstGeom prst="trapezoid">
                <a:avLst>
                  <a:gd name="adj" fmla="val 5643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B2FC7924-D07F-4476-B391-5FAA6E2EFF9E}"/>
                  </a:ext>
                </a:extLst>
              </p:cNvPr>
              <p:cNvSpPr/>
              <p:nvPr/>
            </p:nvSpPr>
            <p:spPr bwMode="auto">
              <a:xfrm rot="5400000">
                <a:off x="7069414" y="1843660"/>
                <a:ext cx="209921" cy="1422965"/>
              </a:xfrm>
              <a:prstGeom prst="moon">
                <a:avLst>
                  <a:gd name="adj" fmla="val 67144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1D1F8E75-45E0-40AB-9B9D-0E74F38AE17E}"/>
              </a:ext>
            </a:extLst>
          </p:cNvPr>
          <p:cNvGrpSpPr/>
          <p:nvPr/>
        </p:nvGrpSpPr>
        <p:grpSpPr>
          <a:xfrm>
            <a:off x="587515" y="2440261"/>
            <a:ext cx="1200192" cy="1916618"/>
            <a:chOff x="69201" y="1351871"/>
            <a:chExt cx="2413150" cy="3853622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F7BB7B48-77DA-4904-BA99-32B0D48D62FF}"/>
                </a:ext>
              </a:extLst>
            </p:cNvPr>
            <p:cNvSpPr/>
            <p:nvPr/>
          </p:nvSpPr>
          <p:spPr bwMode="auto">
            <a:xfrm>
              <a:off x="69201" y="2402273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A3C78D6A-36E9-46CB-9568-B025C84AA9C2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026785B-9767-4E95-98B2-1D393E2D8014}"/>
                </a:ext>
              </a:extLst>
            </p:cNvPr>
            <p:cNvSpPr/>
            <p:nvPr/>
          </p:nvSpPr>
          <p:spPr bwMode="auto">
            <a:xfrm flipH="1">
              <a:off x="1256752" y="5105419"/>
              <a:ext cx="274202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AEF4B78C-F283-4FB9-87EA-FE025E107F18}"/>
                </a:ext>
              </a:extLst>
            </p:cNvPr>
            <p:cNvSpPr/>
            <p:nvPr/>
          </p:nvSpPr>
          <p:spPr bwMode="auto">
            <a:xfrm>
              <a:off x="955722" y="5105419"/>
              <a:ext cx="274203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9" name="四角形: 角を丸くする 268">
              <a:extLst>
                <a:ext uri="{FF2B5EF4-FFF2-40B4-BE49-F238E27FC236}">
                  <a16:creationId xmlns:a16="http://schemas.microsoft.com/office/drawing/2014/main" id="{A42CF699-3C41-40D3-A1AE-3F37FD31BBEE}"/>
                </a:ext>
              </a:extLst>
            </p:cNvPr>
            <p:cNvSpPr/>
            <p:nvPr/>
          </p:nvSpPr>
          <p:spPr bwMode="auto">
            <a:xfrm flipH="1">
              <a:off x="1261925" y="4785378"/>
              <a:ext cx="100177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BDFECCC9-0F96-4B81-8CC6-4D8C8C101243}"/>
                </a:ext>
              </a:extLst>
            </p:cNvPr>
            <p:cNvSpPr/>
            <p:nvPr/>
          </p:nvSpPr>
          <p:spPr bwMode="auto">
            <a:xfrm>
              <a:off x="1124573" y="4785378"/>
              <a:ext cx="100178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DFBC27C1-C46E-4B65-801D-05BC44C9A9F2}"/>
                </a:ext>
              </a:extLst>
            </p:cNvPr>
            <p:cNvSpPr/>
            <p:nvPr/>
          </p:nvSpPr>
          <p:spPr bwMode="auto">
            <a:xfrm>
              <a:off x="748434" y="4653245"/>
              <a:ext cx="994121" cy="154847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台形 271">
              <a:extLst>
                <a:ext uri="{FF2B5EF4-FFF2-40B4-BE49-F238E27FC236}">
                  <a16:creationId xmlns:a16="http://schemas.microsoft.com/office/drawing/2014/main" id="{F0D6D821-87A5-43C8-9069-AE7567177FC0}"/>
                </a:ext>
              </a:extLst>
            </p:cNvPr>
            <p:cNvSpPr/>
            <p:nvPr/>
          </p:nvSpPr>
          <p:spPr bwMode="auto">
            <a:xfrm>
              <a:off x="748434" y="4027510"/>
              <a:ext cx="994121" cy="703159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76562024-D5E1-44F5-9975-83CC2A70AB97}"/>
                </a:ext>
              </a:extLst>
            </p:cNvPr>
            <p:cNvSpPr/>
            <p:nvPr/>
          </p:nvSpPr>
          <p:spPr bwMode="auto">
            <a:xfrm rot="10800000">
              <a:off x="866876" y="4018374"/>
              <a:ext cx="757237" cy="64400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E22BCB13-E7D0-4D4E-9F5E-EFFA12A017AD}"/>
                </a:ext>
              </a:extLst>
            </p:cNvPr>
            <p:cNvSpPr/>
            <p:nvPr/>
          </p:nvSpPr>
          <p:spPr bwMode="auto">
            <a:xfrm rot="10800000">
              <a:off x="897666" y="4018374"/>
              <a:ext cx="695657" cy="6200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1C3825A-4226-4141-B890-4DCB19CC020E}"/>
                </a:ext>
              </a:extLst>
            </p:cNvPr>
            <p:cNvSpPr/>
            <p:nvPr/>
          </p:nvSpPr>
          <p:spPr bwMode="auto">
            <a:xfrm>
              <a:off x="833298" y="3278337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7AE1EB8A-C011-4E05-B281-67BF9EAD4241}"/>
                </a:ext>
              </a:extLst>
            </p:cNvPr>
            <p:cNvSpPr/>
            <p:nvPr/>
          </p:nvSpPr>
          <p:spPr bwMode="auto">
            <a:xfrm>
              <a:off x="833298" y="3325142"/>
              <a:ext cx="824393" cy="750862"/>
            </a:xfrm>
            <a:custGeom>
              <a:avLst/>
              <a:gdLst>
                <a:gd name="connsiteX0" fmla="*/ 246475 w 1530170"/>
                <a:gd name="connsiteY0" fmla="*/ 0 h 1393688"/>
                <a:gd name="connsiteX1" fmla="*/ 246475 w 1530170"/>
                <a:gd name="connsiteY1" fmla="*/ 423203 h 1393688"/>
                <a:gd name="connsiteX2" fmla="*/ 765085 w 1530170"/>
                <a:gd name="connsiteY2" fmla="*/ 941813 h 1393688"/>
                <a:gd name="connsiteX3" fmla="*/ 1283695 w 1530170"/>
                <a:gd name="connsiteY3" fmla="*/ 423203 h 1393688"/>
                <a:gd name="connsiteX4" fmla="*/ 1283695 w 1530170"/>
                <a:gd name="connsiteY4" fmla="*/ 0 h 1393688"/>
                <a:gd name="connsiteX5" fmla="*/ 1287994 w 1530170"/>
                <a:gd name="connsiteY5" fmla="*/ 2333 h 1393688"/>
                <a:gd name="connsiteX6" fmla="*/ 1530170 w 1530170"/>
                <a:gd name="connsiteY6" fmla="*/ 457811 h 1393688"/>
                <a:gd name="connsiteX7" fmla="*/ 1530170 w 1530170"/>
                <a:gd name="connsiteY7" fmla="*/ 1393688 h 1393688"/>
                <a:gd name="connsiteX8" fmla="*/ 0 w 1530170"/>
                <a:gd name="connsiteY8" fmla="*/ 1393688 h 1393688"/>
                <a:gd name="connsiteX9" fmla="*/ 0 w 1530170"/>
                <a:gd name="connsiteY9" fmla="*/ 457811 h 1393688"/>
                <a:gd name="connsiteX10" fmla="*/ 242176 w 1530170"/>
                <a:gd name="connsiteY10" fmla="*/ 2333 h 139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0170" h="1393688">
                  <a:moveTo>
                    <a:pt x="246475" y="0"/>
                  </a:moveTo>
                  <a:lnTo>
                    <a:pt x="246475" y="423203"/>
                  </a:lnTo>
                  <a:cubicBezTo>
                    <a:pt x="246475" y="709623"/>
                    <a:pt x="478665" y="941813"/>
                    <a:pt x="765085" y="941813"/>
                  </a:cubicBezTo>
                  <a:cubicBezTo>
                    <a:pt x="1051505" y="941813"/>
                    <a:pt x="1283695" y="709623"/>
                    <a:pt x="1283695" y="423203"/>
                  </a:cubicBezTo>
                  <a:lnTo>
                    <a:pt x="1283695" y="0"/>
                  </a:lnTo>
                  <a:lnTo>
                    <a:pt x="1287994" y="2333"/>
                  </a:lnTo>
                  <a:cubicBezTo>
                    <a:pt x="1434106" y="101044"/>
                    <a:pt x="1530170" y="268209"/>
                    <a:pt x="1530170" y="457811"/>
                  </a:cubicBezTo>
                  <a:lnTo>
                    <a:pt x="1530170" y="1393688"/>
                  </a:lnTo>
                  <a:lnTo>
                    <a:pt x="0" y="1393688"/>
                  </a:lnTo>
                  <a:lnTo>
                    <a:pt x="0" y="457811"/>
                  </a:lnTo>
                  <a:cubicBezTo>
                    <a:pt x="0" y="268209"/>
                    <a:pt x="96065" y="101044"/>
                    <a:pt x="242176" y="23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833D7E20-7EB0-4CF2-B3FB-B0E5C880F3BF}"/>
                </a:ext>
              </a:extLst>
            </p:cNvPr>
            <p:cNvSpPr/>
            <p:nvPr/>
          </p:nvSpPr>
          <p:spPr bwMode="auto">
            <a:xfrm>
              <a:off x="1051617" y="3278336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1A6B4A73-E595-46C4-9AD1-353FF9B980CC}"/>
                </a:ext>
              </a:extLst>
            </p:cNvPr>
            <p:cNvSpPr/>
            <p:nvPr/>
          </p:nvSpPr>
          <p:spPr bwMode="auto">
            <a:xfrm>
              <a:off x="121600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30E68751-3289-4F0A-9324-74295AF2C61E}"/>
                </a:ext>
              </a:extLst>
            </p:cNvPr>
            <p:cNvSpPr/>
            <p:nvPr/>
          </p:nvSpPr>
          <p:spPr bwMode="auto">
            <a:xfrm>
              <a:off x="409926" y="1561590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85B5AC67-FA75-42CC-B698-D74CED274130}"/>
                </a:ext>
              </a:extLst>
            </p:cNvPr>
            <p:cNvSpPr/>
            <p:nvPr/>
          </p:nvSpPr>
          <p:spPr bwMode="auto">
            <a:xfrm>
              <a:off x="649622" y="1561590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CD0F6090-BE6A-4F63-9A3E-90F296340550}"/>
                </a:ext>
              </a:extLst>
            </p:cNvPr>
            <p:cNvSpPr/>
            <p:nvPr/>
          </p:nvSpPr>
          <p:spPr bwMode="auto">
            <a:xfrm rot="20700000">
              <a:off x="364575" y="241432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403B784A-3CED-4EC8-B7CB-EBD0ED01D9C9}"/>
                </a:ext>
              </a:extLst>
            </p:cNvPr>
            <p:cNvSpPr/>
            <p:nvPr/>
          </p:nvSpPr>
          <p:spPr bwMode="auto">
            <a:xfrm rot="900000" flipH="1">
              <a:off x="1798296" y="241432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50CA2F31-BD3C-4E1F-91EA-1CBBD843A893}"/>
                </a:ext>
              </a:extLst>
            </p:cNvPr>
            <p:cNvSpPr/>
            <p:nvPr/>
          </p:nvSpPr>
          <p:spPr bwMode="auto">
            <a:xfrm>
              <a:off x="477294" y="1701244"/>
              <a:ext cx="1553876" cy="15538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3288905B-AB68-4B3C-A834-F2D1FB7053C3}"/>
                </a:ext>
              </a:extLst>
            </p:cNvPr>
            <p:cNvSpPr/>
            <p:nvPr/>
          </p:nvSpPr>
          <p:spPr bwMode="auto">
            <a:xfrm rot="5400000">
              <a:off x="758208" y="1984339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80480F5A-8455-4940-97C7-56F0FF52D4E1}"/>
                </a:ext>
              </a:extLst>
            </p:cNvPr>
            <p:cNvSpPr/>
            <p:nvPr/>
          </p:nvSpPr>
          <p:spPr bwMode="auto">
            <a:xfrm rot="5400000">
              <a:off x="714792" y="2147675"/>
              <a:ext cx="202558" cy="494577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E7EBF082-D0A5-4830-A6DA-1E0F39BEDF50}"/>
                </a:ext>
              </a:extLst>
            </p:cNvPr>
            <p:cNvSpPr/>
            <p:nvPr/>
          </p:nvSpPr>
          <p:spPr bwMode="auto">
            <a:xfrm rot="16200000" flipH="1">
              <a:off x="1623497" y="1984339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7" name="月 286">
              <a:extLst>
                <a:ext uri="{FF2B5EF4-FFF2-40B4-BE49-F238E27FC236}">
                  <a16:creationId xmlns:a16="http://schemas.microsoft.com/office/drawing/2014/main" id="{DCFE4757-5811-4C40-A006-DD607E4751BD}"/>
                </a:ext>
              </a:extLst>
            </p:cNvPr>
            <p:cNvSpPr/>
            <p:nvPr/>
          </p:nvSpPr>
          <p:spPr bwMode="auto">
            <a:xfrm rot="16200000" flipH="1">
              <a:off x="1580080" y="2147675"/>
              <a:ext cx="202558" cy="494577"/>
            </a:xfrm>
            <a:prstGeom prst="moon">
              <a:avLst>
                <a:gd name="adj" fmla="val 2768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D94892F-A73C-4932-A960-5E646DA80897}"/>
                </a:ext>
              </a:extLst>
            </p:cNvPr>
            <p:cNvSpPr/>
            <p:nvPr/>
          </p:nvSpPr>
          <p:spPr bwMode="auto">
            <a:xfrm>
              <a:off x="970219" y="2934475"/>
              <a:ext cx="551296" cy="180217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D889A9E7-8188-4B3F-901B-47087E39992C}"/>
                </a:ext>
              </a:extLst>
            </p:cNvPr>
            <p:cNvSpPr/>
            <p:nvPr/>
          </p:nvSpPr>
          <p:spPr bwMode="auto">
            <a:xfrm>
              <a:off x="1176982" y="2819258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0" name="二等辺三角形 289">
              <a:extLst>
                <a:ext uri="{FF2B5EF4-FFF2-40B4-BE49-F238E27FC236}">
                  <a16:creationId xmlns:a16="http://schemas.microsoft.com/office/drawing/2014/main" id="{5C5A055A-5D4A-4A9B-A0C0-5B39B1B57467}"/>
                </a:ext>
              </a:extLst>
            </p:cNvPr>
            <p:cNvSpPr/>
            <p:nvPr/>
          </p:nvSpPr>
          <p:spPr bwMode="auto">
            <a:xfrm rot="18900000">
              <a:off x="531893" y="2291628"/>
              <a:ext cx="91552" cy="130460"/>
            </a:xfrm>
            <a:prstGeom prst="triangl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1" name="二等辺三角形 290">
              <a:extLst>
                <a:ext uri="{FF2B5EF4-FFF2-40B4-BE49-F238E27FC236}">
                  <a16:creationId xmlns:a16="http://schemas.microsoft.com/office/drawing/2014/main" id="{6EA3C75D-D4DC-4BAB-BFF3-6D793CCEBB5A}"/>
                </a:ext>
              </a:extLst>
            </p:cNvPr>
            <p:cNvSpPr/>
            <p:nvPr/>
          </p:nvSpPr>
          <p:spPr bwMode="auto">
            <a:xfrm rot="2700000" flipH="1">
              <a:off x="1880414" y="2291627"/>
              <a:ext cx="91552" cy="130460"/>
            </a:xfrm>
            <a:prstGeom prst="triangl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BC4B5EBC-A379-4DCF-9EAA-1A5C221CEEB0}"/>
                </a:ext>
              </a:extLst>
            </p:cNvPr>
            <p:cNvSpPr/>
            <p:nvPr/>
          </p:nvSpPr>
          <p:spPr bwMode="auto">
            <a:xfrm>
              <a:off x="620952" y="2734415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04A0B588-F41A-49BB-A7B6-27473A2F0973}"/>
                </a:ext>
              </a:extLst>
            </p:cNvPr>
            <p:cNvSpPr/>
            <p:nvPr/>
          </p:nvSpPr>
          <p:spPr bwMode="auto">
            <a:xfrm>
              <a:off x="1637136" y="2734415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EEDDA3F4-1CAC-4C92-BF64-F88367DFC82F}"/>
                </a:ext>
              </a:extLst>
            </p:cNvPr>
            <p:cNvSpPr/>
            <p:nvPr/>
          </p:nvSpPr>
          <p:spPr bwMode="auto">
            <a:xfrm>
              <a:off x="1103720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CCC7F412-7EB0-4AC9-859D-D78BC8FB2552}"/>
                </a:ext>
              </a:extLst>
            </p:cNvPr>
            <p:cNvSpPr/>
            <p:nvPr/>
          </p:nvSpPr>
          <p:spPr bwMode="auto">
            <a:xfrm>
              <a:off x="869783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3D5F18A3-FD05-4C4F-81C2-5F54034B720B}"/>
                </a:ext>
              </a:extLst>
            </p:cNvPr>
            <p:cNvSpPr/>
            <p:nvPr/>
          </p:nvSpPr>
          <p:spPr bwMode="auto">
            <a:xfrm>
              <a:off x="713907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C59A7160-8F4B-4041-A416-10F63D8F221A}"/>
                </a:ext>
              </a:extLst>
            </p:cNvPr>
            <p:cNvSpPr/>
            <p:nvPr/>
          </p:nvSpPr>
          <p:spPr bwMode="auto">
            <a:xfrm>
              <a:off x="603228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5ADAF42A-FC65-4E2F-ADE6-71455E599F04}"/>
                </a:ext>
              </a:extLst>
            </p:cNvPr>
            <p:cNvSpPr/>
            <p:nvPr/>
          </p:nvSpPr>
          <p:spPr bwMode="auto">
            <a:xfrm>
              <a:off x="1386261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3491153D-7702-4118-A9E1-826B222C0DF4}"/>
                </a:ext>
              </a:extLst>
            </p:cNvPr>
            <p:cNvSpPr/>
            <p:nvPr/>
          </p:nvSpPr>
          <p:spPr bwMode="auto">
            <a:xfrm>
              <a:off x="1599884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1C006CCE-EF73-434F-A323-CA6836FE9ECD}"/>
                </a:ext>
              </a:extLst>
            </p:cNvPr>
            <p:cNvSpPr/>
            <p:nvPr/>
          </p:nvSpPr>
          <p:spPr bwMode="auto">
            <a:xfrm>
              <a:off x="1739868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月 300">
              <a:extLst>
                <a:ext uri="{FF2B5EF4-FFF2-40B4-BE49-F238E27FC236}">
                  <a16:creationId xmlns:a16="http://schemas.microsoft.com/office/drawing/2014/main" id="{28EBFAEB-C4D0-4F69-BA03-6998E485EA89}"/>
                </a:ext>
              </a:extLst>
            </p:cNvPr>
            <p:cNvSpPr/>
            <p:nvPr/>
          </p:nvSpPr>
          <p:spPr bwMode="auto">
            <a:xfrm rot="5400000">
              <a:off x="1056191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F0EC913F-5AF5-42EA-9D70-FEFA95BD4510}"/>
                </a:ext>
              </a:extLst>
            </p:cNvPr>
            <p:cNvGrpSpPr/>
            <p:nvPr/>
          </p:nvGrpSpPr>
          <p:grpSpPr>
            <a:xfrm>
              <a:off x="940270" y="3914108"/>
              <a:ext cx="467380" cy="635375"/>
              <a:chOff x="940270" y="3914108"/>
              <a:chExt cx="467380" cy="635375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C1077539-FEDA-435E-AEC5-1E722E1B9A44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F138E74F-16F4-4A57-B2A6-E952F324C83C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417EB3ED-0201-49BF-965D-908C64994AD7}"/>
                </a:ext>
              </a:extLst>
            </p:cNvPr>
            <p:cNvGrpSpPr/>
            <p:nvPr/>
          </p:nvGrpSpPr>
          <p:grpSpPr>
            <a:xfrm rot="20343635">
              <a:off x="811322" y="3445813"/>
              <a:ext cx="319660" cy="640215"/>
              <a:chOff x="4539694" y="1898830"/>
              <a:chExt cx="781606" cy="1188315"/>
            </a:xfrm>
          </p:grpSpPr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54A00086-DE7C-4CC4-8356-EA6F8A703473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C9E5C459-70A2-4350-82C6-4A8247AFCC09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5A05B4E-8A77-4D6D-96C7-1EE4B4FB9481}"/>
                </a:ext>
              </a:extLst>
            </p:cNvPr>
            <p:cNvGrpSpPr/>
            <p:nvPr/>
          </p:nvGrpSpPr>
          <p:grpSpPr>
            <a:xfrm flipH="1">
              <a:off x="1067770" y="3914108"/>
              <a:ext cx="467380" cy="635375"/>
              <a:chOff x="940270" y="3914108"/>
              <a:chExt cx="467380" cy="635375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A73FE34-8842-4ED9-BFDE-2CF69070CE04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32DB364-58CF-4998-88E8-A58A600E8C80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2C660521-2D98-4057-909C-C2F69A994A58}"/>
                </a:ext>
              </a:extLst>
            </p:cNvPr>
            <p:cNvGrpSpPr/>
            <p:nvPr/>
          </p:nvGrpSpPr>
          <p:grpSpPr>
            <a:xfrm rot="1256365" flipH="1">
              <a:off x="1344438" y="3445813"/>
              <a:ext cx="319660" cy="640215"/>
              <a:chOff x="4539694" y="1898830"/>
              <a:chExt cx="781606" cy="1188315"/>
            </a:xfrm>
          </p:grpSpPr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207820D2-E15E-482B-8A0E-E03E114EBDCD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9A5B050F-7C2F-451F-9A46-763DD5229D77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43CA98B8-D309-46E8-8607-060266377BF7}"/>
              </a:ext>
            </a:extLst>
          </p:cNvPr>
          <p:cNvGrpSpPr/>
          <p:nvPr/>
        </p:nvGrpSpPr>
        <p:grpSpPr>
          <a:xfrm>
            <a:off x="2721282" y="2440261"/>
            <a:ext cx="872956" cy="1916617"/>
            <a:chOff x="2427851" y="1351871"/>
            <a:chExt cx="1755198" cy="3853622"/>
          </a:xfrm>
        </p:grpSpPr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341788F8-2F6F-44B2-86C2-59FED40334CD}"/>
                </a:ext>
              </a:extLst>
            </p:cNvPr>
            <p:cNvSpPr/>
            <p:nvPr/>
          </p:nvSpPr>
          <p:spPr bwMode="auto">
            <a:xfrm flipH="1">
              <a:off x="3309888" y="4664064"/>
              <a:ext cx="122196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43FFB9A4-A41A-4EDC-9A73-1565BD2A0049}"/>
                </a:ext>
              </a:extLst>
            </p:cNvPr>
            <p:cNvSpPr/>
            <p:nvPr/>
          </p:nvSpPr>
          <p:spPr bwMode="auto">
            <a:xfrm>
              <a:off x="3150562" y="4664064"/>
              <a:ext cx="122197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四角形: 角を丸くする 316">
              <a:extLst>
                <a:ext uri="{FF2B5EF4-FFF2-40B4-BE49-F238E27FC236}">
                  <a16:creationId xmlns:a16="http://schemas.microsoft.com/office/drawing/2014/main" id="{804FECE3-6865-44C5-9C74-D34151671C49}"/>
                </a:ext>
              </a:extLst>
            </p:cNvPr>
            <p:cNvSpPr/>
            <p:nvPr/>
          </p:nvSpPr>
          <p:spPr bwMode="auto">
            <a:xfrm flipH="1">
              <a:off x="3309886" y="4923328"/>
              <a:ext cx="122196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四角形: 角を丸くする 317">
              <a:extLst>
                <a:ext uri="{FF2B5EF4-FFF2-40B4-BE49-F238E27FC236}">
                  <a16:creationId xmlns:a16="http://schemas.microsoft.com/office/drawing/2014/main" id="{668251B1-D163-407D-A73B-FB27B197E979}"/>
                </a:ext>
              </a:extLst>
            </p:cNvPr>
            <p:cNvSpPr/>
            <p:nvPr/>
          </p:nvSpPr>
          <p:spPr bwMode="auto">
            <a:xfrm>
              <a:off x="3150562" y="4923328"/>
              <a:ext cx="122197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B13A96F3-C4D6-4B68-923B-CEDD4C7602B5}"/>
                </a:ext>
              </a:extLst>
            </p:cNvPr>
            <p:cNvSpPr/>
            <p:nvPr/>
          </p:nvSpPr>
          <p:spPr bwMode="auto">
            <a:xfrm flipH="1">
              <a:off x="3303577" y="5083423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F93F41E2-5F7B-4283-BF1E-A37BFB84363C}"/>
                </a:ext>
              </a:extLst>
            </p:cNvPr>
            <p:cNvSpPr/>
            <p:nvPr/>
          </p:nvSpPr>
          <p:spPr bwMode="auto">
            <a:xfrm>
              <a:off x="2944598" y="5083423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A47157B8-D036-46B1-8DE0-6FD35067E0AC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75FFE152-9DEB-4231-A955-4FD2028A16A2}"/>
                </a:ext>
              </a:extLst>
            </p:cNvPr>
            <p:cNvSpPr/>
            <p:nvPr/>
          </p:nvSpPr>
          <p:spPr bwMode="auto">
            <a:xfrm>
              <a:off x="2427851" y="1410820"/>
              <a:ext cx="1755198" cy="1733132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2738755D-B0E4-4AD9-94D5-5D8CADAC884A}"/>
                </a:ext>
              </a:extLst>
            </p:cNvPr>
            <p:cNvSpPr/>
            <p:nvPr/>
          </p:nvSpPr>
          <p:spPr bwMode="auto">
            <a:xfrm>
              <a:off x="2529825" y="1622475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5323C19F-9AF6-4F0A-B5F9-EE49F4941A59}"/>
                </a:ext>
              </a:extLst>
            </p:cNvPr>
            <p:cNvSpPr/>
            <p:nvPr/>
          </p:nvSpPr>
          <p:spPr bwMode="auto">
            <a:xfrm>
              <a:off x="2468414" y="1528932"/>
              <a:ext cx="1674071" cy="1696353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CE204D7B-9163-4E40-A55F-8404FE39474F}"/>
                </a:ext>
              </a:extLst>
            </p:cNvPr>
            <p:cNvSpPr/>
            <p:nvPr/>
          </p:nvSpPr>
          <p:spPr bwMode="auto">
            <a:xfrm>
              <a:off x="3117431" y="1599576"/>
              <a:ext cx="393419" cy="571875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74AAFA9F-A8D5-407C-B24C-299366B99661}"/>
                </a:ext>
              </a:extLst>
            </p:cNvPr>
            <p:cNvSpPr/>
            <p:nvPr/>
          </p:nvSpPr>
          <p:spPr bwMode="auto">
            <a:xfrm>
              <a:off x="2714206" y="1573540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DEFC74CD-EE72-4084-ABF5-CA6E50E03654}"/>
                </a:ext>
              </a:extLst>
            </p:cNvPr>
            <p:cNvSpPr/>
            <p:nvPr/>
          </p:nvSpPr>
          <p:spPr bwMode="auto">
            <a:xfrm flipH="1">
              <a:off x="3227027" y="1573540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9934B998-1A9F-4F21-BA14-1555651432F1}"/>
                </a:ext>
              </a:extLst>
            </p:cNvPr>
            <p:cNvSpPr/>
            <p:nvPr/>
          </p:nvSpPr>
          <p:spPr bwMode="auto">
            <a:xfrm rot="383473">
              <a:off x="2725781" y="2308910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二等辺三角形 328">
              <a:extLst>
                <a:ext uri="{FF2B5EF4-FFF2-40B4-BE49-F238E27FC236}">
                  <a16:creationId xmlns:a16="http://schemas.microsoft.com/office/drawing/2014/main" id="{906E4B00-8A5F-4D6A-9847-43B2C643F31A}"/>
                </a:ext>
              </a:extLst>
            </p:cNvPr>
            <p:cNvSpPr/>
            <p:nvPr/>
          </p:nvSpPr>
          <p:spPr bwMode="auto">
            <a:xfrm>
              <a:off x="3225222" y="2718053"/>
              <a:ext cx="160455" cy="73278"/>
            </a:xfrm>
            <a:prstGeom prst="triangl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二等辺三角形 329">
              <a:extLst>
                <a:ext uri="{FF2B5EF4-FFF2-40B4-BE49-F238E27FC236}">
                  <a16:creationId xmlns:a16="http://schemas.microsoft.com/office/drawing/2014/main" id="{545AE5A6-3901-4228-A09F-A54A301B242C}"/>
                </a:ext>
              </a:extLst>
            </p:cNvPr>
            <p:cNvSpPr/>
            <p:nvPr/>
          </p:nvSpPr>
          <p:spPr bwMode="auto">
            <a:xfrm rot="10800000">
              <a:off x="3050930" y="2888212"/>
              <a:ext cx="509038" cy="171888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25E49770-0E55-42D4-8269-962836914E96}"/>
                </a:ext>
              </a:extLst>
            </p:cNvPr>
            <p:cNvSpPr/>
            <p:nvPr/>
          </p:nvSpPr>
          <p:spPr bwMode="auto">
            <a:xfrm>
              <a:off x="2794120" y="2146602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D8580F3A-CEDD-4006-A469-D3476C46D90E}"/>
                </a:ext>
              </a:extLst>
            </p:cNvPr>
            <p:cNvSpPr/>
            <p:nvPr/>
          </p:nvSpPr>
          <p:spPr bwMode="auto">
            <a:xfrm>
              <a:off x="3470142" y="2146602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3" name="台形 332">
              <a:extLst>
                <a:ext uri="{FF2B5EF4-FFF2-40B4-BE49-F238E27FC236}">
                  <a16:creationId xmlns:a16="http://schemas.microsoft.com/office/drawing/2014/main" id="{C99BD919-0ADA-4324-8A9E-0C2CEC27E044}"/>
                </a:ext>
              </a:extLst>
            </p:cNvPr>
            <p:cNvSpPr/>
            <p:nvPr/>
          </p:nvSpPr>
          <p:spPr bwMode="auto">
            <a:xfrm>
              <a:off x="2832671" y="4612856"/>
              <a:ext cx="914080" cy="77424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8FFFF5A0-03DD-47C7-A6EF-4B4800EBD902}"/>
                </a:ext>
              </a:extLst>
            </p:cNvPr>
            <p:cNvSpPr/>
            <p:nvPr/>
          </p:nvSpPr>
          <p:spPr bwMode="auto">
            <a:xfrm>
              <a:off x="2832671" y="3987121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EF10B706-5B0E-4CDD-B1CE-5219B6BA214C}"/>
                </a:ext>
              </a:extLst>
            </p:cNvPr>
            <p:cNvSpPr/>
            <p:nvPr/>
          </p:nvSpPr>
          <p:spPr bwMode="auto">
            <a:xfrm>
              <a:off x="2877514" y="3237948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AEF53608-DF53-43FF-B90D-68646E80D201}"/>
                </a:ext>
              </a:extLst>
            </p:cNvPr>
            <p:cNvSpPr/>
            <p:nvPr/>
          </p:nvSpPr>
          <p:spPr bwMode="auto">
            <a:xfrm>
              <a:off x="3095833" y="3237947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336">
              <a:extLst>
                <a:ext uri="{FF2B5EF4-FFF2-40B4-BE49-F238E27FC236}">
                  <a16:creationId xmlns:a16="http://schemas.microsoft.com/office/drawing/2014/main" id="{5A794DEA-A9EF-4475-B84C-73465F0F1BCB}"/>
                </a:ext>
              </a:extLst>
            </p:cNvPr>
            <p:cNvSpPr/>
            <p:nvPr/>
          </p:nvSpPr>
          <p:spPr bwMode="auto">
            <a:xfrm>
              <a:off x="3260217" y="3404334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114E3FF9-FD90-433D-96F6-62BE430CB554}"/>
                </a:ext>
              </a:extLst>
            </p:cNvPr>
            <p:cNvSpPr/>
            <p:nvPr/>
          </p:nvSpPr>
          <p:spPr bwMode="auto">
            <a:xfrm rot="10800000">
              <a:off x="2941576" y="3977985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D65819F0-8F84-46A5-BC78-77239868A9AE}"/>
                </a:ext>
              </a:extLst>
            </p:cNvPr>
            <p:cNvSpPr/>
            <p:nvPr/>
          </p:nvSpPr>
          <p:spPr bwMode="auto">
            <a:xfrm rot="10800000">
              <a:off x="2976230" y="3977983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91F0B0D1-40F7-4C3E-A82B-E98F2FFF56F7}"/>
                </a:ext>
              </a:extLst>
            </p:cNvPr>
            <p:cNvSpPr/>
            <p:nvPr/>
          </p:nvSpPr>
          <p:spPr bwMode="auto">
            <a:xfrm>
              <a:off x="2929618" y="3930907"/>
              <a:ext cx="714500" cy="145471"/>
            </a:xfrm>
            <a:prstGeom prst="rect">
              <a:avLst/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756FCD64-13F0-48ED-9F4F-55EDE3543986}"/>
                </a:ext>
              </a:extLst>
            </p:cNvPr>
            <p:cNvSpPr/>
            <p:nvPr/>
          </p:nvSpPr>
          <p:spPr bwMode="auto">
            <a:xfrm>
              <a:off x="3151724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862CA763-24C6-4C6C-A4EE-A16F07CF22BF}"/>
                </a:ext>
              </a:extLst>
            </p:cNvPr>
            <p:cNvSpPr/>
            <p:nvPr/>
          </p:nvSpPr>
          <p:spPr bwMode="auto">
            <a:xfrm>
              <a:off x="2917787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FEB9A28E-8F56-4EA6-A716-2266D1603D90}"/>
                </a:ext>
              </a:extLst>
            </p:cNvPr>
            <p:cNvSpPr/>
            <p:nvPr/>
          </p:nvSpPr>
          <p:spPr bwMode="auto">
            <a:xfrm>
              <a:off x="2761911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楕円 343">
              <a:extLst>
                <a:ext uri="{FF2B5EF4-FFF2-40B4-BE49-F238E27FC236}">
                  <a16:creationId xmlns:a16="http://schemas.microsoft.com/office/drawing/2014/main" id="{CD3EEF5A-EE3F-4878-BBDF-FF0B374617B6}"/>
                </a:ext>
              </a:extLst>
            </p:cNvPr>
            <p:cNvSpPr/>
            <p:nvPr/>
          </p:nvSpPr>
          <p:spPr bwMode="auto">
            <a:xfrm>
              <a:off x="2651232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71AD806F-E28B-4A77-BA7A-59B45A9C5C8A}"/>
                </a:ext>
              </a:extLst>
            </p:cNvPr>
            <p:cNvSpPr/>
            <p:nvPr/>
          </p:nvSpPr>
          <p:spPr bwMode="auto">
            <a:xfrm>
              <a:off x="3434265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B6B0261A-4E7F-4B28-8FB2-F84C3BBD221B}"/>
                </a:ext>
              </a:extLst>
            </p:cNvPr>
            <p:cNvSpPr/>
            <p:nvPr/>
          </p:nvSpPr>
          <p:spPr bwMode="auto">
            <a:xfrm>
              <a:off x="3647888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7" name="楕円 346">
              <a:extLst>
                <a:ext uri="{FF2B5EF4-FFF2-40B4-BE49-F238E27FC236}">
                  <a16:creationId xmlns:a16="http://schemas.microsoft.com/office/drawing/2014/main" id="{6D352CA4-44FC-4F74-9CD5-35ED7C824B82}"/>
                </a:ext>
              </a:extLst>
            </p:cNvPr>
            <p:cNvSpPr/>
            <p:nvPr/>
          </p:nvSpPr>
          <p:spPr bwMode="auto">
            <a:xfrm>
              <a:off x="3787872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月 347">
              <a:extLst>
                <a:ext uri="{FF2B5EF4-FFF2-40B4-BE49-F238E27FC236}">
                  <a16:creationId xmlns:a16="http://schemas.microsoft.com/office/drawing/2014/main" id="{F37EF2EC-F474-4868-9862-A135BF20C412}"/>
                </a:ext>
              </a:extLst>
            </p:cNvPr>
            <p:cNvSpPr/>
            <p:nvPr/>
          </p:nvSpPr>
          <p:spPr bwMode="auto">
            <a:xfrm rot="5400000">
              <a:off x="3104195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4D806F93-7828-44F5-818A-59D35D2D24EB}"/>
                </a:ext>
              </a:extLst>
            </p:cNvPr>
            <p:cNvSpPr/>
            <p:nvPr/>
          </p:nvSpPr>
          <p:spPr bwMode="auto">
            <a:xfrm rot="21216527" flipH="1">
              <a:off x="3409801" y="2308909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3BB232DE-78CB-49C6-AB4A-F1782250B514}"/>
                </a:ext>
              </a:extLst>
            </p:cNvPr>
            <p:cNvGrpSpPr/>
            <p:nvPr/>
          </p:nvGrpSpPr>
          <p:grpSpPr>
            <a:xfrm>
              <a:off x="2991261" y="3914108"/>
              <a:ext cx="467380" cy="635375"/>
              <a:chOff x="940270" y="3914108"/>
              <a:chExt cx="467380" cy="635375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3C559418-C6AC-43D6-803D-D051B9A6CBBE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B85CF76A-6088-495E-9018-51EFC36ED8CB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7D36724D-6F6B-44E1-AD49-929FB1F31D9B}"/>
                </a:ext>
              </a:extLst>
            </p:cNvPr>
            <p:cNvGrpSpPr/>
            <p:nvPr/>
          </p:nvGrpSpPr>
          <p:grpSpPr>
            <a:xfrm rot="20343635">
              <a:off x="2862313" y="3445813"/>
              <a:ext cx="319660" cy="640215"/>
              <a:chOff x="4539694" y="1898830"/>
              <a:chExt cx="781606" cy="1188315"/>
            </a:xfrm>
          </p:grpSpPr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D0FEFC14-0D9B-403C-858F-FE94F3C8526B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57F73F02-2FEA-44E1-9C4E-7C50B284A613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B1DA690F-4B51-40C9-9A4E-9A7D09ADEC46}"/>
                </a:ext>
              </a:extLst>
            </p:cNvPr>
            <p:cNvGrpSpPr/>
            <p:nvPr/>
          </p:nvGrpSpPr>
          <p:grpSpPr>
            <a:xfrm flipH="1">
              <a:off x="3118761" y="3914108"/>
              <a:ext cx="467380" cy="635375"/>
              <a:chOff x="940270" y="3914108"/>
              <a:chExt cx="467380" cy="635375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986ADCCC-22FD-402E-AAF4-8F7A5950BA6F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112D2959-F9AB-4AC3-84C4-C148F5B66CA5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0025C5EB-B837-4515-8C94-99A3FAAD3C06}"/>
                </a:ext>
              </a:extLst>
            </p:cNvPr>
            <p:cNvGrpSpPr/>
            <p:nvPr/>
          </p:nvGrpSpPr>
          <p:grpSpPr>
            <a:xfrm rot="1256365" flipH="1">
              <a:off x="3395429" y="3445813"/>
              <a:ext cx="319660" cy="640215"/>
              <a:chOff x="4539694" y="1898830"/>
              <a:chExt cx="781606" cy="1188315"/>
            </a:xfrm>
          </p:grpSpPr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AF1359B4-47DB-4587-9940-23B5B75E9A4D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C70B14BD-9602-4689-BF5F-BFA86DC565DB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359C71B8-EF05-48D4-96BD-6A103FCD4E95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354">
              <a:extLst>
                <a:ext uri="{FF2B5EF4-FFF2-40B4-BE49-F238E27FC236}">
                  <a16:creationId xmlns:a16="http://schemas.microsoft.com/office/drawing/2014/main" id="{1E81B71C-BB18-4A77-8004-0447B0A06E71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BF2E63D6-74C0-4F16-9057-6B5FF28D9D02}"/>
              </a:ext>
            </a:extLst>
          </p:cNvPr>
          <p:cNvGrpSpPr/>
          <p:nvPr/>
        </p:nvGrpSpPr>
        <p:grpSpPr>
          <a:xfrm>
            <a:off x="4527813" y="2432629"/>
            <a:ext cx="884950" cy="1924499"/>
            <a:chOff x="4458531" y="1336271"/>
            <a:chExt cx="1779314" cy="3869471"/>
          </a:xfrm>
        </p:grpSpPr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64C4A45-479F-4C68-B847-71EFB086FAEC}"/>
                </a:ext>
              </a:extLst>
            </p:cNvPr>
            <p:cNvSpPr/>
            <p:nvPr/>
          </p:nvSpPr>
          <p:spPr bwMode="auto">
            <a:xfrm>
              <a:off x="4471902" y="1419100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E54F4DC-4091-444D-B394-822B2698DAF2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67" name="四角形: 角を丸くする 366">
              <a:extLst>
                <a:ext uri="{FF2B5EF4-FFF2-40B4-BE49-F238E27FC236}">
                  <a16:creationId xmlns:a16="http://schemas.microsoft.com/office/drawing/2014/main" id="{01DD32FB-A62E-4397-8F9C-7FD0C7B4D2D3}"/>
                </a:ext>
              </a:extLst>
            </p:cNvPr>
            <p:cNvSpPr/>
            <p:nvPr/>
          </p:nvSpPr>
          <p:spPr bwMode="auto">
            <a:xfrm flipH="1">
              <a:off x="5358156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8EA675E2-E15E-4DFB-984B-8E2881BF1E90}"/>
                </a:ext>
              </a:extLst>
            </p:cNvPr>
            <p:cNvSpPr/>
            <p:nvPr/>
          </p:nvSpPr>
          <p:spPr bwMode="auto">
            <a:xfrm flipH="1">
              <a:off x="5351846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B367A744-86CC-4689-94DD-A491148C6C2C}"/>
                </a:ext>
              </a:extLst>
            </p:cNvPr>
            <p:cNvSpPr/>
            <p:nvPr/>
          </p:nvSpPr>
          <p:spPr bwMode="auto">
            <a:xfrm>
              <a:off x="5187468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0BA3A703-BF3A-4B39-8D01-2F1A50AE8D3E}"/>
                </a:ext>
              </a:extLst>
            </p:cNvPr>
            <p:cNvSpPr/>
            <p:nvPr/>
          </p:nvSpPr>
          <p:spPr bwMode="auto">
            <a:xfrm>
              <a:off x="4981504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台形 370">
              <a:extLst>
                <a:ext uri="{FF2B5EF4-FFF2-40B4-BE49-F238E27FC236}">
                  <a16:creationId xmlns:a16="http://schemas.microsoft.com/office/drawing/2014/main" id="{15148670-4C2D-4989-BB5E-5F060F832193}"/>
                </a:ext>
              </a:extLst>
            </p:cNvPr>
            <p:cNvSpPr/>
            <p:nvPr/>
          </p:nvSpPr>
          <p:spPr bwMode="auto">
            <a:xfrm>
              <a:off x="4873434" y="4612857"/>
              <a:ext cx="914080" cy="77424"/>
            </a:xfrm>
            <a:prstGeom prst="trapezoid">
              <a:avLst>
                <a:gd name="adj" fmla="val 1653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台形 371">
              <a:extLst>
                <a:ext uri="{FF2B5EF4-FFF2-40B4-BE49-F238E27FC236}">
                  <a16:creationId xmlns:a16="http://schemas.microsoft.com/office/drawing/2014/main" id="{534CA02B-6C67-4219-B5D9-DFD9ABB04BE4}"/>
                </a:ext>
              </a:extLst>
            </p:cNvPr>
            <p:cNvSpPr/>
            <p:nvPr/>
          </p:nvSpPr>
          <p:spPr bwMode="auto">
            <a:xfrm>
              <a:off x="4873434" y="3987122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D929420B-2E3F-4F56-8FE7-1C3BDDDA5770}"/>
                </a:ext>
              </a:extLst>
            </p:cNvPr>
            <p:cNvSpPr/>
            <p:nvPr/>
          </p:nvSpPr>
          <p:spPr bwMode="auto">
            <a:xfrm>
              <a:off x="4918277" y="3237949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BC681BF9-80C4-4EE0-AE29-A25B9646732B}"/>
                </a:ext>
              </a:extLst>
            </p:cNvPr>
            <p:cNvSpPr/>
            <p:nvPr/>
          </p:nvSpPr>
          <p:spPr bwMode="auto">
            <a:xfrm>
              <a:off x="5136596" y="3237948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93526E51-9110-48E3-ACC7-875EA2CBC119}"/>
                </a:ext>
              </a:extLst>
            </p:cNvPr>
            <p:cNvSpPr/>
            <p:nvPr/>
          </p:nvSpPr>
          <p:spPr bwMode="auto">
            <a:xfrm>
              <a:off x="5300980" y="3404335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E48B1D60-4F2D-4E1A-A6AB-DFEB58B36F7B}"/>
                </a:ext>
              </a:extLst>
            </p:cNvPr>
            <p:cNvSpPr/>
            <p:nvPr/>
          </p:nvSpPr>
          <p:spPr bwMode="auto">
            <a:xfrm rot="10800000">
              <a:off x="4982339" y="3977986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7C08066E-6B9D-440D-AAD7-C6C5FC7CBB8B}"/>
                </a:ext>
              </a:extLst>
            </p:cNvPr>
            <p:cNvSpPr/>
            <p:nvPr/>
          </p:nvSpPr>
          <p:spPr bwMode="auto">
            <a:xfrm rot="10800000">
              <a:off x="5016993" y="3977984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正方形/長方形 377">
              <a:extLst>
                <a:ext uri="{FF2B5EF4-FFF2-40B4-BE49-F238E27FC236}">
                  <a16:creationId xmlns:a16="http://schemas.microsoft.com/office/drawing/2014/main" id="{A7D72E16-6319-4341-B1E8-ADB5F6BCCC34}"/>
                </a:ext>
              </a:extLst>
            </p:cNvPr>
            <p:cNvSpPr/>
            <p:nvPr/>
          </p:nvSpPr>
          <p:spPr bwMode="auto">
            <a:xfrm>
              <a:off x="4970381" y="3930908"/>
              <a:ext cx="714500" cy="145471"/>
            </a:xfrm>
            <a:prstGeom prst="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C7E6232C-F4CE-4000-BF40-77A897D395E4}"/>
                </a:ext>
              </a:extLst>
            </p:cNvPr>
            <p:cNvSpPr/>
            <p:nvPr/>
          </p:nvSpPr>
          <p:spPr bwMode="auto">
            <a:xfrm rot="20700000">
              <a:off x="4458531" y="231693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楕円 379">
              <a:extLst>
                <a:ext uri="{FF2B5EF4-FFF2-40B4-BE49-F238E27FC236}">
                  <a16:creationId xmlns:a16="http://schemas.microsoft.com/office/drawing/2014/main" id="{5992A9E5-8F46-4CCA-ACBF-14EFA8F16BEE}"/>
                </a:ext>
              </a:extLst>
            </p:cNvPr>
            <p:cNvSpPr/>
            <p:nvPr/>
          </p:nvSpPr>
          <p:spPr bwMode="auto">
            <a:xfrm rot="900000" flipH="1">
              <a:off x="5892253" y="2316930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7EBB5819-F2D0-408A-8A8E-F287E8ED29BA}"/>
                </a:ext>
              </a:extLst>
            </p:cNvPr>
            <p:cNvSpPr/>
            <p:nvPr/>
          </p:nvSpPr>
          <p:spPr bwMode="auto">
            <a:xfrm>
              <a:off x="4571250" y="1603854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371CD0FF-BDAA-4D27-BA51-E8358FC22F34}"/>
                </a:ext>
              </a:extLst>
            </p:cNvPr>
            <p:cNvSpPr/>
            <p:nvPr/>
          </p:nvSpPr>
          <p:spPr bwMode="auto">
            <a:xfrm rot="2700000">
              <a:off x="5149391" y="1673154"/>
              <a:ext cx="1221195" cy="547430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A95E80B2-52F7-484F-B7C6-F104D235105C}"/>
                </a:ext>
              </a:extLst>
            </p:cNvPr>
            <p:cNvSpPr/>
            <p:nvPr/>
          </p:nvSpPr>
          <p:spPr bwMode="auto">
            <a:xfrm rot="2576229">
              <a:off x="4751824" y="1348207"/>
              <a:ext cx="370681" cy="965919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月 383">
              <a:extLst>
                <a:ext uri="{FF2B5EF4-FFF2-40B4-BE49-F238E27FC236}">
                  <a16:creationId xmlns:a16="http://schemas.microsoft.com/office/drawing/2014/main" id="{700872B2-A986-45B8-94EF-806FB4FA8451}"/>
                </a:ext>
              </a:extLst>
            </p:cNvPr>
            <p:cNvSpPr/>
            <p:nvPr/>
          </p:nvSpPr>
          <p:spPr bwMode="auto">
            <a:xfrm rot="5400000">
              <a:off x="4883092" y="1992048"/>
              <a:ext cx="86074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月 384">
              <a:extLst>
                <a:ext uri="{FF2B5EF4-FFF2-40B4-BE49-F238E27FC236}">
                  <a16:creationId xmlns:a16="http://schemas.microsoft.com/office/drawing/2014/main" id="{0D9667A1-E6A6-4036-A891-270731E9A1B7}"/>
                </a:ext>
              </a:extLst>
            </p:cNvPr>
            <p:cNvSpPr/>
            <p:nvPr/>
          </p:nvSpPr>
          <p:spPr bwMode="auto">
            <a:xfrm rot="5400000">
              <a:off x="5714987" y="1992048"/>
              <a:ext cx="86075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999CDC16-6ED0-4B2A-AECF-20C7D0713275}"/>
                </a:ext>
              </a:extLst>
            </p:cNvPr>
            <p:cNvSpPr/>
            <p:nvPr/>
          </p:nvSpPr>
          <p:spPr bwMode="auto">
            <a:xfrm rot="16200000">
              <a:off x="5320125" y="2708741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月 386">
              <a:extLst>
                <a:ext uri="{FF2B5EF4-FFF2-40B4-BE49-F238E27FC236}">
                  <a16:creationId xmlns:a16="http://schemas.microsoft.com/office/drawing/2014/main" id="{745F26BF-994B-4FCB-89D5-7C182B33EFAE}"/>
                </a:ext>
              </a:extLst>
            </p:cNvPr>
            <p:cNvSpPr/>
            <p:nvPr/>
          </p:nvSpPr>
          <p:spPr bwMode="auto">
            <a:xfrm rot="16200000">
              <a:off x="5269958" y="2679856"/>
              <a:ext cx="156265" cy="554171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7A1BEEAF-EB98-4BFF-B35A-B378A2C62131}"/>
                </a:ext>
              </a:extLst>
            </p:cNvPr>
            <p:cNvSpPr/>
            <p:nvPr/>
          </p:nvSpPr>
          <p:spPr bwMode="auto">
            <a:xfrm>
              <a:off x="5178157" y="1351871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FAAC2D31-BEE4-48DF-A5EC-EEE2A3D04B61}"/>
                </a:ext>
              </a:extLst>
            </p:cNvPr>
            <p:cNvSpPr/>
            <p:nvPr/>
          </p:nvSpPr>
          <p:spPr bwMode="auto">
            <a:xfrm>
              <a:off x="4944220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BB7BF8F7-57BE-4A8C-9D70-DDEC9A07D93D}"/>
                </a:ext>
              </a:extLst>
            </p:cNvPr>
            <p:cNvSpPr/>
            <p:nvPr/>
          </p:nvSpPr>
          <p:spPr bwMode="auto">
            <a:xfrm>
              <a:off x="4788344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F7D0F5CF-115B-4482-92B5-B9725F4678D8}"/>
                </a:ext>
              </a:extLst>
            </p:cNvPr>
            <p:cNvSpPr/>
            <p:nvPr/>
          </p:nvSpPr>
          <p:spPr bwMode="auto">
            <a:xfrm>
              <a:off x="4677665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BC50B9D2-10CA-46DE-8BBD-2223ED7FFAC4}"/>
                </a:ext>
              </a:extLst>
            </p:cNvPr>
            <p:cNvSpPr/>
            <p:nvPr/>
          </p:nvSpPr>
          <p:spPr bwMode="auto">
            <a:xfrm>
              <a:off x="5460698" y="1413908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D82BF2C5-8AFF-430D-AC91-36AE98C3D62C}"/>
                </a:ext>
              </a:extLst>
            </p:cNvPr>
            <p:cNvSpPr/>
            <p:nvPr/>
          </p:nvSpPr>
          <p:spPr bwMode="auto">
            <a:xfrm>
              <a:off x="5674321" y="1554881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38E96E38-0101-455B-AE09-E2683DC588D2}"/>
                </a:ext>
              </a:extLst>
            </p:cNvPr>
            <p:cNvSpPr/>
            <p:nvPr/>
          </p:nvSpPr>
          <p:spPr bwMode="auto">
            <a:xfrm>
              <a:off x="5814305" y="1695385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月 394">
              <a:extLst>
                <a:ext uri="{FF2B5EF4-FFF2-40B4-BE49-F238E27FC236}">
                  <a16:creationId xmlns:a16="http://schemas.microsoft.com/office/drawing/2014/main" id="{10EEFFB6-0E23-4843-B685-A4585892398B}"/>
                </a:ext>
              </a:extLst>
            </p:cNvPr>
            <p:cNvSpPr/>
            <p:nvPr/>
          </p:nvSpPr>
          <p:spPr bwMode="auto">
            <a:xfrm rot="5400000">
              <a:off x="5130628" y="1120883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B3528000-B8FB-4AB4-99EF-70C7F53B0637}"/>
                </a:ext>
              </a:extLst>
            </p:cNvPr>
            <p:cNvSpPr/>
            <p:nvPr/>
          </p:nvSpPr>
          <p:spPr bwMode="auto">
            <a:xfrm rot="5400000" flipH="1">
              <a:off x="4819144" y="2185518"/>
              <a:ext cx="159383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0B17EDF9-A468-449A-9420-61B0A890EAB2}"/>
                </a:ext>
              </a:extLst>
            </p:cNvPr>
            <p:cNvSpPr/>
            <p:nvPr/>
          </p:nvSpPr>
          <p:spPr bwMode="auto">
            <a:xfrm rot="16200000">
              <a:off x="5697919" y="2185518"/>
              <a:ext cx="159383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6ACCD637-7403-4FE6-B5E8-DC71CD558214}"/>
                </a:ext>
              </a:extLst>
            </p:cNvPr>
            <p:cNvGrpSpPr/>
            <p:nvPr/>
          </p:nvGrpSpPr>
          <p:grpSpPr>
            <a:xfrm>
              <a:off x="5029611" y="3914108"/>
              <a:ext cx="467380" cy="635375"/>
              <a:chOff x="940270" y="3914108"/>
              <a:chExt cx="467380" cy="635375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5251A99D-4530-4B98-AFEB-C8E29102D9BF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B31F7AE4-C69B-4824-A4C4-ED7981350652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CC65CDE3-F083-420C-B54A-FE5B650118CC}"/>
                </a:ext>
              </a:extLst>
            </p:cNvPr>
            <p:cNvGrpSpPr/>
            <p:nvPr/>
          </p:nvGrpSpPr>
          <p:grpSpPr>
            <a:xfrm rot="20343635">
              <a:off x="4900663" y="3445813"/>
              <a:ext cx="319660" cy="640215"/>
              <a:chOff x="4539694" y="1898830"/>
              <a:chExt cx="781606" cy="1188315"/>
            </a:xfrm>
          </p:grpSpPr>
          <p:sp>
            <p:nvSpPr>
              <p:cNvPr id="408" name="台形 407">
                <a:extLst>
                  <a:ext uri="{FF2B5EF4-FFF2-40B4-BE49-F238E27FC236}">
                    <a16:creationId xmlns:a16="http://schemas.microsoft.com/office/drawing/2014/main" id="{68A6D4DC-1281-406A-97DF-DA95B3242E9C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台形 408">
                <a:extLst>
                  <a:ext uri="{FF2B5EF4-FFF2-40B4-BE49-F238E27FC236}">
                    <a16:creationId xmlns:a16="http://schemas.microsoft.com/office/drawing/2014/main" id="{3B7388F6-F200-4EC2-A6A2-F012FF69132D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6F490C2A-524F-40C8-96C9-F23273907788}"/>
                </a:ext>
              </a:extLst>
            </p:cNvPr>
            <p:cNvGrpSpPr/>
            <p:nvPr/>
          </p:nvGrpSpPr>
          <p:grpSpPr>
            <a:xfrm flipH="1">
              <a:off x="5157111" y="3914108"/>
              <a:ext cx="467380" cy="635375"/>
              <a:chOff x="940270" y="3914108"/>
              <a:chExt cx="467380" cy="635375"/>
            </a:xfrm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30C60EB2-66AB-492B-998D-A8EA105A7978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45AE154-65E5-4CA0-8800-4000F8C9E81B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85563CBF-D867-4FA1-9038-D7A356F548C5}"/>
                </a:ext>
              </a:extLst>
            </p:cNvPr>
            <p:cNvGrpSpPr/>
            <p:nvPr/>
          </p:nvGrpSpPr>
          <p:grpSpPr>
            <a:xfrm rot="1256365" flipH="1">
              <a:off x="5433779" y="3445813"/>
              <a:ext cx="319660" cy="640215"/>
              <a:chOff x="4539694" y="1898830"/>
              <a:chExt cx="781606" cy="1188315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B80B00E1-E607-4853-AD5D-3C9D2F69185E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9CF5936D-992D-4CAE-AEFC-88E83EB50A6B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C26DF11B-B9A1-4C8C-AD70-C9B2E72C7645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34EDD323-D105-44B0-A1D7-523595C527D8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C8606811-943A-47D3-94B4-FEAC70BB43CB}"/>
              </a:ext>
            </a:extLst>
          </p:cNvPr>
          <p:cNvGrpSpPr/>
          <p:nvPr/>
        </p:nvGrpSpPr>
        <p:grpSpPr>
          <a:xfrm>
            <a:off x="6346338" y="2510968"/>
            <a:ext cx="971622" cy="1846160"/>
            <a:chOff x="6446939" y="1493785"/>
            <a:chExt cx="1953579" cy="3711957"/>
          </a:xfrm>
        </p:grpSpPr>
        <p:sp>
          <p:nvSpPr>
            <p:cNvPr id="413" name="四角形: 角を丸くする 412">
              <a:extLst>
                <a:ext uri="{FF2B5EF4-FFF2-40B4-BE49-F238E27FC236}">
                  <a16:creationId xmlns:a16="http://schemas.microsoft.com/office/drawing/2014/main" id="{5181860E-090E-46DE-B860-B5C2FCBA3736}"/>
                </a:ext>
              </a:extLst>
            </p:cNvPr>
            <p:cNvSpPr/>
            <p:nvPr/>
          </p:nvSpPr>
          <p:spPr bwMode="auto">
            <a:xfrm flipH="1">
              <a:off x="7447932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817029B4-DDEC-47DB-BD63-4CED2BA4C459}"/>
                </a:ext>
              </a:extLst>
            </p:cNvPr>
            <p:cNvSpPr/>
            <p:nvPr/>
          </p:nvSpPr>
          <p:spPr bwMode="auto">
            <a:xfrm flipH="1">
              <a:off x="7441622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四角形: 角を丸くする 414">
              <a:extLst>
                <a:ext uri="{FF2B5EF4-FFF2-40B4-BE49-F238E27FC236}">
                  <a16:creationId xmlns:a16="http://schemas.microsoft.com/office/drawing/2014/main" id="{7B5AD31B-3741-4462-A85D-698BE9439082}"/>
                </a:ext>
              </a:extLst>
            </p:cNvPr>
            <p:cNvSpPr/>
            <p:nvPr/>
          </p:nvSpPr>
          <p:spPr bwMode="auto">
            <a:xfrm>
              <a:off x="7281766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F3AD61F6-F73B-434A-909F-A9F0A7310B01}"/>
                </a:ext>
              </a:extLst>
            </p:cNvPr>
            <p:cNvSpPr/>
            <p:nvPr/>
          </p:nvSpPr>
          <p:spPr bwMode="auto">
            <a:xfrm>
              <a:off x="7075802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1EEA3B59-EEB0-4E80-BD2C-8B64FFF6863B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B75F0584-9410-491D-B4EF-F13D73208613}"/>
                </a:ext>
              </a:extLst>
            </p:cNvPr>
            <p:cNvSpPr/>
            <p:nvPr/>
          </p:nvSpPr>
          <p:spPr bwMode="auto">
            <a:xfrm>
              <a:off x="6562851" y="1493785"/>
              <a:ext cx="1684211" cy="1444515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8416FA7D-4EA6-4DC4-BBC2-4E8B3208DDB4}"/>
                </a:ext>
              </a:extLst>
            </p:cNvPr>
            <p:cNvSpPr/>
            <p:nvPr/>
          </p:nvSpPr>
          <p:spPr bwMode="auto">
            <a:xfrm rot="20700000">
              <a:off x="6517500" y="2346516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12C9E433-E924-4254-B56C-E8AD20387131}"/>
                </a:ext>
              </a:extLst>
            </p:cNvPr>
            <p:cNvSpPr/>
            <p:nvPr/>
          </p:nvSpPr>
          <p:spPr bwMode="auto">
            <a:xfrm rot="900000" flipH="1">
              <a:off x="7951222" y="2346516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70F0C433-F997-4DED-8DEC-E0781CC1AFF7}"/>
                </a:ext>
              </a:extLst>
            </p:cNvPr>
            <p:cNvSpPr/>
            <p:nvPr/>
          </p:nvSpPr>
          <p:spPr bwMode="auto">
            <a:xfrm>
              <a:off x="6630219" y="1633440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7FEEDB43-D0E2-408C-B255-1056C24E8838}"/>
                </a:ext>
              </a:extLst>
            </p:cNvPr>
            <p:cNvSpPr/>
            <p:nvPr/>
          </p:nvSpPr>
          <p:spPr bwMode="auto">
            <a:xfrm flipH="1">
              <a:off x="6589980" y="1551775"/>
              <a:ext cx="1638383" cy="922659"/>
            </a:xfrm>
            <a:custGeom>
              <a:avLst/>
              <a:gdLst>
                <a:gd name="connsiteX0" fmla="*/ 1149242 w 2416175"/>
                <a:gd name="connsiteY0" fmla="*/ 0 h 1360675"/>
                <a:gd name="connsiteX1" fmla="*/ 837925 w 2416175"/>
                <a:gd name="connsiteY1" fmla="*/ 44199 h 1360675"/>
                <a:gd name="connsiteX2" fmla="*/ 93310 w 2416175"/>
                <a:gd name="connsiteY2" fmla="*/ 628321 h 1360675"/>
                <a:gd name="connsiteX3" fmla="*/ 62063 w 2416175"/>
                <a:gd name="connsiteY3" fmla="*/ 718728 h 1360675"/>
                <a:gd name="connsiteX4" fmla="*/ 41269 w 2416175"/>
                <a:gd name="connsiteY4" fmla="*/ 758980 h 1360675"/>
                <a:gd name="connsiteX5" fmla="*/ 0 w 2416175"/>
                <a:gd name="connsiteY5" fmla="*/ 974753 h 1360675"/>
                <a:gd name="connsiteX6" fmla="*/ 241643 w 2416175"/>
                <a:gd name="connsiteY6" fmla="*/ 1360675 h 1360675"/>
                <a:gd name="connsiteX7" fmla="*/ 241643 w 2416175"/>
                <a:gd name="connsiteY7" fmla="*/ 1360674 h 1360675"/>
                <a:gd name="connsiteX8" fmla="*/ 202328 w 2416175"/>
                <a:gd name="connsiteY8" fmla="*/ 1171119 h 1360675"/>
                <a:gd name="connsiteX9" fmla="*/ 193974 w 2416175"/>
                <a:gd name="connsiteY9" fmla="*/ 1045938 h 1360675"/>
                <a:gd name="connsiteX10" fmla="*/ 211787 w 2416175"/>
                <a:gd name="connsiteY10" fmla="*/ 1098350 h 1360675"/>
                <a:gd name="connsiteX11" fmla="*/ 412161 w 2416175"/>
                <a:gd name="connsiteY11" fmla="*/ 1268500 h 1360675"/>
                <a:gd name="connsiteX12" fmla="*/ 412161 w 2416175"/>
                <a:gd name="connsiteY12" fmla="*/ 1268499 h 1360675"/>
                <a:gd name="connsiteX13" fmla="*/ 372846 w 2416175"/>
                <a:gd name="connsiteY13" fmla="*/ 1078943 h 1360675"/>
                <a:gd name="connsiteX14" fmla="*/ 364492 w 2416175"/>
                <a:gd name="connsiteY14" fmla="*/ 953762 h 1360675"/>
                <a:gd name="connsiteX15" fmla="*/ 382305 w 2416175"/>
                <a:gd name="connsiteY15" fmla="*/ 1006174 h 1360675"/>
                <a:gd name="connsiteX16" fmla="*/ 582679 w 2416175"/>
                <a:gd name="connsiteY16" fmla="*/ 1176324 h 1360675"/>
                <a:gd name="connsiteX17" fmla="*/ 582679 w 2416175"/>
                <a:gd name="connsiteY17" fmla="*/ 1176323 h 1360675"/>
                <a:gd name="connsiteX18" fmla="*/ 543364 w 2416175"/>
                <a:gd name="connsiteY18" fmla="*/ 986767 h 1360675"/>
                <a:gd name="connsiteX19" fmla="*/ 535010 w 2416175"/>
                <a:gd name="connsiteY19" fmla="*/ 861586 h 1360675"/>
                <a:gd name="connsiteX20" fmla="*/ 552823 w 2416175"/>
                <a:gd name="connsiteY20" fmla="*/ 913998 h 1360675"/>
                <a:gd name="connsiteX21" fmla="*/ 753197 w 2416175"/>
                <a:gd name="connsiteY21" fmla="*/ 1084147 h 1360675"/>
                <a:gd name="connsiteX22" fmla="*/ 753197 w 2416175"/>
                <a:gd name="connsiteY22" fmla="*/ 1084147 h 1360675"/>
                <a:gd name="connsiteX23" fmla="*/ 713882 w 2416175"/>
                <a:gd name="connsiteY23" fmla="*/ 894591 h 1360675"/>
                <a:gd name="connsiteX24" fmla="*/ 705528 w 2416175"/>
                <a:gd name="connsiteY24" fmla="*/ 769409 h 1360675"/>
                <a:gd name="connsiteX25" fmla="*/ 723341 w 2416175"/>
                <a:gd name="connsiteY25" fmla="*/ 821822 h 1360675"/>
                <a:gd name="connsiteX26" fmla="*/ 923715 w 2416175"/>
                <a:gd name="connsiteY26" fmla="*/ 991971 h 1360675"/>
                <a:gd name="connsiteX27" fmla="*/ 923715 w 2416175"/>
                <a:gd name="connsiteY27" fmla="*/ 991970 h 1360675"/>
                <a:gd name="connsiteX28" fmla="*/ 884400 w 2416175"/>
                <a:gd name="connsiteY28" fmla="*/ 802415 h 1360675"/>
                <a:gd name="connsiteX29" fmla="*/ 876047 w 2416175"/>
                <a:gd name="connsiteY29" fmla="*/ 677240 h 1360675"/>
                <a:gd name="connsiteX30" fmla="*/ 893857 w 2416175"/>
                <a:gd name="connsiteY30" fmla="*/ 729646 h 1360675"/>
                <a:gd name="connsiteX31" fmla="*/ 1094231 w 2416175"/>
                <a:gd name="connsiteY31" fmla="*/ 899795 h 1360675"/>
                <a:gd name="connsiteX32" fmla="*/ 1094231 w 2416175"/>
                <a:gd name="connsiteY32" fmla="*/ 899794 h 1360675"/>
                <a:gd name="connsiteX33" fmla="*/ 1054916 w 2416175"/>
                <a:gd name="connsiteY33" fmla="*/ 710239 h 1360675"/>
                <a:gd name="connsiteX34" fmla="*/ 1045771 w 2416175"/>
                <a:gd name="connsiteY34" fmla="*/ 573200 h 1360675"/>
                <a:gd name="connsiteX35" fmla="*/ 1118331 w 2416175"/>
                <a:gd name="connsiteY35" fmla="*/ 556196 h 1360675"/>
                <a:gd name="connsiteX36" fmla="*/ 1241750 w 2416175"/>
                <a:gd name="connsiteY36" fmla="*/ 535417 h 1360675"/>
                <a:gd name="connsiteX37" fmla="*/ 1303744 w 2416175"/>
                <a:gd name="connsiteY37" fmla="*/ 545642 h 1360675"/>
                <a:gd name="connsiteX38" fmla="*/ 1371194 w 2416175"/>
                <a:gd name="connsiteY38" fmla="*/ 561371 h 1360675"/>
                <a:gd name="connsiteX39" fmla="*/ 1361259 w 2416175"/>
                <a:gd name="connsiteY39" fmla="*/ 710239 h 1360675"/>
                <a:gd name="connsiteX40" fmla="*/ 1321944 w 2416175"/>
                <a:gd name="connsiteY40" fmla="*/ 899794 h 1360675"/>
                <a:gd name="connsiteX41" fmla="*/ 1321944 w 2416175"/>
                <a:gd name="connsiteY41" fmla="*/ 899795 h 1360675"/>
                <a:gd name="connsiteX42" fmla="*/ 1522318 w 2416175"/>
                <a:gd name="connsiteY42" fmla="*/ 729646 h 1360675"/>
                <a:gd name="connsiteX43" fmla="*/ 1540128 w 2416175"/>
                <a:gd name="connsiteY43" fmla="*/ 677240 h 1360675"/>
                <a:gd name="connsiteX44" fmla="*/ 1531775 w 2416175"/>
                <a:gd name="connsiteY44" fmla="*/ 802415 h 1360675"/>
                <a:gd name="connsiteX45" fmla="*/ 1492460 w 2416175"/>
                <a:gd name="connsiteY45" fmla="*/ 991970 h 1360675"/>
                <a:gd name="connsiteX46" fmla="*/ 1492460 w 2416175"/>
                <a:gd name="connsiteY46" fmla="*/ 991971 h 1360675"/>
                <a:gd name="connsiteX47" fmla="*/ 1692834 w 2416175"/>
                <a:gd name="connsiteY47" fmla="*/ 821822 h 1360675"/>
                <a:gd name="connsiteX48" fmla="*/ 1710647 w 2416175"/>
                <a:gd name="connsiteY48" fmla="*/ 769409 h 1360675"/>
                <a:gd name="connsiteX49" fmla="*/ 1702293 w 2416175"/>
                <a:gd name="connsiteY49" fmla="*/ 894591 h 1360675"/>
                <a:gd name="connsiteX50" fmla="*/ 1662978 w 2416175"/>
                <a:gd name="connsiteY50" fmla="*/ 1084147 h 1360675"/>
                <a:gd name="connsiteX51" fmla="*/ 1662978 w 2416175"/>
                <a:gd name="connsiteY51" fmla="*/ 1084147 h 1360675"/>
                <a:gd name="connsiteX52" fmla="*/ 1863352 w 2416175"/>
                <a:gd name="connsiteY52" fmla="*/ 913998 h 1360675"/>
                <a:gd name="connsiteX53" fmla="*/ 1881165 w 2416175"/>
                <a:gd name="connsiteY53" fmla="*/ 861586 h 1360675"/>
                <a:gd name="connsiteX54" fmla="*/ 1872811 w 2416175"/>
                <a:gd name="connsiteY54" fmla="*/ 986767 h 1360675"/>
                <a:gd name="connsiteX55" fmla="*/ 1833496 w 2416175"/>
                <a:gd name="connsiteY55" fmla="*/ 1176323 h 1360675"/>
                <a:gd name="connsiteX56" fmla="*/ 1833496 w 2416175"/>
                <a:gd name="connsiteY56" fmla="*/ 1176324 h 1360675"/>
                <a:gd name="connsiteX57" fmla="*/ 2033870 w 2416175"/>
                <a:gd name="connsiteY57" fmla="*/ 1006174 h 1360675"/>
                <a:gd name="connsiteX58" fmla="*/ 2051683 w 2416175"/>
                <a:gd name="connsiteY58" fmla="*/ 953762 h 1360675"/>
                <a:gd name="connsiteX59" fmla="*/ 2043329 w 2416175"/>
                <a:gd name="connsiteY59" fmla="*/ 1078943 h 1360675"/>
                <a:gd name="connsiteX60" fmla="*/ 2004014 w 2416175"/>
                <a:gd name="connsiteY60" fmla="*/ 1268499 h 1360675"/>
                <a:gd name="connsiteX61" fmla="*/ 2004014 w 2416175"/>
                <a:gd name="connsiteY61" fmla="*/ 1268500 h 1360675"/>
                <a:gd name="connsiteX62" fmla="*/ 2204388 w 2416175"/>
                <a:gd name="connsiteY62" fmla="*/ 1098350 h 1360675"/>
                <a:gd name="connsiteX63" fmla="*/ 2222201 w 2416175"/>
                <a:gd name="connsiteY63" fmla="*/ 1045938 h 1360675"/>
                <a:gd name="connsiteX64" fmla="*/ 2213847 w 2416175"/>
                <a:gd name="connsiteY64" fmla="*/ 1171119 h 1360675"/>
                <a:gd name="connsiteX65" fmla="*/ 2174532 w 2416175"/>
                <a:gd name="connsiteY65" fmla="*/ 1360674 h 1360675"/>
                <a:gd name="connsiteX66" fmla="*/ 2174532 w 2416175"/>
                <a:gd name="connsiteY66" fmla="*/ 1360675 h 1360675"/>
                <a:gd name="connsiteX67" fmla="*/ 2416175 w 2416175"/>
                <a:gd name="connsiteY67" fmla="*/ 974753 h 1360675"/>
                <a:gd name="connsiteX68" fmla="*/ 2374906 w 2416175"/>
                <a:gd name="connsiteY68" fmla="*/ 758980 h 1360675"/>
                <a:gd name="connsiteX69" fmla="*/ 2365165 w 2416175"/>
                <a:gd name="connsiteY69" fmla="*/ 740123 h 1360675"/>
                <a:gd name="connsiteX70" fmla="*/ 2326525 w 2416175"/>
                <a:gd name="connsiteY70" fmla="*/ 628322 h 1360675"/>
                <a:gd name="connsiteX71" fmla="*/ 1581909 w 2416175"/>
                <a:gd name="connsiteY71" fmla="*/ 44200 h 1360675"/>
                <a:gd name="connsiteX72" fmla="*/ 1270593 w 2416175"/>
                <a:gd name="connsiteY72" fmla="*/ 1 h 1360675"/>
                <a:gd name="connsiteX73" fmla="*/ 1224717 w 2416175"/>
                <a:gd name="connsiteY73" fmla="*/ 1809 h 136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416175" h="1360675">
                  <a:moveTo>
                    <a:pt x="1149242" y="0"/>
                  </a:moveTo>
                  <a:cubicBezTo>
                    <a:pt x="1047622" y="1741"/>
                    <a:pt x="942921" y="16066"/>
                    <a:pt x="837925" y="44199"/>
                  </a:cubicBezTo>
                  <a:cubicBezTo>
                    <a:pt x="487939" y="137978"/>
                    <a:pt x="217510" y="363000"/>
                    <a:pt x="93310" y="628321"/>
                  </a:cubicBezTo>
                  <a:lnTo>
                    <a:pt x="62063" y="718728"/>
                  </a:lnTo>
                  <a:lnTo>
                    <a:pt x="41269" y="758980"/>
                  </a:lnTo>
                  <a:cubicBezTo>
                    <a:pt x="15214" y="820573"/>
                    <a:pt x="0" y="894825"/>
                    <a:pt x="0" y="974753"/>
                  </a:cubicBezTo>
                  <a:cubicBezTo>
                    <a:pt x="0" y="1187892"/>
                    <a:pt x="108187" y="1360675"/>
                    <a:pt x="241643" y="1360675"/>
                  </a:cubicBezTo>
                  <a:lnTo>
                    <a:pt x="241643" y="1360674"/>
                  </a:lnTo>
                  <a:cubicBezTo>
                    <a:pt x="224170" y="1299381"/>
                    <a:pt x="211065" y="1235818"/>
                    <a:pt x="202328" y="1171119"/>
                  </a:cubicBezTo>
                  <a:lnTo>
                    <a:pt x="193974" y="1045938"/>
                  </a:lnTo>
                  <a:lnTo>
                    <a:pt x="211787" y="1098350"/>
                  </a:lnTo>
                  <a:cubicBezTo>
                    <a:pt x="255212" y="1201006"/>
                    <a:pt x="328751" y="1268500"/>
                    <a:pt x="412161" y="1268500"/>
                  </a:cubicBezTo>
                  <a:lnTo>
                    <a:pt x="412161" y="1268499"/>
                  </a:lnTo>
                  <a:cubicBezTo>
                    <a:pt x="394688" y="1207205"/>
                    <a:pt x="381583" y="1143642"/>
                    <a:pt x="372846" y="1078943"/>
                  </a:cubicBezTo>
                  <a:lnTo>
                    <a:pt x="364492" y="953762"/>
                  </a:lnTo>
                  <a:lnTo>
                    <a:pt x="382305" y="1006174"/>
                  </a:lnTo>
                  <a:cubicBezTo>
                    <a:pt x="425730" y="1108830"/>
                    <a:pt x="499269" y="1176324"/>
                    <a:pt x="582679" y="1176324"/>
                  </a:cubicBezTo>
                  <a:lnTo>
                    <a:pt x="582679" y="1176323"/>
                  </a:lnTo>
                  <a:cubicBezTo>
                    <a:pt x="565206" y="1115029"/>
                    <a:pt x="552101" y="1051466"/>
                    <a:pt x="543364" y="986767"/>
                  </a:cubicBezTo>
                  <a:lnTo>
                    <a:pt x="535010" y="861586"/>
                  </a:lnTo>
                  <a:lnTo>
                    <a:pt x="552823" y="913998"/>
                  </a:lnTo>
                  <a:cubicBezTo>
                    <a:pt x="596248" y="1016654"/>
                    <a:pt x="669787" y="1084147"/>
                    <a:pt x="753197" y="1084147"/>
                  </a:cubicBezTo>
                  <a:lnTo>
                    <a:pt x="753197" y="1084147"/>
                  </a:lnTo>
                  <a:cubicBezTo>
                    <a:pt x="735724" y="1022853"/>
                    <a:pt x="722619" y="959290"/>
                    <a:pt x="713882" y="894591"/>
                  </a:cubicBezTo>
                  <a:lnTo>
                    <a:pt x="705528" y="769409"/>
                  </a:lnTo>
                  <a:lnTo>
                    <a:pt x="723341" y="821822"/>
                  </a:lnTo>
                  <a:cubicBezTo>
                    <a:pt x="766766" y="924478"/>
                    <a:pt x="840305" y="991971"/>
                    <a:pt x="923715" y="991971"/>
                  </a:cubicBezTo>
                  <a:lnTo>
                    <a:pt x="923715" y="991970"/>
                  </a:lnTo>
                  <a:cubicBezTo>
                    <a:pt x="906242" y="930677"/>
                    <a:pt x="893137" y="867114"/>
                    <a:pt x="884400" y="802415"/>
                  </a:cubicBezTo>
                  <a:lnTo>
                    <a:pt x="876047" y="677240"/>
                  </a:lnTo>
                  <a:lnTo>
                    <a:pt x="893857" y="729646"/>
                  </a:lnTo>
                  <a:cubicBezTo>
                    <a:pt x="937282" y="832302"/>
                    <a:pt x="1010821" y="899795"/>
                    <a:pt x="1094231" y="899795"/>
                  </a:cubicBezTo>
                  <a:lnTo>
                    <a:pt x="1094231" y="899794"/>
                  </a:lnTo>
                  <a:cubicBezTo>
                    <a:pt x="1076758" y="838501"/>
                    <a:pt x="1063653" y="774937"/>
                    <a:pt x="1054916" y="710239"/>
                  </a:cubicBezTo>
                  <a:lnTo>
                    <a:pt x="1045771" y="573200"/>
                  </a:lnTo>
                  <a:lnTo>
                    <a:pt x="1118331" y="556196"/>
                  </a:lnTo>
                  <a:lnTo>
                    <a:pt x="1241750" y="535417"/>
                  </a:lnTo>
                  <a:lnTo>
                    <a:pt x="1303744" y="545642"/>
                  </a:lnTo>
                  <a:lnTo>
                    <a:pt x="1371194" y="561371"/>
                  </a:lnTo>
                  <a:lnTo>
                    <a:pt x="1361259" y="710239"/>
                  </a:lnTo>
                  <a:cubicBezTo>
                    <a:pt x="1352522" y="774937"/>
                    <a:pt x="1339417" y="838501"/>
                    <a:pt x="1321944" y="899794"/>
                  </a:cubicBezTo>
                  <a:lnTo>
                    <a:pt x="1321944" y="899795"/>
                  </a:lnTo>
                  <a:cubicBezTo>
                    <a:pt x="1405354" y="899795"/>
                    <a:pt x="1478893" y="832302"/>
                    <a:pt x="1522318" y="729646"/>
                  </a:cubicBezTo>
                  <a:lnTo>
                    <a:pt x="1540128" y="677240"/>
                  </a:lnTo>
                  <a:lnTo>
                    <a:pt x="1531775" y="802415"/>
                  </a:lnTo>
                  <a:cubicBezTo>
                    <a:pt x="1523038" y="867114"/>
                    <a:pt x="1509933" y="930677"/>
                    <a:pt x="1492460" y="991970"/>
                  </a:cubicBezTo>
                  <a:lnTo>
                    <a:pt x="1492460" y="991971"/>
                  </a:lnTo>
                  <a:cubicBezTo>
                    <a:pt x="1575870" y="991971"/>
                    <a:pt x="1649409" y="924478"/>
                    <a:pt x="1692834" y="821822"/>
                  </a:cubicBezTo>
                  <a:lnTo>
                    <a:pt x="1710647" y="769409"/>
                  </a:lnTo>
                  <a:lnTo>
                    <a:pt x="1702293" y="894591"/>
                  </a:lnTo>
                  <a:cubicBezTo>
                    <a:pt x="1693556" y="959290"/>
                    <a:pt x="1680451" y="1022853"/>
                    <a:pt x="1662978" y="1084147"/>
                  </a:cubicBezTo>
                  <a:lnTo>
                    <a:pt x="1662978" y="1084147"/>
                  </a:lnTo>
                  <a:cubicBezTo>
                    <a:pt x="1746388" y="1084147"/>
                    <a:pt x="1819927" y="1016654"/>
                    <a:pt x="1863352" y="913998"/>
                  </a:cubicBezTo>
                  <a:lnTo>
                    <a:pt x="1881165" y="861586"/>
                  </a:lnTo>
                  <a:lnTo>
                    <a:pt x="1872811" y="986767"/>
                  </a:lnTo>
                  <a:cubicBezTo>
                    <a:pt x="1864074" y="1051466"/>
                    <a:pt x="1850969" y="1115029"/>
                    <a:pt x="1833496" y="1176323"/>
                  </a:cubicBezTo>
                  <a:lnTo>
                    <a:pt x="1833496" y="1176324"/>
                  </a:lnTo>
                  <a:cubicBezTo>
                    <a:pt x="1916906" y="1176324"/>
                    <a:pt x="1990445" y="1108830"/>
                    <a:pt x="2033870" y="1006174"/>
                  </a:cubicBezTo>
                  <a:lnTo>
                    <a:pt x="2051683" y="953762"/>
                  </a:lnTo>
                  <a:lnTo>
                    <a:pt x="2043329" y="1078943"/>
                  </a:lnTo>
                  <a:cubicBezTo>
                    <a:pt x="2034592" y="1143642"/>
                    <a:pt x="2021487" y="1207205"/>
                    <a:pt x="2004014" y="1268499"/>
                  </a:cubicBezTo>
                  <a:lnTo>
                    <a:pt x="2004014" y="1268500"/>
                  </a:lnTo>
                  <a:cubicBezTo>
                    <a:pt x="2087424" y="1268500"/>
                    <a:pt x="2160963" y="1201006"/>
                    <a:pt x="2204388" y="1098350"/>
                  </a:cubicBezTo>
                  <a:lnTo>
                    <a:pt x="2222201" y="1045938"/>
                  </a:lnTo>
                  <a:lnTo>
                    <a:pt x="2213847" y="1171119"/>
                  </a:lnTo>
                  <a:cubicBezTo>
                    <a:pt x="2205110" y="1235818"/>
                    <a:pt x="2192005" y="1299381"/>
                    <a:pt x="2174532" y="1360674"/>
                  </a:cubicBezTo>
                  <a:lnTo>
                    <a:pt x="2174532" y="1360675"/>
                  </a:lnTo>
                  <a:cubicBezTo>
                    <a:pt x="2307988" y="1360675"/>
                    <a:pt x="2416175" y="1187892"/>
                    <a:pt x="2416175" y="974753"/>
                  </a:cubicBezTo>
                  <a:cubicBezTo>
                    <a:pt x="2416175" y="894825"/>
                    <a:pt x="2400961" y="820573"/>
                    <a:pt x="2374906" y="758980"/>
                  </a:cubicBezTo>
                  <a:lnTo>
                    <a:pt x="2365165" y="740123"/>
                  </a:lnTo>
                  <a:lnTo>
                    <a:pt x="2326525" y="628322"/>
                  </a:lnTo>
                  <a:cubicBezTo>
                    <a:pt x="2202325" y="363001"/>
                    <a:pt x="1931895" y="137979"/>
                    <a:pt x="1581909" y="44200"/>
                  </a:cubicBezTo>
                  <a:cubicBezTo>
                    <a:pt x="1476913" y="16067"/>
                    <a:pt x="1372212" y="1742"/>
                    <a:pt x="1270593" y="1"/>
                  </a:cubicBezTo>
                  <a:lnTo>
                    <a:pt x="1224717" y="18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1BCA78AA-5C50-479A-9D31-C0538AC93B4D}"/>
                </a:ext>
              </a:extLst>
            </p:cNvPr>
            <p:cNvSpPr/>
            <p:nvPr/>
          </p:nvSpPr>
          <p:spPr bwMode="auto">
            <a:xfrm>
              <a:off x="7329907" y="2751454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44737FE9-705D-434E-9484-8C8FFC48507E}"/>
                </a:ext>
              </a:extLst>
            </p:cNvPr>
            <p:cNvSpPr/>
            <p:nvPr/>
          </p:nvSpPr>
          <p:spPr bwMode="auto">
            <a:xfrm>
              <a:off x="6811205" y="2261209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810BE11B-EA83-4AE1-A07C-8EA764EA71C5}"/>
                </a:ext>
              </a:extLst>
            </p:cNvPr>
            <p:cNvSpPr/>
            <p:nvPr/>
          </p:nvSpPr>
          <p:spPr bwMode="auto">
            <a:xfrm>
              <a:off x="7602605" y="2261209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217A95D6-860B-4142-9A67-126DB435D2A2}"/>
                </a:ext>
              </a:extLst>
            </p:cNvPr>
            <p:cNvSpPr/>
            <p:nvPr/>
          </p:nvSpPr>
          <p:spPr bwMode="auto">
            <a:xfrm rot="16200000">
              <a:off x="7333196" y="2665944"/>
              <a:ext cx="158614" cy="60549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7" name="台形 426">
              <a:extLst>
                <a:ext uri="{FF2B5EF4-FFF2-40B4-BE49-F238E27FC236}">
                  <a16:creationId xmlns:a16="http://schemas.microsoft.com/office/drawing/2014/main" id="{13EDEB6C-6CC8-4E34-83BE-1853FAA9C9CA}"/>
                </a:ext>
              </a:extLst>
            </p:cNvPr>
            <p:cNvSpPr/>
            <p:nvPr/>
          </p:nvSpPr>
          <p:spPr bwMode="auto">
            <a:xfrm>
              <a:off x="6894541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6625684-51F6-4403-9960-F8DB2D497BC1}"/>
                </a:ext>
              </a:extLst>
            </p:cNvPr>
            <p:cNvSpPr/>
            <p:nvPr/>
          </p:nvSpPr>
          <p:spPr bwMode="auto">
            <a:xfrm>
              <a:off x="7007808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>
              <a:extLst>
                <a:ext uri="{FF2B5EF4-FFF2-40B4-BE49-F238E27FC236}">
                  <a16:creationId xmlns:a16="http://schemas.microsoft.com/office/drawing/2014/main" id="{77531E43-65E8-4643-BE39-0479CAF0508A}"/>
                </a:ext>
              </a:extLst>
            </p:cNvPr>
            <p:cNvSpPr/>
            <p:nvPr/>
          </p:nvSpPr>
          <p:spPr bwMode="auto">
            <a:xfrm rot="10800000">
              <a:off x="7222500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二等辺三角形 429">
              <a:extLst>
                <a:ext uri="{FF2B5EF4-FFF2-40B4-BE49-F238E27FC236}">
                  <a16:creationId xmlns:a16="http://schemas.microsoft.com/office/drawing/2014/main" id="{7F12D986-DE74-49DE-BC71-C6CBEAB38B54}"/>
                </a:ext>
              </a:extLst>
            </p:cNvPr>
            <p:cNvSpPr/>
            <p:nvPr/>
          </p:nvSpPr>
          <p:spPr bwMode="auto">
            <a:xfrm rot="10800000" flipH="1">
              <a:off x="7422557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台形 430">
              <a:extLst>
                <a:ext uri="{FF2B5EF4-FFF2-40B4-BE49-F238E27FC236}">
                  <a16:creationId xmlns:a16="http://schemas.microsoft.com/office/drawing/2014/main" id="{0C3ACFF6-06C0-499D-8362-63FFCDC6E1A2}"/>
                </a:ext>
              </a:extLst>
            </p:cNvPr>
            <p:cNvSpPr/>
            <p:nvPr/>
          </p:nvSpPr>
          <p:spPr bwMode="auto">
            <a:xfrm>
              <a:off x="6963819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116D7891-B62B-409A-96FD-F71CDEB9DE3B}"/>
                </a:ext>
              </a:extLst>
            </p:cNvPr>
            <p:cNvSpPr/>
            <p:nvPr/>
          </p:nvSpPr>
          <p:spPr bwMode="auto">
            <a:xfrm>
              <a:off x="7156061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四角形: 角を丸くする 432">
              <a:extLst>
                <a:ext uri="{FF2B5EF4-FFF2-40B4-BE49-F238E27FC236}">
                  <a16:creationId xmlns:a16="http://schemas.microsoft.com/office/drawing/2014/main" id="{1A4780D9-E94F-48BD-B410-2AF110D33B70}"/>
                </a:ext>
              </a:extLst>
            </p:cNvPr>
            <p:cNvSpPr/>
            <p:nvPr/>
          </p:nvSpPr>
          <p:spPr bwMode="auto">
            <a:xfrm>
              <a:off x="7168068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楕円 433">
              <a:extLst>
                <a:ext uri="{FF2B5EF4-FFF2-40B4-BE49-F238E27FC236}">
                  <a16:creationId xmlns:a16="http://schemas.microsoft.com/office/drawing/2014/main" id="{D6C9E297-E9B1-4A6D-AF84-A0A8D617FBAE}"/>
                </a:ext>
              </a:extLst>
            </p:cNvPr>
            <p:cNvSpPr/>
            <p:nvPr/>
          </p:nvSpPr>
          <p:spPr bwMode="auto">
            <a:xfrm>
              <a:off x="7637156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四角形: 角を丸くする 434">
              <a:extLst>
                <a:ext uri="{FF2B5EF4-FFF2-40B4-BE49-F238E27FC236}">
                  <a16:creationId xmlns:a16="http://schemas.microsoft.com/office/drawing/2014/main" id="{DFDAC1DE-DFEA-40B7-B455-9899A650B62A}"/>
                </a:ext>
              </a:extLst>
            </p:cNvPr>
            <p:cNvSpPr/>
            <p:nvPr/>
          </p:nvSpPr>
          <p:spPr bwMode="auto">
            <a:xfrm>
              <a:off x="7649163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台形 435">
              <a:extLst>
                <a:ext uri="{FF2B5EF4-FFF2-40B4-BE49-F238E27FC236}">
                  <a16:creationId xmlns:a16="http://schemas.microsoft.com/office/drawing/2014/main" id="{901E1AA5-ECD1-47C3-A4C1-6A53384C2625}"/>
                </a:ext>
              </a:extLst>
            </p:cNvPr>
            <p:cNvSpPr/>
            <p:nvPr/>
          </p:nvSpPr>
          <p:spPr bwMode="auto">
            <a:xfrm>
              <a:off x="6537730" y="1786161"/>
              <a:ext cx="1768785" cy="326228"/>
            </a:xfrm>
            <a:prstGeom prst="trapezoid">
              <a:avLst>
                <a:gd name="adj" fmla="val 43337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7" name="月 436">
              <a:extLst>
                <a:ext uri="{FF2B5EF4-FFF2-40B4-BE49-F238E27FC236}">
                  <a16:creationId xmlns:a16="http://schemas.microsoft.com/office/drawing/2014/main" id="{2360D64F-F06A-4885-AA0E-C2FA3D0CC1B9}"/>
                </a:ext>
              </a:extLst>
            </p:cNvPr>
            <p:cNvSpPr/>
            <p:nvPr/>
          </p:nvSpPr>
          <p:spPr bwMode="auto">
            <a:xfrm rot="5400000">
              <a:off x="7318768" y="1091833"/>
              <a:ext cx="209921" cy="1953579"/>
            </a:xfrm>
            <a:prstGeom prst="moon">
              <a:avLst>
                <a:gd name="adj" fmla="val 6714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CDFC82CC-C002-4768-9170-4FA2DA1C1741}"/>
                </a:ext>
              </a:extLst>
            </p:cNvPr>
            <p:cNvSpPr/>
            <p:nvPr/>
          </p:nvSpPr>
          <p:spPr bwMode="auto">
            <a:xfrm>
              <a:off x="6775740" y="2425477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82467EA5-3CCD-4E16-A925-1E5DBA7F3729}"/>
                </a:ext>
              </a:extLst>
            </p:cNvPr>
            <p:cNvSpPr/>
            <p:nvPr/>
          </p:nvSpPr>
          <p:spPr bwMode="auto">
            <a:xfrm>
              <a:off x="7594890" y="2425477"/>
              <a:ext cx="447360" cy="121521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0225806F-05EF-45EA-AC7D-DF6F271C40A6}"/>
                </a:ext>
              </a:extLst>
            </p:cNvPr>
            <p:cNvSpPr/>
            <p:nvPr/>
          </p:nvSpPr>
          <p:spPr bwMode="auto">
            <a:xfrm>
              <a:off x="741106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2AF7EF3E-2919-4CF5-ADDA-78BE4B6AFB6E}"/>
                </a:ext>
              </a:extLst>
            </p:cNvPr>
            <p:cNvGrpSpPr/>
            <p:nvPr/>
          </p:nvGrpSpPr>
          <p:grpSpPr>
            <a:xfrm>
              <a:off x="7142966" y="3914108"/>
              <a:ext cx="467380" cy="635375"/>
              <a:chOff x="940270" y="3914108"/>
              <a:chExt cx="467380" cy="635375"/>
            </a:xfrm>
          </p:grpSpPr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B9127BBC-8A8A-4ACF-BD35-A67804624816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CCD686B-9522-4E8E-BB55-81BC85CDEB01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839B9918-71B2-41E0-B1EC-95E471F4C3EA}"/>
                </a:ext>
              </a:extLst>
            </p:cNvPr>
            <p:cNvGrpSpPr/>
            <p:nvPr/>
          </p:nvGrpSpPr>
          <p:grpSpPr>
            <a:xfrm rot="20343635">
              <a:off x="7014018" y="3445813"/>
              <a:ext cx="319660" cy="640219"/>
              <a:chOff x="4539694" y="1898826"/>
              <a:chExt cx="781606" cy="1188319"/>
            </a:xfrm>
          </p:grpSpPr>
          <p:sp>
            <p:nvSpPr>
              <p:cNvPr id="449" name="台形 339">
                <a:extLst>
                  <a:ext uri="{FF2B5EF4-FFF2-40B4-BE49-F238E27FC236}">
                    <a16:creationId xmlns:a16="http://schemas.microsoft.com/office/drawing/2014/main" id="{B17638AC-1831-4756-ABE2-9C13D8FD849C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台形 449">
                <a:extLst>
                  <a:ext uri="{FF2B5EF4-FFF2-40B4-BE49-F238E27FC236}">
                    <a16:creationId xmlns:a16="http://schemas.microsoft.com/office/drawing/2014/main" id="{CDCF118C-9230-4EBC-9513-145BDBE969A4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BCD57054-04AD-4CF0-89ED-9E7D6E215AD8}"/>
                </a:ext>
              </a:extLst>
            </p:cNvPr>
            <p:cNvGrpSpPr/>
            <p:nvPr/>
          </p:nvGrpSpPr>
          <p:grpSpPr>
            <a:xfrm flipH="1">
              <a:off x="7231056" y="3914108"/>
              <a:ext cx="467380" cy="635375"/>
              <a:chOff x="940270" y="3914108"/>
              <a:chExt cx="467380" cy="635375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C0CBE28-2160-439E-B3F1-46FC6F42006C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BD328979-F3B1-414E-8CA3-7DE86443087F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C11ADECD-426B-47DC-8B82-817E76676DDF}"/>
                </a:ext>
              </a:extLst>
            </p:cNvPr>
            <p:cNvGrpSpPr/>
            <p:nvPr/>
          </p:nvGrpSpPr>
          <p:grpSpPr>
            <a:xfrm rot="1256365" flipH="1">
              <a:off x="7507724" y="3445813"/>
              <a:ext cx="319660" cy="640219"/>
              <a:chOff x="4539694" y="1898826"/>
              <a:chExt cx="781606" cy="1188319"/>
            </a:xfrm>
          </p:grpSpPr>
          <p:sp>
            <p:nvSpPr>
              <p:cNvPr id="445" name="台形 345">
                <a:extLst>
                  <a:ext uri="{FF2B5EF4-FFF2-40B4-BE49-F238E27FC236}">
                    <a16:creationId xmlns:a16="http://schemas.microsoft.com/office/drawing/2014/main" id="{8EB958F3-C774-4B73-8967-2549A99D1FBA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F8731C71-8028-4579-8677-5C75A2E2AC13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C005EC6A-B831-4D2F-A52E-62161502BF51}"/>
              </a:ext>
            </a:extLst>
          </p:cNvPr>
          <p:cNvGrpSpPr/>
          <p:nvPr/>
        </p:nvGrpSpPr>
        <p:grpSpPr>
          <a:xfrm>
            <a:off x="8251536" y="2510969"/>
            <a:ext cx="886929" cy="1846159"/>
            <a:chOff x="8583391" y="1493785"/>
            <a:chExt cx="1783293" cy="3711957"/>
          </a:xfrm>
        </p:grpSpPr>
        <p:sp>
          <p:nvSpPr>
            <p:cNvPr id="454" name="フローチャート: 論理積ゲート 453">
              <a:extLst>
                <a:ext uri="{FF2B5EF4-FFF2-40B4-BE49-F238E27FC236}">
                  <a16:creationId xmlns:a16="http://schemas.microsoft.com/office/drawing/2014/main" id="{F1E6E67A-9BFC-4925-99B6-5963F7399F25}"/>
                </a:ext>
              </a:extLst>
            </p:cNvPr>
            <p:cNvSpPr/>
            <p:nvPr/>
          </p:nvSpPr>
          <p:spPr bwMode="auto">
            <a:xfrm rot="16200000">
              <a:off x="8626430" y="1493785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5" name="四角形: 角を丸くする 454">
              <a:extLst>
                <a:ext uri="{FF2B5EF4-FFF2-40B4-BE49-F238E27FC236}">
                  <a16:creationId xmlns:a16="http://schemas.microsoft.com/office/drawing/2014/main" id="{E1064AF6-AC5A-44F9-8DA6-B955DC3B9581}"/>
                </a:ext>
              </a:extLst>
            </p:cNvPr>
            <p:cNvSpPr/>
            <p:nvPr/>
          </p:nvSpPr>
          <p:spPr bwMode="auto">
            <a:xfrm flipH="1">
              <a:off x="9494314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875F1AE4-84B7-4D0F-8542-B05F2A982C9F}"/>
                </a:ext>
              </a:extLst>
            </p:cNvPr>
            <p:cNvSpPr/>
            <p:nvPr/>
          </p:nvSpPr>
          <p:spPr bwMode="auto">
            <a:xfrm flipH="1">
              <a:off x="9488004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角を丸くする 456">
              <a:extLst>
                <a:ext uri="{FF2B5EF4-FFF2-40B4-BE49-F238E27FC236}">
                  <a16:creationId xmlns:a16="http://schemas.microsoft.com/office/drawing/2014/main" id="{4187E2FB-7DE4-412E-8F73-092D68DEEF66}"/>
                </a:ext>
              </a:extLst>
            </p:cNvPr>
            <p:cNvSpPr/>
            <p:nvPr/>
          </p:nvSpPr>
          <p:spPr bwMode="auto">
            <a:xfrm>
              <a:off x="9321330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3CF14578-7BC8-4C8E-86AE-301F9B4C74BD}"/>
                </a:ext>
              </a:extLst>
            </p:cNvPr>
            <p:cNvSpPr/>
            <p:nvPr/>
          </p:nvSpPr>
          <p:spPr bwMode="auto">
            <a:xfrm>
              <a:off x="9115366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0B8639BA-04E4-4E34-885C-EF1E9B5AC55B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F7EFD766-3117-447A-8625-1EDD9C05BC90}"/>
                </a:ext>
              </a:extLst>
            </p:cNvPr>
            <p:cNvSpPr/>
            <p:nvPr/>
          </p:nvSpPr>
          <p:spPr bwMode="auto">
            <a:xfrm rot="20700000">
              <a:off x="8587370" y="232014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F7643D04-0706-497D-88B5-C81209D4BF34}"/>
                </a:ext>
              </a:extLst>
            </p:cNvPr>
            <p:cNvSpPr/>
            <p:nvPr/>
          </p:nvSpPr>
          <p:spPr bwMode="auto">
            <a:xfrm rot="900000" flipH="1">
              <a:off x="10021092" y="2320141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F9FCC77F-F9B4-45D9-B87A-9FFCDA85B10F}"/>
                </a:ext>
              </a:extLst>
            </p:cNvPr>
            <p:cNvSpPr/>
            <p:nvPr/>
          </p:nvSpPr>
          <p:spPr bwMode="auto">
            <a:xfrm>
              <a:off x="8700089" y="1607065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EC8EDD05-3F50-4B6A-85AD-5277E2F4A19B}"/>
                </a:ext>
              </a:extLst>
            </p:cNvPr>
            <p:cNvSpPr/>
            <p:nvPr/>
          </p:nvSpPr>
          <p:spPr bwMode="auto">
            <a:xfrm rot="16200000">
              <a:off x="9183212" y="1025711"/>
              <a:ext cx="595061" cy="1619849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四角形: 角を丸くする 463">
              <a:extLst>
                <a:ext uri="{FF2B5EF4-FFF2-40B4-BE49-F238E27FC236}">
                  <a16:creationId xmlns:a16="http://schemas.microsoft.com/office/drawing/2014/main" id="{32F0F22A-F1D4-45A3-8E79-56442A3987AF}"/>
                </a:ext>
              </a:extLst>
            </p:cNvPr>
            <p:cNvSpPr/>
            <p:nvPr/>
          </p:nvSpPr>
          <p:spPr bwMode="auto">
            <a:xfrm>
              <a:off x="8887100" y="2228638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四角形: 角を丸くする 464">
              <a:extLst>
                <a:ext uri="{FF2B5EF4-FFF2-40B4-BE49-F238E27FC236}">
                  <a16:creationId xmlns:a16="http://schemas.microsoft.com/office/drawing/2014/main" id="{31D9AC5E-5CF9-459E-B9EE-B8D06F390567}"/>
                </a:ext>
              </a:extLst>
            </p:cNvPr>
            <p:cNvSpPr/>
            <p:nvPr/>
          </p:nvSpPr>
          <p:spPr bwMode="auto">
            <a:xfrm>
              <a:off x="9749688" y="2228638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6" name="月 465">
              <a:extLst>
                <a:ext uri="{FF2B5EF4-FFF2-40B4-BE49-F238E27FC236}">
                  <a16:creationId xmlns:a16="http://schemas.microsoft.com/office/drawing/2014/main" id="{9D6988B7-8748-4852-92E5-10FB5ADD04EE}"/>
                </a:ext>
              </a:extLst>
            </p:cNvPr>
            <p:cNvSpPr/>
            <p:nvPr/>
          </p:nvSpPr>
          <p:spPr bwMode="auto">
            <a:xfrm rot="16200000">
              <a:off x="9365284" y="2616838"/>
              <a:ext cx="226480" cy="76922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7" name="月 466">
              <a:extLst>
                <a:ext uri="{FF2B5EF4-FFF2-40B4-BE49-F238E27FC236}">
                  <a16:creationId xmlns:a16="http://schemas.microsoft.com/office/drawing/2014/main" id="{E78139C3-CAC3-4F6B-8914-1BBBFBA6F07D}"/>
                </a:ext>
              </a:extLst>
            </p:cNvPr>
            <p:cNvSpPr/>
            <p:nvPr/>
          </p:nvSpPr>
          <p:spPr bwMode="auto">
            <a:xfrm rot="16200000">
              <a:off x="9448964" y="2711952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8" name="月 467">
              <a:extLst>
                <a:ext uri="{FF2B5EF4-FFF2-40B4-BE49-F238E27FC236}">
                  <a16:creationId xmlns:a16="http://schemas.microsoft.com/office/drawing/2014/main" id="{C7E2A0A7-A234-4914-859F-66938E5455F8}"/>
                </a:ext>
              </a:extLst>
            </p:cNvPr>
            <p:cNvSpPr/>
            <p:nvPr/>
          </p:nvSpPr>
          <p:spPr bwMode="auto">
            <a:xfrm rot="5400000">
              <a:off x="9015065" y="2012093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月 468">
              <a:extLst>
                <a:ext uri="{FF2B5EF4-FFF2-40B4-BE49-F238E27FC236}">
                  <a16:creationId xmlns:a16="http://schemas.microsoft.com/office/drawing/2014/main" id="{A468D8EF-CA92-49D6-B59E-B1B361FDC454}"/>
                </a:ext>
              </a:extLst>
            </p:cNvPr>
            <p:cNvSpPr/>
            <p:nvPr/>
          </p:nvSpPr>
          <p:spPr bwMode="auto">
            <a:xfrm rot="5400000">
              <a:off x="9877655" y="2012093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0F2C1E7B-8822-46E9-8063-3A6A60DB9752}"/>
                </a:ext>
              </a:extLst>
            </p:cNvPr>
            <p:cNvSpPr/>
            <p:nvPr/>
          </p:nvSpPr>
          <p:spPr bwMode="auto">
            <a:xfrm>
              <a:off x="8832297" y="2692596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965D7852-D9F4-422F-83B0-D86CF0C601BB}"/>
                </a:ext>
              </a:extLst>
            </p:cNvPr>
            <p:cNvSpPr/>
            <p:nvPr/>
          </p:nvSpPr>
          <p:spPr bwMode="auto">
            <a:xfrm>
              <a:off x="9965110" y="2692596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台形 471">
              <a:extLst>
                <a:ext uri="{FF2B5EF4-FFF2-40B4-BE49-F238E27FC236}">
                  <a16:creationId xmlns:a16="http://schemas.microsoft.com/office/drawing/2014/main" id="{40CAEF97-6AC8-4721-A8C1-1D890DB59FEB}"/>
                </a:ext>
              </a:extLst>
            </p:cNvPr>
            <p:cNvSpPr/>
            <p:nvPr/>
          </p:nvSpPr>
          <p:spPr bwMode="auto">
            <a:xfrm>
              <a:off x="8942650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9253130D-5C65-4C53-B1BE-395740417666}"/>
                </a:ext>
              </a:extLst>
            </p:cNvPr>
            <p:cNvSpPr/>
            <p:nvPr/>
          </p:nvSpPr>
          <p:spPr bwMode="auto">
            <a:xfrm>
              <a:off x="9055917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二等辺三角形 473">
              <a:extLst>
                <a:ext uri="{FF2B5EF4-FFF2-40B4-BE49-F238E27FC236}">
                  <a16:creationId xmlns:a16="http://schemas.microsoft.com/office/drawing/2014/main" id="{57F8C7CD-C391-409C-BBE2-71BB93F8BA4B}"/>
                </a:ext>
              </a:extLst>
            </p:cNvPr>
            <p:cNvSpPr/>
            <p:nvPr/>
          </p:nvSpPr>
          <p:spPr bwMode="auto">
            <a:xfrm rot="10800000">
              <a:off x="9270609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5" name="二等辺三角形 474">
              <a:extLst>
                <a:ext uri="{FF2B5EF4-FFF2-40B4-BE49-F238E27FC236}">
                  <a16:creationId xmlns:a16="http://schemas.microsoft.com/office/drawing/2014/main" id="{A1266E75-685C-4E0C-9F35-6749A15971CC}"/>
                </a:ext>
              </a:extLst>
            </p:cNvPr>
            <p:cNvSpPr/>
            <p:nvPr/>
          </p:nvSpPr>
          <p:spPr bwMode="auto">
            <a:xfrm rot="10800000" flipH="1">
              <a:off x="9470666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台形 475">
              <a:extLst>
                <a:ext uri="{FF2B5EF4-FFF2-40B4-BE49-F238E27FC236}">
                  <a16:creationId xmlns:a16="http://schemas.microsoft.com/office/drawing/2014/main" id="{C9C7FC39-8F16-4209-83FA-216F8309C1A7}"/>
                </a:ext>
              </a:extLst>
            </p:cNvPr>
            <p:cNvSpPr/>
            <p:nvPr/>
          </p:nvSpPr>
          <p:spPr bwMode="auto">
            <a:xfrm>
              <a:off x="9011928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D96012D7-E3AB-4E94-88F6-8AFD953241E8}"/>
                </a:ext>
              </a:extLst>
            </p:cNvPr>
            <p:cNvSpPr/>
            <p:nvPr/>
          </p:nvSpPr>
          <p:spPr bwMode="auto">
            <a:xfrm>
              <a:off x="9204170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角を丸くする 477">
              <a:extLst>
                <a:ext uri="{FF2B5EF4-FFF2-40B4-BE49-F238E27FC236}">
                  <a16:creationId xmlns:a16="http://schemas.microsoft.com/office/drawing/2014/main" id="{309864C8-6015-448E-B0EF-F717D0AFCB32}"/>
                </a:ext>
              </a:extLst>
            </p:cNvPr>
            <p:cNvSpPr/>
            <p:nvPr/>
          </p:nvSpPr>
          <p:spPr bwMode="auto">
            <a:xfrm>
              <a:off x="9216177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323E645B-A6B5-40CA-9F8C-41A4462917E2}"/>
                </a:ext>
              </a:extLst>
            </p:cNvPr>
            <p:cNvSpPr/>
            <p:nvPr/>
          </p:nvSpPr>
          <p:spPr bwMode="auto">
            <a:xfrm>
              <a:off x="9685265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四角形: 角を丸くする 479">
              <a:extLst>
                <a:ext uri="{FF2B5EF4-FFF2-40B4-BE49-F238E27FC236}">
                  <a16:creationId xmlns:a16="http://schemas.microsoft.com/office/drawing/2014/main" id="{16FF7880-6BB8-49EC-B1DF-21C077AA8F2B}"/>
                </a:ext>
              </a:extLst>
            </p:cNvPr>
            <p:cNvSpPr/>
            <p:nvPr/>
          </p:nvSpPr>
          <p:spPr bwMode="auto">
            <a:xfrm>
              <a:off x="9697272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台形 480">
              <a:extLst>
                <a:ext uri="{FF2B5EF4-FFF2-40B4-BE49-F238E27FC236}">
                  <a16:creationId xmlns:a16="http://schemas.microsoft.com/office/drawing/2014/main" id="{583D82B7-FE35-4671-8A56-AD68D4A48C60}"/>
                </a:ext>
              </a:extLst>
            </p:cNvPr>
            <p:cNvSpPr/>
            <p:nvPr/>
          </p:nvSpPr>
          <p:spPr bwMode="auto">
            <a:xfrm>
              <a:off x="8665443" y="1691586"/>
              <a:ext cx="1598558" cy="326228"/>
            </a:xfrm>
            <a:prstGeom prst="trapezoid">
              <a:avLst>
                <a:gd name="adj" fmla="val 56435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2" name="月 481">
              <a:extLst>
                <a:ext uri="{FF2B5EF4-FFF2-40B4-BE49-F238E27FC236}">
                  <a16:creationId xmlns:a16="http://schemas.microsoft.com/office/drawing/2014/main" id="{7E63C7B2-57C4-4AC0-800A-5FF06BA586B3}"/>
                </a:ext>
              </a:extLst>
            </p:cNvPr>
            <p:cNvSpPr/>
            <p:nvPr/>
          </p:nvSpPr>
          <p:spPr bwMode="auto">
            <a:xfrm rot="5400000">
              <a:off x="9361214" y="1091264"/>
              <a:ext cx="209921" cy="1765568"/>
            </a:xfrm>
            <a:prstGeom prst="moon">
              <a:avLst>
                <a:gd name="adj" fmla="val 67144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月 482">
              <a:extLst>
                <a:ext uri="{FF2B5EF4-FFF2-40B4-BE49-F238E27FC236}">
                  <a16:creationId xmlns:a16="http://schemas.microsoft.com/office/drawing/2014/main" id="{29333BBC-8C16-48F8-8DEF-CE533FF1FC9F}"/>
                </a:ext>
              </a:extLst>
            </p:cNvPr>
            <p:cNvSpPr/>
            <p:nvPr/>
          </p:nvSpPr>
          <p:spPr bwMode="auto">
            <a:xfrm rot="5400000">
              <a:off x="9002057" y="2294359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月 483">
              <a:extLst>
                <a:ext uri="{FF2B5EF4-FFF2-40B4-BE49-F238E27FC236}">
                  <a16:creationId xmlns:a16="http://schemas.microsoft.com/office/drawing/2014/main" id="{A1949640-7185-48E0-BE0F-73AC1F523306}"/>
                </a:ext>
              </a:extLst>
            </p:cNvPr>
            <p:cNvSpPr/>
            <p:nvPr/>
          </p:nvSpPr>
          <p:spPr bwMode="auto">
            <a:xfrm rot="5400000">
              <a:off x="9855529" y="2294361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4102E221-E60F-4D6A-A476-3ADB4EA7EDB1}"/>
                </a:ext>
              </a:extLst>
            </p:cNvPr>
            <p:cNvGrpSpPr/>
            <p:nvPr/>
          </p:nvGrpSpPr>
          <p:grpSpPr>
            <a:xfrm>
              <a:off x="9186814" y="3914108"/>
              <a:ext cx="467380" cy="635375"/>
              <a:chOff x="940270" y="3914108"/>
              <a:chExt cx="467380" cy="635375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E05668D6-657A-4F49-9364-BEFE16C41C51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74EF3652-0CE3-4952-8150-46BD154214A1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F437E50A-6817-42DC-ABDC-73015187524F}"/>
                </a:ext>
              </a:extLst>
            </p:cNvPr>
            <p:cNvGrpSpPr/>
            <p:nvPr/>
          </p:nvGrpSpPr>
          <p:grpSpPr>
            <a:xfrm rot="20343635">
              <a:off x="9057866" y="3445813"/>
              <a:ext cx="319660" cy="640219"/>
              <a:chOff x="4539694" y="1898826"/>
              <a:chExt cx="781606" cy="1188319"/>
            </a:xfrm>
          </p:grpSpPr>
          <p:sp>
            <p:nvSpPr>
              <p:cNvPr id="493" name="台形 339">
                <a:extLst>
                  <a:ext uri="{FF2B5EF4-FFF2-40B4-BE49-F238E27FC236}">
                    <a16:creationId xmlns:a16="http://schemas.microsoft.com/office/drawing/2014/main" id="{A5D0BEC8-1B56-4520-9DEC-BB4445A7645A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F2126DF8-DE03-4366-88B8-3416129D249B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BB1B3B2C-D1DD-40E6-B420-1B38571BFF09}"/>
                </a:ext>
              </a:extLst>
            </p:cNvPr>
            <p:cNvGrpSpPr/>
            <p:nvPr/>
          </p:nvGrpSpPr>
          <p:grpSpPr>
            <a:xfrm flipH="1">
              <a:off x="9274904" y="3914108"/>
              <a:ext cx="467380" cy="635375"/>
              <a:chOff x="940270" y="3914108"/>
              <a:chExt cx="467380" cy="635375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5625B351-F7BF-4906-A785-E88427E8FEA6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58089EB7-5BC4-4D25-BE69-D2B4319D9522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DC894FC5-2AF8-4393-AEAE-E1CF7A18A696}"/>
                </a:ext>
              </a:extLst>
            </p:cNvPr>
            <p:cNvGrpSpPr/>
            <p:nvPr/>
          </p:nvGrpSpPr>
          <p:grpSpPr>
            <a:xfrm rot="1256365" flipH="1">
              <a:off x="9551572" y="3445813"/>
              <a:ext cx="319660" cy="640219"/>
              <a:chOff x="4539694" y="1898826"/>
              <a:chExt cx="781606" cy="1188319"/>
            </a:xfrm>
          </p:grpSpPr>
          <p:sp>
            <p:nvSpPr>
              <p:cNvPr id="489" name="台形 345">
                <a:extLst>
                  <a:ext uri="{FF2B5EF4-FFF2-40B4-BE49-F238E27FC236}">
                    <a16:creationId xmlns:a16="http://schemas.microsoft.com/office/drawing/2014/main" id="{4FFB269D-854A-4367-A4F2-2238913ADE3B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B56F921F-19D3-46AD-8283-DC62300E4188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A4D2DF8F-25B5-4FC2-92EE-0323E2F6DB85}"/>
              </a:ext>
            </a:extLst>
          </p:cNvPr>
          <p:cNvGrpSpPr/>
          <p:nvPr/>
        </p:nvGrpSpPr>
        <p:grpSpPr>
          <a:xfrm>
            <a:off x="587515" y="4546818"/>
            <a:ext cx="1200192" cy="1767393"/>
            <a:chOff x="69201" y="1651908"/>
            <a:chExt cx="2413150" cy="3553585"/>
          </a:xfrm>
        </p:grpSpPr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A1B95B56-00FB-4FA7-AA25-885D2FBC4F73}"/>
                </a:ext>
              </a:extLst>
            </p:cNvPr>
            <p:cNvSpPr/>
            <p:nvPr/>
          </p:nvSpPr>
          <p:spPr bwMode="auto">
            <a:xfrm>
              <a:off x="69201" y="2702310"/>
              <a:ext cx="2413150" cy="1190632"/>
            </a:xfrm>
            <a:custGeom>
              <a:avLst/>
              <a:gdLst>
                <a:gd name="connsiteX0" fmla="*/ 562674 w 2413150"/>
                <a:gd name="connsiteY0" fmla="*/ 0 h 1190632"/>
                <a:gd name="connsiteX1" fmla="*/ 655164 w 2413150"/>
                <a:gd name="connsiteY1" fmla="*/ 66599 h 1190632"/>
                <a:gd name="connsiteX2" fmla="*/ 661065 w 2413150"/>
                <a:gd name="connsiteY2" fmla="*/ 72983 h 1190632"/>
                <a:gd name="connsiteX3" fmla="*/ 657214 w 2413150"/>
                <a:gd name="connsiteY3" fmla="*/ 11642 h 1190632"/>
                <a:gd name="connsiteX4" fmla="*/ 763790 w 2413150"/>
                <a:gd name="connsiteY4" fmla="*/ 52033 h 1190632"/>
                <a:gd name="connsiteX5" fmla="*/ 801238 w 2413150"/>
                <a:gd name="connsiteY5" fmla="*/ 75657 h 1190632"/>
                <a:gd name="connsiteX6" fmla="*/ 811742 w 2413150"/>
                <a:gd name="connsiteY6" fmla="*/ 76716 h 1190632"/>
                <a:gd name="connsiteX7" fmla="*/ 1186470 w 2413150"/>
                <a:gd name="connsiteY7" fmla="*/ 347884 h 1190632"/>
                <a:gd name="connsiteX8" fmla="*/ 1206575 w 2413150"/>
                <a:gd name="connsiteY8" fmla="*/ 390979 h 1190632"/>
                <a:gd name="connsiteX9" fmla="*/ 1226680 w 2413150"/>
                <a:gd name="connsiteY9" fmla="*/ 347884 h 1190632"/>
                <a:gd name="connsiteX10" fmla="*/ 1601408 w 2413150"/>
                <a:gd name="connsiteY10" fmla="*/ 76716 h 1190632"/>
                <a:gd name="connsiteX11" fmla="*/ 1611912 w 2413150"/>
                <a:gd name="connsiteY11" fmla="*/ 75657 h 1190632"/>
                <a:gd name="connsiteX12" fmla="*/ 1649360 w 2413150"/>
                <a:gd name="connsiteY12" fmla="*/ 52033 h 1190632"/>
                <a:gd name="connsiteX13" fmla="*/ 1755936 w 2413150"/>
                <a:gd name="connsiteY13" fmla="*/ 11642 h 1190632"/>
                <a:gd name="connsiteX14" fmla="*/ 1752085 w 2413150"/>
                <a:gd name="connsiteY14" fmla="*/ 72983 h 1190632"/>
                <a:gd name="connsiteX15" fmla="*/ 1757986 w 2413150"/>
                <a:gd name="connsiteY15" fmla="*/ 66599 h 1190632"/>
                <a:gd name="connsiteX16" fmla="*/ 1850476 w 2413150"/>
                <a:gd name="connsiteY16" fmla="*/ 0 h 1190632"/>
                <a:gd name="connsiteX17" fmla="*/ 2413150 w 2413150"/>
                <a:gd name="connsiteY17" fmla="*/ 974580 h 1190632"/>
                <a:gd name="connsiteX18" fmla="*/ 2038945 w 2413150"/>
                <a:gd name="connsiteY18" fmla="*/ 1042263 h 1190632"/>
                <a:gd name="connsiteX19" fmla="*/ 2004819 w 2413150"/>
                <a:gd name="connsiteY19" fmla="*/ 1034843 h 1190632"/>
                <a:gd name="connsiteX20" fmla="*/ 2047197 w 2413150"/>
                <a:gd name="connsiteY20" fmla="*/ 1098644 h 1190632"/>
                <a:gd name="connsiteX21" fmla="*/ 1718449 w 2413150"/>
                <a:gd name="connsiteY21" fmla="*/ 1087247 h 1190632"/>
                <a:gd name="connsiteX22" fmla="*/ 1673061 w 2413150"/>
                <a:gd name="connsiteY22" fmla="*/ 1066537 h 1190632"/>
                <a:gd name="connsiteX23" fmla="*/ 1714806 w 2413150"/>
                <a:gd name="connsiteY23" fmla="*/ 1190632 h 1190632"/>
                <a:gd name="connsiteX24" fmla="*/ 1248228 w 2413150"/>
                <a:gd name="connsiteY24" fmla="*/ 942555 h 1190632"/>
                <a:gd name="connsiteX25" fmla="*/ 1206575 w 2413150"/>
                <a:gd name="connsiteY25" fmla="*/ 865815 h 1190632"/>
                <a:gd name="connsiteX26" fmla="*/ 1164922 w 2413150"/>
                <a:gd name="connsiteY26" fmla="*/ 942555 h 1190632"/>
                <a:gd name="connsiteX27" fmla="*/ 698344 w 2413150"/>
                <a:gd name="connsiteY27" fmla="*/ 1190632 h 1190632"/>
                <a:gd name="connsiteX28" fmla="*/ 740089 w 2413150"/>
                <a:gd name="connsiteY28" fmla="*/ 1066537 h 1190632"/>
                <a:gd name="connsiteX29" fmla="*/ 694701 w 2413150"/>
                <a:gd name="connsiteY29" fmla="*/ 1087247 h 1190632"/>
                <a:gd name="connsiteX30" fmla="*/ 365953 w 2413150"/>
                <a:gd name="connsiteY30" fmla="*/ 1098644 h 1190632"/>
                <a:gd name="connsiteX31" fmla="*/ 408331 w 2413150"/>
                <a:gd name="connsiteY31" fmla="*/ 1034843 h 1190632"/>
                <a:gd name="connsiteX32" fmla="*/ 374205 w 2413150"/>
                <a:gd name="connsiteY32" fmla="*/ 1042263 h 1190632"/>
                <a:gd name="connsiteX33" fmla="*/ 0 w 2413150"/>
                <a:gd name="connsiteY33" fmla="*/ 974580 h 1190632"/>
                <a:gd name="connsiteX34" fmla="*/ 562674 w 2413150"/>
                <a:gd name="connsiteY34" fmla="*/ 0 h 119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13150" h="1190632">
                  <a:moveTo>
                    <a:pt x="562674" y="0"/>
                  </a:moveTo>
                  <a:cubicBezTo>
                    <a:pt x="596314" y="19422"/>
                    <a:pt x="627190" y="41793"/>
                    <a:pt x="655164" y="66599"/>
                  </a:cubicBezTo>
                  <a:lnTo>
                    <a:pt x="661065" y="72983"/>
                  </a:lnTo>
                  <a:lnTo>
                    <a:pt x="657214" y="11642"/>
                  </a:lnTo>
                  <a:cubicBezTo>
                    <a:pt x="694735" y="21696"/>
                    <a:pt x="730349" y="35314"/>
                    <a:pt x="763790" y="52033"/>
                  </a:cubicBezTo>
                  <a:lnTo>
                    <a:pt x="801238" y="75657"/>
                  </a:lnTo>
                  <a:lnTo>
                    <a:pt x="811742" y="76716"/>
                  </a:lnTo>
                  <a:cubicBezTo>
                    <a:pt x="971993" y="109508"/>
                    <a:pt x="1107429" y="210424"/>
                    <a:pt x="1186470" y="347884"/>
                  </a:cubicBezTo>
                  <a:lnTo>
                    <a:pt x="1206575" y="390979"/>
                  </a:lnTo>
                  <a:lnTo>
                    <a:pt x="1226680" y="347884"/>
                  </a:lnTo>
                  <a:cubicBezTo>
                    <a:pt x="1305721" y="210424"/>
                    <a:pt x="1441157" y="109508"/>
                    <a:pt x="1601408" y="76716"/>
                  </a:cubicBezTo>
                  <a:lnTo>
                    <a:pt x="1611912" y="75657"/>
                  </a:lnTo>
                  <a:lnTo>
                    <a:pt x="1649360" y="52033"/>
                  </a:lnTo>
                  <a:cubicBezTo>
                    <a:pt x="1682801" y="35314"/>
                    <a:pt x="1718415" y="21696"/>
                    <a:pt x="1755936" y="11642"/>
                  </a:cubicBezTo>
                  <a:lnTo>
                    <a:pt x="1752085" y="72983"/>
                  </a:lnTo>
                  <a:lnTo>
                    <a:pt x="1757986" y="66599"/>
                  </a:lnTo>
                  <a:cubicBezTo>
                    <a:pt x="1785960" y="41793"/>
                    <a:pt x="1816836" y="19422"/>
                    <a:pt x="1850476" y="0"/>
                  </a:cubicBezTo>
                  <a:cubicBezTo>
                    <a:pt x="1909416" y="383844"/>
                    <a:pt x="2110201" y="731614"/>
                    <a:pt x="2413150" y="974580"/>
                  </a:cubicBezTo>
                  <a:cubicBezTo>
                    <a:pt x="2295409" y="1042558"/>
                    <a:pt x="2163311" y="1063146"/>
                    <a:pt x="2038945" y="1042263"/>
                  </a:cubicBezTo>
                  <a:lnTo>
                    <a:pt x="2004819" y="1034843"/>
                  </a:lnTo>
                  <a:lnTo>
                    <a:pt x="2047197" y="1098644"/>
                  </a:lnTo>
                  <a:cubicBezTo>
                    <a:pt x="1934635" y="1128805"/>
                    <a:pt x="1820895" y="1122606"/>
                    <a:pt x="1718449" y="1087247"/>
                  </a:cubicBezTo>
                  <a:lnTo>
                    <a:pt x="1673061" y="1066537"/>
                  </a:lnTo>
                  <a:lnTo>
                    <a:pt x="1714806" y="1190632"/>
                  </a:lnTo>
                  <a:cubicBezTo>
                    <a:pt x="1520583" y="1190632"/>
                    <a:pt x="1349345" y="1092227"/>
                    <a:pt x="1248228" y="942555"/>
                  </a:cubicBezTo>
                  <a:lnTo>
                    <a:pt x="1206575" y="865815"/>
                  </a:lnTo>
                  <a:lnTo>
                    <a:pt x="1164922" y="942555"/>
                  </a:lnTo>
                  <a:cubicBezTo>
                    <a:pt x="1063806" y="1092227"/>
                    <a:pt x="892567" y="1190632"/>
                    <a:pt x="698344" y="1190632"/>
                  </a:cubicBezTo>
                  <a:lnTo>
                    <a:pt x="740089" y="1066537"/>
                  </a:lnTo>
                  <a:lnTo>
                    <a:pt x="694701" y="1087247"/>
                  </a:lnTo>
                  <a:cubicBezTo>
                    <a:pt x="592255" y="1122606"/>
                    <a:pt x="478516" y="1128805"/>
                    <a:pt x="365953" y="1098644"/>
                  </a:cubicBezTo>
                  <a:lnTo>
                    <a:pt x="408331" y="1034843"/>
                  </a:lnTo>
                  <a:lnTo>
                    <a:pt x="374205" y="1042263"/>
                  </a:lnTo>
                  <a:cubicBezTo>
                    <a:pt x="249839" y="1063146"/>
                    <a:pt x="117741" y="1042558"/>
                    <a:pt x="0" y="974580"/>
                  </a:cubicBezTo>
                  <a:cubicBezTo>
                    <a:pt x="302949" y="731614"/>
                    <a:pt x="503734" y="383844"/>
                    <a:pt x="5626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084FFEC7-3626-4245-A01D-AC216BFD28E2}"/>
                </a:ext>
              </a:extLst>
            </p:cNvPr>
            <p:cNvSpPr/>
            <p:nvPr/>
          </p:nvSpPr>
          <p:spPr bwMode="auto">
            <a:xfrm>
              <a:off x="1102081" y="3044024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7E343C77-DC8C-4D8D-8CF1-82B94156F6AB}"/>
                </a:ext>
              </a:extLst>
            </p:cNvPr>
            <p:cNvSpPr/>
            <p:nvPr/>
          </p:nvSpPr>
          <p:spPr bwMode="auto">
            <a:xfrm flipH="1">
              <a:off x="1256752" y="5105419"/>
              <a:ext cx="274202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C0653B2B-305B-43FA-874D-CD98245C3044}"/>
                </a:ext>
              </a:extLst>
            </p:cNvPr>
            <p:cNvSpPr/>
            <p:nvPr/>
          </p:nvSpPr>
          <p:spPr bwMode="auto">
            <a:xfrm>
              <a:off x="955722" y="5105419"/>
              <a:ext cx="274203" cy="100074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2" name="四角形: 角を丸くする 501">
              <a:extLst>
                <a:ext uri="{FF2B5EF4-FFF2-40B4-BE49-F238E27FC236}">
                  <a16:creationId xmlns:a16="http://schemas.microsoft.com/office/drawing/2014/main" id="{01E28062-4B29-4E90-BB4A-884D99417834}"/>
                </a:ext>
              </a:extLst>
            </p:cNvPr>
            <p:cNvSpPr/>
            <p:nvPr/>
          </p:nvSpPr>
          <p:spPr bwMode="auto">
            <a:xfrm flipH="1">
              <a:off x="1261925" y="4785378"/>
              <a:ext cx="100177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3" name="四角形: 角を丸くする 502">
              <a:extLst>
                <a:ext uri="{FF2B5EF4-FFF2-40B4-BE49-F238E27FC236}">
                  <a16:creationId xmlns:a16="http://schemas.microsoft.com/office/drawing/2014/main" id="{AB860BE4-2640-418A-9C41-0C2C661B4F1C}"/>
                </a:ext>
              </a:extLst>
            </p:cNvPr>
            <p:cNvSpPr/>
            <p:nvPr/>
          </p:nvSpPr>
          <p:spPr bwMode="auto">
            <a:xfrm>
              <a:off x="1124573" y="4785378"/>
              <a:ext cx="100178" cy="321331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4" name="台形 503">
              <a:extLst>
                <a:ext uri="{FF2B5EF4-FFF2-40B4-BE49-F238E27FC236}">
                  <a16:creationId xmlns:a16="http://schemas.microsoft.com/office/drawing/2014/main" id="{31AB2FF4-9733-40D3-96A3-A2CCF9B86C68}"/>
                </a:ext>
              </a:extLst>
            </p:cNvPr>
            <p:cNvSpPr/>
            <p:nvPr/>
          </p:nvSpPr>
          <p:spPr bwMode="auto">
            <a:xfrm>
              <a:off x="748434" y="4653245"/>
              <a:ext cx="994121" cy="154847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台形 504">
              <a:extLst>
                <a:ext uri="{FF2B5EF4-FFF2-40B4-BE49-F238E27FC236}">
                  <a16:creationId xmlns:a16="http://schemas.microsoft.com/office/drawing/2014/main" id="{33E8CA87-49FC-43B9-AE15-37FEC96CFB9F}"/>
                </a:ext>
              </a:extLst>
            </p:cNvPr>
            <p:cNvSpPr/>
            <p:nvPr/>
          </p:nvSpPr>
          <p:spPr bwMode="auto">
            <a:xfrm>
              <a:off x="748434" y="4027510"/>
              <a:ext cx="994121" cy="703159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01B10F0A-6B29-4AAB-A4F4-EEE81CAEEA8A}"/>
                </a:ext>
              </a:extLst>
            </p:cNvPr>
            <p:cNvSpPr/>
            <p:nvPr/>
          </p:nvSpPr>
          <p:spPr bwMode="auto">
            <a:xfrm rot="10800000">
              <a:off x="866876" y="4018374"/>
              <a:ext cx="757237" cy="644004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DF90D19B-DEB1-4ED9-88E3-804296A3E4EA}"/>
                </a:ext>
              </a:extLst>
            </p:cNvPr>
            <p:cNvSpPr/>
            <p:nvPr/>
          </p:nvSpPr>
          <p:spPr bwMode="auto">
            <a:xfrm rot="10800000">
              <a:off x="897666" y="4018374"/>
              <a:ext cx="695657" cy="6200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4476746F-2533-42C2-8789-1243915A516B}"/>
                </a:ext>
              </a:extLst>
            </p:cNvPr>
            <p:cNvSpPr/>
            <p:nvPr/>
          </p:nvSpPr>
          <p:spPr bwMode="auto">
            <a:xfrm>
              <a:off x="833298" y="3278337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E4E4385E-B511-4139-A6E6-38162A1F5EC3}"/>
                </a:ext>
              </a:extLst>
            </p:cNvPr>
            <p:cNvSpPr/>
            <p:nvPr/>
          </p:nvSpPr>
          <p:spPr bwMode="auto">
            <a:xfrm>
              <a:off x="833298" y="3325142"/>
              <a:ext cx="824393" cy="750862"/>
            </a:xfrm>
            <a:custGeom>
              <a:avLst/>
              <a:gdLst>
                <a:gd name="connsiteX0" fmla="*/ 246475 w 1530170"/>
                <a:gd name="connsiteY0" fmla="*/ 0 h 1393688"/>
                <a:gd name="connsiteX1" fmla="*/ 246475 w 1530170"/>
                <a:gd name="connsiteY1" fmla="*/ 423203 h 1393688"/>
                <a:gd name="connsiteX2" fmla="*/ 765085 w 1530170"/>
                <a:gd name="connsiteY2" fmla="*/ 941813 h 1393688"/>
                <a:gd name="connsiteX3" fmla="*/ 1283695 w 1530170"/>
                <a:gd name="connsiteY3" fmla="*/ 423203 h 1393688"/>
                <a:gd name="connsiteX4" fmla="*/ 1283695 w 1530170"/>
                <a:gd name="connsiteY4" fmla="*/ 0 h 1393688"/>
                <a:gd name="connsiteX5" fmla="*/ 1287994 w 1530170"/>
                <a:gd name="connsiteY5" fmla="*/ 2333 h 1393688"/>
                <a:gd name="connsiteX6" fmla="*/ 1530170 w 1530170"/>
                <a:gd name="connsiteY6" fmla="*/ 457811 h 1393688"/>
                <a:gd name="connsiteX7" fmla="*/ 1530170 w 1530170"/>
                <a:gd name="connsiteY7" fmla="*/ 1393688 h 1393688"/>
                <a:gd name="connsiteX8" fmla="*/ 0 w 1530170"/>
                <a:gd name="connsiteY8" fmla="*/ 1393688 h 1393688"/>
                <a:gd name="connsiteX9" fmla="*/ 0 w 1530170"/>
                <a:gd name="connsiteY9" fmla="*/ 457811 h 1393688"/>
                <a:gd name="connsiteX10" fmla="*/ 242176 w 1530170"/>
                <a:gd name="connsiteY10" fmla="*/ 2333 h 139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0170" h="1393688">
                  <a:moveTo>
                    <a:pt x="246475" y="0"/>
                  </a:moveTo>
                  <a:lnTo>
                    <a:pt x="246475" y="423203"/>
                  </a:lnTo>
                  <a:cubicBezTo>
                    <a:pt x="246475" y="709623"/>
                    <a:pt x="478665" y="941813"/>
                    <a:pt x="765085" y="941813"/>
                  </a:cubicBezTo>
                  <a:cubicBezTo>
                    <a:pt x="1051505" y="941813"/>
                    <a:pt x="1283695" y="709623"/>
                    <a:pt x="1283695" y="423203"/>
                  </a:cubicBezTo>
                  <a:lnTo>
                    <a:pt x="1283695" y="0"/>
                  </a:lnTo>
                  <a:lnTo>
                    <a:pt x="1287994" y="2333"/>
                  </a:lnTo>
                  <a:cubicBezTo>
                    <a:pt x="1434106" y="101044"/>
                    <a:pt x="1530170" y="268209"/>
                    <a:pt x="1530170" y="457811"/>
                  </a:cubicBezTo>
                  <a:lnTo>
                    <a:pt x="1530170" y="1393688"/>
                  </a:lnTo>
                  <a:lnTo>
                    <a:pt x="0" y="1393688"/>
                  </a:lnTo>
                  <a:lnTo>
                    <a:pt x="0" y="457811"/>
                  </a:lnTo>
                  <a:cubicBezTo>
                    <a:pt x="0" y="268209"/>
                    <a:pt x="96065" y="101044"/>
                    <a:pt x="242176" y="23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3F43930C-14F6-4EA9-9687-BD41C5CF0484}"/>
                </a:ext>
              </a:extLst>
            </p:cNvPr>
            <p:cNvSpPr/>
            <p:nvPr/>
          </p:nvSpPr>
          <p:spPr bwMode="auto">
            <a:xfrm>
              <a:off x="1051617" y="3278336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3569F099-6C53-42D0-88E3-11EF0C9DF46E}"/>
                </a:ext>
              </a:extLst>
            </p:cNvPr>
            <p:cNvSpPr/>
            <p:nvPr/>
          </p:nvSpPr>
          <p:spPr bwMode="auto">
            <a:xfrm>
              <a:off x="121600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9D283729-EBA2-45E7-8D7F-CE2606156FD1}"/>
                </a:ext>
              </a:extLst>
            </p:cNvPr>
            <p:cNvGrpSpPr/>
            <p:nvPr/>
          </p:nvGrpSpPr>
          <p:grpSpPr>
            <a:xfrm>
              <a:off x="940270" y="3914108"/>
              <a:ext cx="467380" cy="635375"/>
              <a:chOff x="940270" y="3914108"/>
              <a:chExt cx="467380" cy="635375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A4D2098E-4763-4065-A1D2-E8FB202FBB59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6D3F303E-C150-41C8-88E0-345FEE615E60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CCC4F83D-EB26-4E08-BCF8-B0F2E6F4B840}"/>
                </a:ext>
              </a:extLst>
            </p:cNvPr>
            <p:cNvGrpSpPr/>
            <p:nvPr/>
          </p:nvGrpSpPr>
          <p:grpSpPr>
            <a:xfrm rot="20343635">
              <a:off x="811322" y="3445813"/>
              <a:ext cx="319660" cy="640215"/>
              <a:chOff x="4539694" y="1898830"/>
              <a:chExt cx="781606" cy="1188315"/>
            </a:xfrm>
          </p:grpSpPr>
          <p:sp>
            <p:nvSpPr>
              <p:cNvPr id="541" name="台形 540">
                <a:extLst>
                  <a:ext uri="{FF2B5EF4-FFF2-40B4-BE49-F238E27FC236}">
                    <a16:creationId xmlns:a16="http://schemas.microsoft.com/office/drawing/2014/main" id="{58FB9A82-0F30-4D28-B8A2-8F98CA19A68A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台形 541">
                <a:extLst>
                  <a:ext uri="{FF2B5EF4-FFF2-40B4-BE49-F238E27FC236}">
                    <a16:creationId xmlns:a16="http://schemas.microsoft.com/office/drawing/2014/main" id="{2CC7AAF7-31EF-4F89-9982-6A2669300689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1DB66625-EC14-4D72-97A1-5A8E0F149B94}"/>
                </a:ext>
              </a:extLst>
            </p:cNvPr>
            <p:cNvGrpSpPr/>
            <p:nvPr/>
          </p:nvGrpSpPr>
          <p:grpSpPr>
            <a:xfrm flipH="1">
              <a:off x="1067770" y="3914108"/>
              <a:ext cx="467380" cy="635375"/>
              <a:chOff x="940270" y="3914108"/>
              <a:chExt cx="467380" cy="635375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AE3492F2-0B08-44F5-B90C-7D4D26598CC3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D1864D35-B94E-4013-A86C-FEACC9B93375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2D2B1E4A-0479-4964-A9C4-0F096110D219}"/>
                </a:ext>
              </a:extLst>
            </p:cNvPr>
            <p:cNvGrpSpPr/>
            <p:nvPr/>
          </p:nvGrpSpPr>
          <p:grpSpPr>
            <a:xfrm rot="1256365" flipH="1">
              <a:off x="1344438" y="3445813"/>
              <a:ext cx="319660" cy="640215"/>
              <a:chOff x="4539694" y="1898830"/>
              <a:chExt cx="781606" cy="1188315"/>
            </a:xfrm>
          </p:grpSpPr>
          <p:sp>
            <p:nvSpPr>
              <p:cNvPr id="537" name="台形 536">
                <a:extLst>
                  <a:ext uri="{FF2B5EF4-FFF2-40B4-BE49-F238E27FC236}">
                    <a16:creationId xmlns:a16="http://schemas.microsoft.com/office/drawing/2014/main" id="{0BA10AE5-341A-43B9-824A-8E3FCEC91812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pattFill prst="dkVert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台形 537">
                <a:extLst>
                  <a:ext uri="{FF2B5EF4-FFF2-40B4-BE49-F238E27FC236}">
                    <a16:creationId xmlns:a16="http://schemas.microsoft.com/office/drawing/2014/main" id="{C939C2CF-CA5A-47C1-B32B-A1CA33E7B993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E212AA4A-16DC-41D9-89EC-F725CB0FA696}"/>
                </a:ext>
              </a:extLst>
            </p:cNvPr>
            <p:cNvSpPr/>
            <p:nvPr/>
          </p:nvSpPr>
          <p:spPr bwMode="auto">
            <a:xfrm>
              <a:off x="409926" y="1861627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2B60A6E9-1968-415C-9D88-1C7B0638BFBF}"/>
                </a:ext>
              </a:extLst>
            </p:cNvPr>
            <p:cNvSpPr/>
            <p:nvPr/>
          </p:nvSpPr>
          <p:spPr bwMode="auto">
            <a:xfrm>
              <a:off x="649622" y="1861627"/>
              <a:ext cx="1444514" cy="144451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70C8F976-5384-40AF-A837-DE00771C029E}"/>
                </a:ext>
              </a:extLst>
            </p:cNvPr>
            <p:cNvSpPr/>
            <p:nvPr/>
          </p:nvSpPr>
          <p:spPr bwMode="auto">
            <a:xfrm rot="20700000">
              <a:off x="364575" y="271435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3510B698-5385-4C17-B318-26763E678766}"/>
                </a:ext>
              </a:extLst>
            </p:cNvPr>
            <p:cNvSpPr/>
            <p:nvPr/>
          </p:nvSpPr>
          <p:spPr bwMode="auto">
            <a:xfrm rot="900000" flipH="1">
              <a:off x="1798296" y="271435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F22FCEFA-F07A-452B-A4FF-F61E2864A524}"/>
                </a:ext>
              </a:extLst>
            </p:cNvPr>
            <p:cNvSpPr/>
            <p:nvPr/>
          </p:nvSpPr>
          <p:spPr bwMode="auto">
            <a:xfrm>
              <a:off x="477294" y="2001281"/>
              <a:ext cx="1553876" cy="15538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CDB6B552-D8BE-4512-8DFE-00CD778D3387}"/>
                </a:ext>
              </a:extLst>
            </p:cNvPr>
            <p:cNvSpPr/>
            <p:nvPr/>
          </p:nvSpPr>
          <p:spPr bwMode="auto">
            <a:xfrm rot="5400000">
              <a:off x="758208" y="2379238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80F3A130-3821-416C-8067-2A4074764C61}"/>
                </a:ext>
              </a:extLst>
            </p:cNvPr>
            <p:cNvSpPr/>
            <p:nvPr/>
          </p:nvSpPr>
          <p:spPr bwMode="auto">
            <a:xfrm rot="5400000" flipH="1">
              <a:off x="718960" y="2608864"/>
              <a:ext cx="156986" cy="531816"/>
            </a:xfrm>
            <a:custGeom>
              <a:avLst/>
              <a:gdLst>
                <a:gd name="connsiteX0" fmla="*/ 0 w 202558"/>
                <a:gd name="connsiteY0" fmla="*/ 247289 h 531816"/>
                <a:gd name="connsiteX1" fmla="*/ 202558 w 202558"/>
                <a:gd name="connsiteY1" fmla="*/ 0 h 531816"/>
                <a:gd name="connsiteX2" fmla="*/ 56068 w 202558"/>
                <a:gd name="connsiteY2" fmla="*/ 247289 h 531816"/>
                <a:gd name="connsiteX3" fmla="*/ 202558 w 202558"/>
                <a:gd name="connsiteY3" fmla="*/ 494578 h 531816"/>
                <a:gd name="connsiteX4" fmla="*/ 131165 w 202558"/>
                <a:gd name="connsiteY4" fmla="*/ 476981 h 531816"/>
                <a:gd name="connsiteX5" fmla="*/ 17049 w 202558"/>
                <a:gd name="connsiteY5" fmla="*/ 531816 h 531816"/>
                <a:gd name="connsiteX6" fmla="*/ 66793 w 202558"/>
                <a:gd name="connsiteY6" fmla="*/ 428293 h 531816"/>
                <a:gd name="connsiteX7" fmla="*/ 59328 w 202558"/>
                <a:gd name="connsiteY7" fmla="*/ 422149 h 531816"/>
                <a:gd name="connsiteX8" fmla="*/ 0 w 202558"/>
                <a:gd name="connsiteY8" fmla="*/ 247289 h 53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558" h="531816">
                  <a:moveTo>
                    <a:pt x="0" y="247289"/>
                  </a:moveTo>
                  <a:cubicBezTo>
                    <a:pt x="0" y="110715"/>
                    <a:pt x="90688" y="0"/>
                    <a:pt x="202558" y="0"/>
                  </a:cubicBezTo>
                  <a:cubicBezTo>
                    <a:pt x="115132" y="35197"/>
                    <a:pt x="56068" y="134902"/>
                    <a:pt x="56068" y="247289"/>
                  </a:cubicBezTo>
                  <a:cubicBezTo>
                    <a:pt x="56068" y="359676"/>
                    <a:pt x="115132" y="459380"/>
                    <a:pt x="202558" y="494578"/>
                  </a:cubicBezTo>
                  <a:lnTo>
                    <a:pt x="131165" y="476981"/>
                  </a:lnTo>
                  <a:lnTo>
                    <a:pt x="17049" y="531816"/>
                  </a:lnTo>
                  <a:lnTo>
                    <a:pt x="66793" y="428293"/>
                  </a:lnTo>
                  <a:lnTo>
                    <a:pt x="59328" y="422149"/>
                  </a:lnTo>
                  <a:cubicBezTo>
                    <a:pt x="22672" y="377398"/>
                    <a:pt x="0" y="315576"/>
                    <a:pt x="0" y="24728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3" name="月 522">
              <a:extLst>
                <a:ext uri="{FF2B5EF4-FFF2-40B4-BE49-F238E27FC236}">
                  <a16:creationId xmlns:a16="http://schemas.microsoft.com/office/drawing/2014/main" id="{680D1332-3CFC-496E-A741-7F96C4EC210C}"/>
                </a:ext>
              </a:extLst>
            </p:cNvPr>
            <p:cNvSpPr/>
            <p:nvPr/>
          </p:nvSpPr>
          <p:spPr bwMode="auto">
            <a:xfrm rot="16200000" flipH="1">
              <a:off x="1623497" y="2379238"/>
              <a:ext cx="115724" cy="409773"/>
            </a:xfrm>
            <a:prstGeom prst="moon">
              <a:avLst>
                <a:gd name="adj" fmla="val 56377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8271A173-B807-4781-9123-92784595BEF6}"/>
                </a:ext>
              </a:extLst>
            </p:cNvPr>
            <p:cNvSpPr/>
            <p:nvPr/>
          </p:nvSpPr>
          <p:spPr bwMode="auto">
            <a:xfrm rot="16200000">
              <a:off x="1624699" y="2605650"/>
              <a:ext cx="156987" cy="538245"/>
            </a:xfrm>
            <a:custGeom>
              <a:avLst/>
              <a:gdLst>
                <a:gd name="connsiteX0" fmla="*/ 0 w 202558"/>
                <a:gd name="connsiteY0" fmla="*/ 247289 h 538245"/>
                <a:gd name="connsiteX1" fmla="*/ 59328 w 202558"/>
                <a:gd name="connsiteY1" fmla="*/ 422149 h 538245"/>
                <a:gd name="connsiteX2" fmla="*/ 69006 w 202558"/>
                <a:gd name="connsiteY2" fmla="*/ 430115 h 538245"/>
                <a:gd name="connsiteX3" fmla="*/ 17048 w 202558"/>
                <a:gd name="connsiteY3" fmla="*/ 538245 h 538245"/>
                <a:gd name="connsiteX4" fmla="*/ 140008 w 202558"/>
                <a:gd name="connsiteY4" fmla="*/ 479161 h 538245"/>
                <a:gd name="connsiteX5" fmla="*/ 202558 w 202558"/>
                <a:gd name="connsiteY5" fmla="*/ 494578 h 538245"/>
                <a:gd name="connsiteX6" fmla="*/ 56068 w 202558"/>
                <a:gd name="connsiteY6" fmla="*/ 247289 h 538245"/>
                <a:gd name="connsiteX7" fmla="*/ 202558 w 202558"/>
                <a:gd name="connsiteY7" fmla="*/ 0 h 538245"/>
                <a:gd name="connsiteX8" fmla="*/ 0 w 202558"/>
                <a:gd name="connsiteY8" fmla="*/ 247289 h 53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558" h="538245">
                  <a:moveTo>
                    <a:pt x="0" y="247289"/>
                  </a:moveTo>
                  <a:cubicBezTo>
                    <a:pt x="0" y="315576"/>
                    <a:pt x="22672" y="377398"/>
                    <a:pt x="59328" y="422149"/>
                  </a:cubicBezTo>
                  <a:lnTo>
                    <a:pt x="69006" y="430115"/>
                  </a:lnTo>
                  <a:lnTo>
                    <a:pt x="17048" y="538245"/>
                  </a:lnTo>
                  <a:lnTo>
                    <a:pt x="140008" y="479161"/>
                  </a:lnTo>
                  <a:lnTo>
                    <a:pt x="202558" y="494578"/>
                  </a:lnTo>
                  <a:cubicBezTo>
                    <a:pt x="115132" y="459380"/>
                    <a:pt x="56068" y="359676"/>
                    <a:pt x="56068" y="247289"/>
                  </a:cubicBezTo>
                  <a:cubicBezTo>
                    <a:pt x="56068" y="134902"/>
                    <a:pt x="115132" y="35197"/>
                    <a:pt x="202558" y="0"/>
                  </a:cubicBezTo>
                  <a:cubicBezTo>
                    <a:pt x="90688" y="0"/>
                    <a:pt x="0" y="110715"/>
                    <a:pt x="0" y="24728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75C2EE44-0FBE-4B42-9977-0093AB218344}"/>
                </a:ext>
              </a:extLst>
            </p:cNvPr>
            <p:cNvSpPr/>
            <p:nvPr/>
          </p:nvSpPr>
          <p:spPr bwMode="auto">
            <a:xfrm>
              <a:off x="1056634" y="3353238"/>
              <a:ext cx="378466" cy="5757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812FA452-0A7C-4FCC-ACB4-06975BFE1178}"/>
                </a:ext>
              </a:extLst>
            </p:cNvPr>
            <p:cNvSpPr/>
            <p:nvPr/>
          </p:nvSpPr>
          <p:spPr bwMode="auto">
            <a:xfrm>
              <a:off x="1176982" y="3224425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871BD9FA-D1D6-49CD-B8C5-2567854444BF}"/>
                </a:ext>
              </a:extLst>
            </p:cNvPr>
            <p:cNvSpPr/>
            <p:nvPr/>
          </p:nvSpPr>
          <p:spPr bwMode="auto">
            <a:xfrm>
              <a:off x="620952" y="3034452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6356DBFD-AF3E-4132-AA60-9A9663E409EC}"/>
                </a:ext>
              </a:extLst>
            </p:cNvPr>
            <p:cNvSpPr/>
            <p:nvPr/>
          </p:nvSpPr>
          <p:spPr bwMode="auto">
            <a:xfrm>
              <a:off x="1637136" y="3034452"/>
              <a:ext cx="237276" cy="83777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11CC7A6C-E1CD-45A8-BB45-589CAD74DCD5}"/>
                </a:ext>
              </a:extLst>
            </p:cNvPr>
            <p:cNvSpPr/>
            <p:nvPr/>
          </p:nvSpPr>
          <p:spPr bwMode="auto">
            <a:xfrm>
              <a:off x="1103720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8AE4CD27-BA4D-4D39-8B5F-3157DEAEC1DB}"/>
                </a:ext>
              </a:extLst>
            </p:cNvPr>
            <p:cNvSpPr/>
            <p:nvPr/>
          </p:nvSpPr>
          <p:spPr bwMode="auto">
            <a:xfrm>
              <a:off x="869783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D852006C-0303-4307-8ABC-8934DE2E34A2}"/>
                </a:ext>
              </a:extLst>
            </p:cNvPr>
            <p:cNvSpPr/>
            <p:nvPr/>
          </p:nvSpPr>
          <p:spPr bwMode="auto">
            <a:xfrm>
              <a:off x="713907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B67436B7-3E13-44F3-B889-1CD9695A72AE}"/>
                </a:ext>
              </a:extLst>
            </p:cNvPr>
            <p:cNvSpPr/>
            <p:nvPr/>
          </p:nvSpPr>
          <p:spPr bwMode="auto">
            <a:xfrm>
              <a:off x="603228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7F3309A2-EDDE-45A6-B6CF-0B8568EBBBA3}"/>
                </a:ext>
              </a:extLst>
            </p:cNvPr>
            <p:cNvSpPr/>
            <p:nvPr/>
          </p:nvSpPr>
          <p:spPr bwMode="auto">
            <a:xfrm>
              <a:off x="1386261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56A91837-70DB-4F89-9645-395BFFDD5F30}"/>
                </a:ext>
              </a:extLst>
            </p:cNvPr>
            <p:cNvSpPr/>
            <p:nvPr/>
          </p:nvSpPr>
          <p:spPr bwMode="auto">
            <a:xfrm>
              <a:off x="1599884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E81E0A94-7197-4A6B-BFA3-D5291D802CEB}"/>
                </a:ext>
              </a:extLst>
            </p:cNvPr>
            <p:cNvSpPr/>
            <p:nvPr/>
          </p:nvSpPr>
          <p:spPr bwMode="auto">
            <a:xfrm>
              <a:off x="1739868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月 535">
              <a:extLst>
                <a:ext uri="{FF2B5EF4-FFF2-40B4-BE49-F238E27FC236}">
                  <a16:creationId xmlns:a16="http://schemas.microsoft.com/office/drawing/2014/main" id="{B69B4C37-FDCE-4458-BE59-BA30286F34B4}"/>
                </a:ext>
              </a:extLst>
            </p:cNvPr>
            <p:cNvSpPr/>
            <p:nvPr/>
          </p:nvSpPr>
          <p:spPr bwMode="auto">
            <a:xfrm rot="5400000">
              <a:off x="1056191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0B5EA785-2AB0-4FE6-881F-7374FF671CAB}"/>
              </a:ext>
            </a:extLst>
          </p:cNvPr>
          <p:cNvGrpSpPr/>
          <p:nvPr/>
        </p:nvGrpSpPr>
        <p:grpSpPr>
          <a:xfrm>
            <a:off x="2721282" y="4546819"/>
            <a:ext cx="872956" cy="1767392"/>
            <a:chOff x="2427851" y="1651908"/>
            <a:chExt cx="1755198" cy="3553585"/>
          </a:xfrm>
        </p:grpSpPr>
        <p:sp>
          <p:nvSpPr>
            <p:cNvPr id="546" name="四角形: 角を丸くする 545">
              <a:extLst>
                <a:ext uri="{FF2B5EF4-FFF2-40B4-BE49-F238E27FC236}">
                  <a16:creationId xmlns:a16="http://schemas.microsoft.com/office/drawing/2014/main" id="{939D83ED-F9C2-4D1D-8720-7971F5E614FE}"/>
                </a:ext>
              </a:extLst>
            </p:cNvPr>
            <p:cNvSpPr/>
            <p:nvPr/>
          </p:nvSpPr>
          <p:spPr bwMode="auto">
            <a:xfrm flipH="1">
              <a:off x="3309888" y="4664064"/>
              <a:ext cx="122196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四角形: 角を丸くする 546">
              <a:extLst>
                <a:ext uri="{FF2B5EF4-FFF2-40B4-BE49-F238E27FC236}">
                  <a16:creationId xmlns:a16="http://schemas.microsoft.com/office/drawing/2014/main" id="{5CCF8BF8-9E73-4273-9207-439508CC048A}"/>
                </a:ext>
              </a:extLst>
            </p:cNvPr>
            <p:cNvSpPr/>
            <p:nvPr/>
          </p:nvSpPr>
          <p:spPr bwMode="auto">
            <a:xfrm>
              <a:off x="3150562" y="4664064"/>
              <a:ext cx="122197" cy="391866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四角形: 角を丸くする 547">
              <a:extLst>
                <a:ext uri="{FF2B5EF4-FFF2-40B4-BE49-F238E27FC236}">
                  <a16:creationId xmlns:a16="http://schemas.microsoft.com/office/drawing/2014/main" id="{5DA50646-56A1-495B-9E06-D32D17398BC0}"/>
                </a:ext>
              </a:extLst>
            </p:cNvPr>
            <p:cNvSpPr/>
            <p:nvPr/>
          </p:nvSpPr>
          <p:spPr bwMode="auto">
            <a:xfrm flipH="1">
              <a:off x="3309886" y="4923328"/>
              <a:ext cx="122196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四角形: 角を丸くする 548">
              <a:extLst>
                <a:ext uri="{FF2B5EF4-FFF2-40B4-BE49-F238E27FC236}">
                  <a16:creationId xmlns:a16="http://schemas.microsoft.com/office/drawing/2014/main" id="{9908B870-7688-44C3-B11D-9F66CE2AE957}"/>
                </a:ext>
              </a:extLst>
            </p:cNvPr>
            <p:cNvSpPr/>
            <p:nvPr/>
          </p:nvSpPr>
          <p:spPr bwMode="auto">
            <a:xfrm>
              <a:off x="3150562" y="4923328"/>
              <a:ext cx="122197" cy="161667"/>
            </a:xfrm>
            <a:prstGeom prst="roundRect">
              <a:avLst>
                <a:gd name="adj" fmla="val 0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2FB4DDF3-31B0-4225-BB7B-3F62F08CDD48}"/>
                </a:ext>
              </a:extLst>
            </p:cNvPr>
            <p:cNvSpPr/>
            <p:nvPr/>
          </p:nvSpPr>
          <p:spPr bwMode="auto">
            <a:xfrm flipH="1">
              <a:off x="3303577" y="5083423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E91EA7C6-50D3-434B-AFF7-F834591C3E36}"/>
                </a:ext>
              </a:extLst>
            </p:cNvPr>
            <p:cNvSpPr/>
            <p:nvPr/>
          </p:nvSpPr>
          <p:spPr bwMode="auto">
            <a:xfrm>
              <a:off x="2944598" y="5083423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0FB80E73-76EA-4B63-A6A2-4EE10231FBAC}"/>
                </a:ext>
              </a:extLst>
            </p:cNvPr>
            <p:cNvSpPr/>
            <p:nvPr/>
          </p:nvSpPr>
          <p:spPr bwMode="auto">
            <a:xfrm>
              <a:off x="3146781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53" name="台形 552">
              <a:extLst>
                <a:ext uri="{FF2B5EF4-FFF2-40B4-BE49-F238E27FC236}">
                  <a16:creationId xmlns:a16="http://schemas.microsoft.com/office/drawing/2014/main" id="{F4C02540-7FB3-46CB-996B-B549566015A5}"/>
                </a:ext>
              </a:extLst>
            </p:cNvPr>
            <p:cNvSpPr/>
            <p:nvPr/>
          </p:nvSpPr>
          <p:spPr bwMode="auto">
            <a:xfrm>
              <a:off x="2832671" y="4612856"/>
              <a:ext cx="914080" cy="77424"/>
            </a:xfrm>
            <a:prstGeom prst="trapezoid">
              <a:avLst>
                <a:gd name="adj" fmla="val 16534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台形 553">
              <a:extLst>
                <a:ext uri="{FF2B5EF4-FFF2-40B4-BE49-F238E27FC236}">
                  <a16:creationId xmlns:a16="http://schemas.microsoft.com/office/drawing/2014/main" id="{D8F1B723-A423-469A-B5A4-98FF4E1479A2}"/>
                </a:ext>
              </a:extLst>
            </p:cNvPr>
            <p:cNvSpPr/>
            <p:nvPr/>
          </p:nvSpPr>
          <p:spPr bwMode="auto">
            <a:xfrm>
              <a:off x="2832671" y="3987121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B1551F46-DA2E-4BF6-A863-0B7259F916DE}"/>
                </a:ext>
              </a:extLst>
            </p:cNvPr>
            <p:cNvSpPr/>
            <p:nvPr/>
          </p:nvSpPr>
          <p:spPr bwMode="auto">
            <a:xfrm>
              <a:off x="2877514" y="3237948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E5F765BE-5AF3-4865-B33B-55D8E495AE45}"/>
                </a:ext>
              </a:extLst>
            </p:cNvPr>
            <p:cNvSpPr/>
            <p:nvPr/>
          </p:nvSpPr>
          <p:spPr bwMode="auto">
            <a:xfrm>
              <a:off x="3095833" y="3237947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644E8F13-70FA-4A70-AF0B-E3329A66C888}"/>
                </a:ext>
              </a:extLst>
            </p:cNvPr>
            <p:cNvSpPr/>
            <p:nvPr/>
          </p:nvSpPr>
          <p:spPr bwMode="auto">
            <a:xfrm>
              <a:off x="3260217" y="3404334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962DFA78-AC38-4113-BC55-0C28A68BDF29}"/>
                </a:ext>
              </a:extLst>
            </p:cNvPr>
            <p:cNvSpPr/>
            <p:nvPr/>
          </p:nvSpPr>
          <p:spPr bwMode="auto">
            <a:xfrm rot="10800000">
              <a:off x="2941576" y="3977985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四角形: 上の 2 つの角を丸める 558">
              <a:extLst>
                <a:ext uri="{FF2B5EF4-FFF2-40B4-BE49-F238E27FC236}">
                  <a16:creationId xmlns:a16="http://schemas.microsoft.com/office/drawing/2014/main" id="{EDFD4C37-8DAF-49EF-8FC2-5FB86E3053C7}"/>
                </a:ext>
              </a:extLst>
            </p:cNvPr>
            <p:cNvSpPr/>
            <p:nvPr/>
          </p:nvSpPr>
          <p:spPr bwMode="auto">
            <a:xfrm rot="10800000">
              <a:off x="2976230" y="3977983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正方形/長方形 559">
              <a:extLst>
                <a:ext uri="{FF2B5EF4-FFF2-40B4-BE49-F238E27FC236}">
                  <a16:creationId xmlns:a16="http://schemas.microsoft.com/office/drawing/2014/main" id="{8D71C8C6-0A20-4F6A-8E2C-8DAAFAE315EA}"/>
                </a:ext>
              </a:extLst>
            </p:cNvPr>
            <p:cNvSpPr/>
            <p:nvPr/>
          </p:nvSpPr>
          <p:spPr bwMode="auto">
            <a:xfrm>
              <a:off x="2929618" y="3930907"/>
              <a:ext cx="714500" cy="145471"/>
            </a:xfrm>
            <a:prstGeom prst="rect">
              <a:avLst/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FE8371EC-0958-4719-9457-46BB6A9D8E45}"/>
                </a:ext>
              </a:extLst>
            </p:cNvPr>
            <p:cNvGrpSpPr/>
            <p:nvPr/>
          </p:nvGrpSpPr>
          <p:grpSpPr>
            <a:xfrm>
              <a:off x="2991261" y="3914108"/>
              <a:ext cx="467380" cy="635375"/>
              <a:chOff x="940270" y="3914108"/>
              <a:chExt cx="467380" cy="635375"/>
            </a:xfrm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090BD41-7993-4359-87F7-D6C623E85DAB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93D2F4D7-FCEF-4ED4-B759-5BC0B5027A41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D907FFF3-BF48-455F-ABB1-90E175A1FADE}"/>
                </a:ext>
              </a:extLst>
            </p:cNvPr>
            <p:cNvGrpSpPr/>
            <p:nvPr/>
          </p:nvGrpSpPr>
          <p:grpSpPr>
            <a:xfrm rot="20343635">
              <a:off x="2862313" y="3445813"/>
              <a:ext cx="319660" cy="640215"/>
              <a:chOff x="4539694" y="1898830"/>
              <a:chExt cx="781606" cy="1188315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7DB3035C-50D8-4FCB-8186-D38AA8D56D54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2CA94FAB-B91D-4E29-8B1A-660C31CA0972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299CD1A1-7753-4307-89B1-10323470736B}"/>
                </a:ext>
              </a:extLst>
            </p:cNvPr>
            <p:cNvGrpSpPr/>
            <p:nvPr/>
          </p:nvGrpSpPr>
          <p:grpSpPr>
            <a:xfrm flipH="1">
              <a:off x="3118761" y="3914108"/>
              <a:ext cx="467380" cy="635375"/>
              <a:chOff x="940270" y="3914108"/>
              <a:chExt cx="467380" cy="635375"/>
            </a:xfrm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5770A375-5CCA-499A-BE93-7D3B85F363A1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33A86D9D-9394-483A-9B0C-4688D52336F2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F01A6344-31D9-4E89-B284-55CC4A6B3A91}"/>
                </a:ext>
              </a:extLst>
            </p:cNvPr>
            <p:cNvGrpSpPr/>
            <p:nvPr/>
          </p:nvGrpSpPr>
          <p:grpSpPr>
            <a:xfrm rot="1256365" flipH="1">
              <a:off x="3395429" y="3445813"/>
              <a:ext cx="319660" cy="640215"/>
              <a:chOff x="4539694" y="1898830"/>
              <a:chExt cx="781606" cy="1188315"/>
            </a:xfrm>
          </p:grpSpPr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41E0C751-C5A9-4441-BB85-945A6114392E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台形 587">
                <a:extLst>
                  <a:ext uri="{FF2B5EF4-FFF2-40B4-BE49-F238E27FC236}">
                    <a16:creationId xmlns:a16="http://schemas.microsoft.com/office/drawing/2014/main" id="{CFA6AA29-9D74-483A-ACAF-4D7A26794121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3A744BD9-8AFC-46E7-9EF0-FA72850FE7CC}"/>
                </a:ext>
              </a:extLst>
            </p:cNvPr>
            <p:cNvSpPr/>
            <p:nvPr/>
          </p:nvSpPr>
          <p:spPr bwMode="auto">
            <a:xfrm>
              <a:off x="2699078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842E4764-ABDE-40E5-BFA0-121931204123}"/>
                </a:ext>
              </a:extLst>
            </p:cNvPr>
            <p:cNvSpPr/>
            <p:nvPr/>
          </p:nvSpPr>
          <p:spPr bwMode="auto">
            <a:xfrm>
              <a:off x="3465409" y="3278711"/>
              <a:ext cx="412197" cy="412197"/>
            </a:xfrm>
            <a:prstGeom prst="ellipse">
              <a:avLst/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D0DB3813-71D0-47A0-B767-02CEA9B57908}"/>
                </a:ext>
              </a:extLst>
            </p:cNvPr>
            <p:cNvSpPr/>
            <p:nvPr/>
          </p:nvSpPr>
          <p:spPr bwMode="auto">
            <a:xfrm>
              <a:off x="2427851" y="1710857"/>
              <a:ext cx="1755198" cy="1733132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1E4C7054-5DCF-4449-B187-4B4FEC2762D2}"/>
                </a:ext>
              </a:extLst>
            </p:cNvPr>
            <p:cNvSpPr/>
            <p:nvPr/>
          </p:nvSpPr>
          <p:spPr bwMode="auto">
            <a:xfrm>
              <a:off x="2529825" y="1922512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1745DBA3-93DE-44B1-8064-BBA03987ADE6}"/>
                </a:ext>
              </a:extLst>
            </p:cNvPr>
            <p:cNvSpPr/>
            <p:nvPr/>
          </p:nvSpPr>
          <p:spPr bwMode="auto">
            <a:xfrm>
              <a:off x="2468414" y="1828969"/>
              <a:ext cx="1674071" cy="1696353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39450B15-D279-460A-89E2-5B27EE83194E}"/>
                </a:ext>
              </a:extLst>
            </p:cNvPr>
            <p:cNvSpPr/>
            <p:nvPr/>
          </p:nvSpPr>
          <p:spPr bwMode="auto">
            <a:xfrm>
              <a:off x="3117431" y="1899613"/>
              <a:ext cx="393419" cy="571875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73895E4E-CE2D-4A15-9A44-B3BA98D841CC}"/>
                </a:ext>
              </a:extLst>
            </p:cNvPr>
            <p:cNvSpPr/>
            <p:nvPr/>
          </p:nvSpPr>
          <p:spPr bwMode="auto">
            <a:xfrm>
              <a:off x="2714206" y="1873577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F6C97FBC-CD69-4EBC-8679-5C0119C43F2B}"/>
                </a:ext>
              </a:extLst>
            </p:cNvPr>
            <p:cNvSpPr/>
            <p:nvPr/>
          </p:nvSpPr>
          <p:spPr bwMode="auto">
            <a:xfrm flipH="1">
              <a:off x="3227027" y="1873577"/>
              <a:ext cx="690469" cy="597910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D9CB3C03-BE82-4818-8292-F2C6974B5B3E}"/>
                </a:ext>
              </a:extLst>
            </p:cNvPr>
            <p:cNvSpPr/>
            <p:nvPr/>
          </p:nvSpPr>
          <p:spPr bwMode="auto">
            <a:xfrm rot="383473" flipV="1">
              <a:off x="2713971" y="2831592"/>
              <a:ext cx="447360" cy="90676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4" name="二等辺三角形 573">
              <a:extLst>
                <a:ext uri="{FF2B5EF4-FFF2-40B4-BE49-F238E27FC236}">
                  <a16:creationId xmlns:a16="http://schemas.microsoft.com/office/drawing/2014/main" id="{62A4E88B-5904-460C-B4F1-5BDF9AB55546}"/>
                </a:ext>
              </a:extLst>
            </p:cNvPr>
            <p:cNvSpPr/>
            <p:nvPr/>
          </p:nvSpPr>
          <p:spPr bwMode="auto">
            <a:xfrm>
              <a:off x="3225222" y="3084766"/>
              <a:ext cx="160455" cy="73278"/>
            </a:xfrm>
            <a:prstGeom prst="triangl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5" name="二等辺三角形 574">
              <a:extLst>
                <a:ext uri="{FF2B5EF4-FFF2-40B4-BE49-F238E27FC236}">
                  <a16:creationId xmlns:a16="http://schemas.microsoft.com/office/drawing/2014/main" id="{0AA5FE98-7F2F-46FA-9A67-2B987C8AC149}"/>
                </a:ext>
              </a:extLst>
            </p:cNvPr>
            <p:cNvSpPr/>
            <p:nvPr/>
          </p:nvSpPr>
          <p:spPr bwMode="auto">
            <a:xfrm rot="10800000">
              <a:off x="3086648" y="3295651"/>
              <a:ext cx="437602" cy="90436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D163354A-B063-4C0B-952A-3ECD62FE15F2}"/>
                </a:ext>
              </a:extLst>
            </p:cNvPr>
            <p:cNvSpPr/>
            <p:nvPr/>
          </p:nvSpPr>
          <p:spPr bwMode="auto">
            <a:xfrm>
              <a:off x="2794120" y="2541501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329DC632-B24F-42B7-A5B2-45A61F6166C3}"/>
                </a:ext>
              </a:extLst>
            </p:cNvPr>
            <p:cNvSpPr/>
            <p:nvPr/>
          </p:nvSpPr>
          <p:spPr bwMode="auto">
            <a:xfrm>
              <a:off x="3470142" y="2541501"/>
              <a:ext cx="338058" cy="31178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BB34ADFA-CA13-4777-B2DE-5E5CB2496DB6}"/>
                </a:ext>
              </a:extLst>
            </p:cNvPr>
            <p:cNvSpPr/>
            <p:nvPr/>
          </p:nvSpPr>
          <p:spPr bwMode="auto">
            <a:xfrm>
              <a:off x="3151724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877616CB-A43B-4BB2-BF2C-E4CED62D1A48}"/>
                </a:ext>
              </a:extLst>
            </p:cNvPr>
            <p:cNvSpPr/>
            <p:nvPr/>
          </p:nvSpPr>
          <p:spPr bwMode="auto">
            <a:xfrm>
              <a:off x="2917787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30AAF586-DD2F-4E14-8917-C31F74AABBF9}"/>
                </a:ext>
              </a:extLst>
            </p:cNvPr>
            <p:cNvSpPr/>
            <p:nvPr/>
          </p:nvSpPr>
          <p:spPr bwMode="auto">
            <a:xfrm>
              <a:off x="2761911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8E93313F-F021-41F4-AE1F-00C21413FD0E}"/>
                </a:ext>
              </a:extLst>
            </p:cNvPr>
            <p:cNvSpPr/>
            <p:nvPr/>
          </p:nvSpPr>
          <p:spPr bwMode="auto">
            <a:xfrm>
              <a:off x="2651232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2" name="楕円 581">
              <a:extLst>
                <a:ext uri="{FF2B5EF4-FFF2-40B4-BE49-F238E27FC236}">
                  <a16:creationId xmlns:a16="http://schemas.microsoft.com/office/drawing/2014/main" id="{FA8AA13B-376F-4C9F-9150-5794B8815D67}"/>
                </a:ext>
              </a:extLst>
            </p:cNvPr>
            <p:cNvSpPr/>
            <p:nvPr/>
          </p:nvSpPr>
          <p:spPr bwMode="auto">
            <a:xfrm>
              <a:off x="3434265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楕円 582">
              <a:extLst>
                <a:ext uri="{FF2B5EF4-FFF2-40B4-BE49-F238E27FC236}">
                  <a16:creationId xmlns:a16="http://schemas.microsoft.com/office/drawing/2014/main" id="{D1C54C71-5AFE-4AC7-BE8E-FB59BAF51578}"/>
                </a:ext>
              </a:extLst>
            </p:cNvPr>
            <p:cNvSpPr/>
            <p:nvPr/>
          </p:nvSpPr>
          <p:spPr bwMode="auto">
            <a:xfrm>
              <a:off x="3647888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942D87EC-B9FC-43C2-8753-894C43FC5B6C}"/>
                </a:ext>
              </a:extLst>
            </p:cNvPr>
            <p:cNvSpPr/>
            <p:nvPr/>
          </p:nvSpPr>
          <p:spPr bwMode="auto">
            <a:xfrm>
              <a:off x="3787872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月 584">
              <a:extLst>
                <a:ext uri="{FF2B5EF4-FFF2-40B4-BE49-F238E27FC236}">
                  <a16:creationId xmlns:a16="http://schemas.microsoft.com/office/drawing/2014/main" id="{3C6DA2D4-79F2-4110-9674-FB4DA33096EB}"/>
                </a:ext>
              </a:extLst>
            </p:cNvPr>
            <p:cNvSpPr/>
            <p:nvPr/>
          </p:nvSpPr>
          <p:spPr bwMode="auto">
            <a:xfrm rot="5400000">
              <a:off x="3104195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10B47A46-EC4D-4448-8D24-381171182FA0}"/>
                </a:ext>
              </a:extLst>
            </p:cNvPr>
            <p:cNvSpPr/>
            <p:nvPr/>
          </p:nvSpPr>
          <p:spPr bwMode="auto">
            <a:xfrm rot="21216527" flipH="1" flipV="1">
              <a:off x="3421611" y="2831591"/>
              <a:ext cx="447360" cy="90676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6113775A-2F00-478C-AC0B-9B1C733293AB}"/>
              </a:ext>
            </a:extLst>
          </p:cNvPr>
          <p:cNvGrpSpPr/>
          <p:nvPr/>
        </p:nvGrpSpPr>
        <p:grpSpPr>
          <a:xfrm>
            <a:off x="4527813" y="4539186"/>
            <a:ext cx="884950" cy="1775274"/>
            <a:chOff x="4458531" y="1636308"/>
            <a:chExt cx="1779314" cy="3569434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D2FEF4F6-8357-4727-A708-5031D3BD9893}"/>
                </a:ext>
              </a:extLst>
            </p:cNvPr>
            <p:cNvSpPr/>
            <p:nvPr/>
          </p:nvSpPr>
          <p:spPr bwMode="auto">
            <a:xfrm>
              <a:off x="4471902" y="1719137"/>
              <a:ext cx="1752572" cy="2341684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5729C813-027F-4806-AC88-427A2CA2406C}"/>
                </a:ext>
              </a:extLst>
            </p:cNvPr>
            <p:cNvSpPr/>
            <p:nvPr/>
          </p:nvSpPr>
          <p:spPr bwMode="auto">
            <a:xfrm>
              <a:off x="5181956" y="3002916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98" name="四角形: 角を丸くする 597">
              <a:extLst>
                <a:ext uri="{FF2B5EF4-FFF2-40B4-BE49-F238E27FC236}">
                  <a16:creationId xmlns:a16="http://schemas.microsoft.com/office/drawing/2014/main" id="{8349E6D8-47B7-4761-B06A-6DFA0647EB8D}"/>
                </a:ext>
              </a:extLst>
            </p:cNvPr>
            <p:cNvSpPr/>
            <p:nvPr/>
          </p:nvSpPr>
          <p:spPr bwMode="auto">
            <a:xfrm flipH="1">
              <a:off x="5358156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2E6D9797-59FD-4082-B014-42F3A70021E5}"/>
                </a:ext>
              </a:extLst>
            </p:cNvPr>
            <p:cNvSpPr/>
            <p:nvPr/>
          </p:nvSpPr>
          <p:spPr bwMode="auto">
            <a:xfrm flipH="1">
              <a:off x="5351846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四角形: 角を丸くする 599">
              <a:extLst>
                <a:ext uri="{FF2B5EF4-FFF2-40B4-BE49-F238E27FC236}">
                  <a16:creationId xmlns:a16="http://schemas.microsoft.com/office/drawing/2014/main" id="{A56EB21E-BC72-461D-BD8A-D1185746B4ED}"/>
                </a:ext>
              </a:extLst>
            </p:cNvPr>
            <p:cNvSpPr/>
            <p:nvPr/>
          </p:nvSpPr>
          <p:spPr bwMode="auto">
            <a:xfrm>
              <a:off x="5187468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C5CC15EB-ADF7-49BF-B7C7-9FCA6A479C8B}"/>
                </a:ext>
              </a:extLst>
            </p:cNvPr>
            <p:cNvSpPr/>
            <p:nvPr/>
          </p:nvSpPr>
          <p:spPr bwMode="auto">
            <a:xfrm>
              <a:off x="4981504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台形 601">
              <a:extLst>
                <a:ext uri="{FF2B5EF4-FFF2-40B4-BE49-F238E27FC236}">
                  <a16:creationId xmlns:a16="http://schemas.microsoft.com/office/drawing/2014/main" id="{8C1F1A38-6434-44D6-87C7-9ED41F305ECF}"/>
                </a:ext>
              </a:extLst>
            </p:cNvPr>
            <p:cNvSpPr/>
            <p:nvPr/>
          </p:nvSpPr>
          <p:spPr bwMode="auto">
            <a:xfrm>
              <a:off x="4873434" y="4612857"/>
              <a:ext cx="914080" cy="77424"/>
            </a:xfrm>
            <a:prstGeom prst="trapezoid">
              <a:avLst>
                <a:gd name="adj" fmla="val 1653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台形 602">
              <a:extLst>
                <a:ext uri="{FF2B5EF4-FFF2-40B4-BE49-F238E27FC236}">
                  <a16:creationId xmlns:a16="http://schemas.microsoft.com/office/drawing/2014/main" id="{70500BFE-42A6-485A-9459-D76B39B756B2}"/>
                </a:ext>
              </a:extLst>
            </p:cNvPr>
            <p:cNvSpPr/>
            <p:nvPr/>
          </p:nvSpPr>
          <p:spPr bwMode="auto">
            <a:xfrm>
              <a:off x="4873434" y="3987122"/>
              <a:ext cx="914080" cy="666498"/>
            </a:xfrm>
            <a:prstGeom prst="trapezoid">
              <a:avLst>
                <a:gd name="adj" fmla="val 16534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84D9281E-2390-4876-8BEC-8894822DFBA8}"/>
                </a:ext>
              </a:extLst>
            </p:cNvPr>
            <p:cNvSpPr/>
            <p:nvPr/>
          </p:nvSpPr>
          <p:spPr bwMode="auto">
            <a:xfrm>
              <a:off x="4918277" y="3237949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390470 w 1530170"/>
                <a:gd name="connsiteY8" fmla="*/ 1480564 h 1480564"/>
                <a:gd name="connsiteX9" fmla="*/ 114300 w 1530170"/>
                <a:gd name="connsiteY9" fmla="*/ 147421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12" fmla="*/ 503650 w 1530170"/>
                <a:gd name="connsiteY12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503650" y="41138"/>
                  </a:lnTo>
                  <a:cubicBezTo>
                    <a:pt x="503650" y="131761"/>
                    <a:pt x="577115" y="205226"/>
                    <a:pt x="667738" y="205226"/>
                  </a:cubicBezTo>
                  <a:lnTo>
                    <a:pt x="862432" y="205226"/>
                  </a:lnTo>
                  <a:cubicBezTo>
                    <a:pt x="953055" y="205226"/>
                    <a:pt x="1026520" y="131761"/>
                    <a:pt x="1026520" y="41138"/>
                  </a:cubicBez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390470" y="1480564"/>
                  </a:lnTo>
                  <a:lnTo>
                    <a:pt x="114300" y="1474214"/>
                  </a:lnTo>
                  <a:cubicBezTo>
                    <a:pt x="114300" y="1162255"/>
                    <a:pt x="0" y="856646"/>
                    <a:pt x="0" y="544687"/>
                  </a:cubicBez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775BF4BD-BA18-4407-9EB8-D70DEB30276B}"/>
                </a:ext>
              </a:extLst>
            </p:cNvPr>
            <p:cNvSpPr/>
            <p:nvPr/>
          </p:nvSpPr>
          <p:spPr bwMode="auto">
            <a:xfrm>
              <a:off x="5136596" y="3237948"/>
              <a:ext cx="387756" cy="171932"/>
            </a:xfrm>
            <a:custGeom>
              <a:avLst/>
              <a:gdLst>
                <a:gd name="connsiteX0" fmla="*/ 632855 w 737656"/>
                <a:gd name="connsiteY0" fmla="*/ 0 h 312443"/>
                <a:gd name="connsiteX1" fmla="*/ 682563 w 737656"/>
                <a:gd name="connsiteY1" fmla="*/ 29528 h 312443"/>
                <a:gd name="connsiteX2" fmla="*/ 737656 w 737656"/>
                <a:gd name="connsiteY2" fmla="*/ 146715 h 312443"/>
                <a:gd name="connsiteX3" fmla="*/ 549556 w 737656"/>
                <a:gd name="connsiteY3" fmla="*/ 312443 h 312443"/>
                <a:gd name="connsiteX4" fmla="*/ 376237 w 737656"/>
                <a:gd name="connsiteY4" fmla="*/ 211224 h 312443"/>
                <a:gd name="connsiteX5" fmla="*/ 372475 w 737656"/>
                <a:gd name="connsiteY5" fmla="*/ 194806 h 312443"/>
                <a:gd name="connsiteX6" fmla="*/ 425995 w 737656"/>
                <a:gd name="connsiteY6" fmla="*/ 189014 h 312443"/>
                <a:gd name="connsiteX7" fmla="*/ 630197 w 737656"/>
                <a:gd name="connsiteY7" fmla="*/ 9194 h 312443"/>
                <a:gd name="connsiteX8" fmla="*/ 104801 w 737656"/>
                <a:gd name="connsiteY8" fmla="*/ 0 h 312443"/>
                <a:gd name="connsiteX9" fmla="*/ 107460 w 737656"/>
                <a:gd name="connsiteY9" fmla="*/ 9194 h 312443"/>
                <a:gd name="connsiteX10" fmla="*/ 311661 w 737656"/>
                <a:gd name="connsiteY10" fmla="*/ 189014 h 312443"/>
                <a:gd name="connsiteX11" fmla="*/ 365181 w 737656"/>
                <a:gd name="connsiteY11" fmla="*/ 194806 h 312443"/>
                <a:gd name="connsiteX12" fmla="*/ 361419 w 737656"/>
                <a:gd name="connsiteY12" fmla="*/ 211224 h 312443"/>
                <a:gd name="connsiteX13" fmla="*/ 188100 w 737656"/>
                <a:gd name="connsiteY13" fmla="*/ 312443 h 312443"/>
                <a:gd name="connsiteX14" fmla="*/ 0 w 737656"/>
                <a:gd name="connsiteY14" fmla="*/ 146715 h 312443"/>
                <a:gd name="connsiteX15" fmla="*/ 55094 w 737656"/>
                <a:gd name="connsiteY15" fmla="*/ 29528 h 31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56" h="312443">
                  <a:moveTo>
                    <a:pt x="632855" y="0"/>
                  </a:moveTo>
                  <a:lnTo>
                    <a:pt x="682563" y="29528"/>
                  </a:lnTo>
                  <a:cubicBezTo>
                    <a:pt x="716602" y="59519"/>
                    <a:pt x="737656" y="100951"/>
                    <a:pt x="737656" y="146715"/>
                  </a:cubicBezTo>
                  <a:cubicBezTo>
                    <a:pt x="737656" y="238244"/>
                    <a:pt x="653440" y="312443"/>
                    <a:pt x="549556" y="312443"/>
                  </a:cubicBezTo>
                  <a:cubicBezTo>
                    <a:pt x="471643" y="312443"/>
                    <a:pt x="404793" y="270706"/>
                    <a:pt x="376237" y="211224"/>
                  </a:cubicBezTo>
                  <a:lnTo>
                    <a:pt x="372475" y="194806"/>
                  </a:lnTo>
                  <a:lnTo>
                    <a:pt x="425995" y="189014"/>
                  </a:lnTo>
                  <a:cubicBezTo>
                    <a:pt x="518323" y="168729"/>
                    <a:pt x="594312" y="100284"/>
                    <a:pt x="630197" y="9194"/>
                  </a:cubicBezTo>
                  <a:close/>
                  <a:moveTo>
                    <a:pt x="104801" y="0"/>
                  </a:moveTo>
                  <a:lnTo>
                    <a:pt x="107460" y="9194"/>
                  </a:lnTo>
                  <a:cubicBezTo>
                    <a:pt x="143345" y="100284"/>
                    <a:pt x="219333" y="168729"/>
                    <a:pt x="311661" y="189014"/>
                  </a:cubicBezTo>
                  <a:lnTo>
                    <a:pt x="365181" y="194806"/>
                  </a:lnTo>
                  <a:lnTo>
                    <a:pt x="361419" y="211224"/>
                  </a:lnTo>
                  <a:cubicBezTo>
                    <a:pt x="332864" y="270706"/>
                    <a:pt x="266013" y="312443"/>
                    <a:pt x="188100" y="312443"/>
                  </a:cubicBezTo>
                  <a:cubicBezTo>
                    <a:pt x="84216" y="312443"/>
                    <a:pt x="0" y="238244"/>
                    <a:pt x="0" y="146715"/>
                  </a:cubicBezTo>
                  <a:cubicBezTo>
                    <a:pt x="0" y="100951"/>
                    <a:pt x="21054" y="59519"/>
                    <a:pt x="55094" y="2952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2D0DF8E1-B295-4EB0-BFEE-B056202A09C0}"/>
                </a:ext>
              </a:extLst>
            </p:cNvPr>
            <p:cNvSpPr/>
            <p:nvPr/>
          </p:nvSpPr>
          <p:spPr bwMode="auto">
            <a:xfrm>
              <a:off x="5300980" y="3404335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75940870-C1E5-44C6-BB0C-EDC5F69C9F85}"/>
                </a:ext>
              </a:extLst>
            </p:cNvPr>
            <p:cNvSpPr/>
            <p:nvPr/>
          </p:nvSpPr>
          <p:spPr bwMode="auto">
            <a:xfrm rot="10800000">
              <a:off x="4982339" y="3977986"/>
              <a:ext cx="696268" cy="550622"/>
            </a:xfrm>
            <a:prstGeom prst="round2SameRect">
              <a:avLst>
                <a:gd name="adj1" fmla="val 20177"/>
                <a:gd name="adj2" fmla="val 0"/>
              </a:avLst>
            </a:prstGeom>
            <a:pattFill prst="dkVert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7A75E83A-6731-41C0-AA01-7AA2008D54F8}"/>
                </a:ext>
              </a:extLst>
            </p:cNvPr>
            <p:cNvSpPr/>
            <p:nvPr/>
          </p:nvSpPr>
          <p:spPr bwMode="auto">
            <a:xfrm rot="10800000">
              <a:off x="5016993" y="3977984"/>
              <a:ext cx="626958" cy="511798"/>
            </a:xfrm>
            <a:prstGeom prst="round2SameRect">
              <a:avLst>
                <a:gd name="adj1" fmla="val 15965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正方形/長方形 608">
              <a:extLst>
                <a:ext uri="{FF2B5EF4-FFF2-40B4-BE49-F238E27FC236}">
                  <a16:creationId xmlns:a16="http://schemas.microsoft.com/office/drawing/2014/main" id="{D16B98EF-CB55-4BC3-9332-80A7BA520683}"/>
                </a:ext>
              </a:extLst>
            </p:cNvPr>
            <p:cNvSpPr/>
            <p:nvPr/>
          </p:nvSpPr>
          <p:spPr bwMode="auto">
            <a:xfrm>
              <a:off x="4970381" y="3930908"/>
              <a:ext cx="714500" cy="145471"/>
            </a:xfrm>
            <a:prstGeom prst="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50E4B015-CBD2-4DDB-8347-2D012A3D6D13}"/>
                </a:ext>
              </a:extLst>
            </p:cNvPr>
            <p:cNvGrpSpPr/>
            <p:nvPr/>
          </p:nvGrpSpPr>
          <p:grpSpPr>
            <a:xfrm>
              <a:off x="5029611" y="3914108"/>
              <a:ext cx="467380" cy="635375"/>
              <a:chOff x="940270" y="3914108"/>
              <a:chExt cx="467380" cy="635375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DE55F489-C560-416F-B5C7-98C338176C35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8ACC64F8-FCE6-4EDF-8BD9-4CBCD73874FE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F5F120C6-4EA3-41BB-96F5-19C8D8936A1F}"/>
                </a:ext>
              </a:extLst>
            </p:cNvPr>
            <p:cNvGrpSpPr/>
            <p:nvPr/>
          </p:nvGrpSpPr>
          <p:grpSpPr>
            <a:xfrm rot="20343635">
              <a:off x="4900663" y="3445813"/>
              <a:ext cx="319660" cy="640215"/>
              <a:chOff x="4539694" y="1898830"/>
              <a:chExt cx="781606" cy="1188315"/>
            </a:xfrm>
          </p:grpSpPr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4C25EBBF-9E13-4CCC-BF41-8C8A955B7979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台形 639">
                <a:extLst>
                  <a:ext uri="{FF2B5EF4-FFF2-40B4-BE49-F238E27FC236}">
                    <a16:creationId xmlns:a16="http://schemas.microsoft.com/office/drawing/2014/main" id="{F8242BE3-794C-401D-B8FC-1D8202256382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18A4DA14-552C-4656-81F9-B1C63E8F5247}"/>
                </a:ext>
              </a:extLst>
            </p:cNvPr>
            <p:cNvGrpSpPr/>
            <p:nvPr/>
          </p:nvGrpSpPr>
          <p:grpSpPr>
            <a:xfrm flipH="1">
              <a:off x="5157111" y="3914108"/>
              <a:ext cx="467380" cy="635375"/>
              <a:chOff x="940270" y="3914108"/>
              <a:chExt cx="467380" cy="635375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C09B7781-D47F-4724-B6F5-1CFDFAA446E8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40D63433-DF03-407C-86E8-76B5E70CB206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FF543D9D-A162-4B42-B3E7-FFFEB751FBB0}"/>
                </a:ext>
              </a:extLst>
            </p:cNvPr>
            <p:cNvGrpSpPr/>
            <p:nvPr/>
          </p:nvGrpSpPr>
          <p:grpSpPr>
            <a:xfrm rot="1256365" flipH="1">
              <a:off x="5433779" y="3445813"/>
              <a:ext cx="319660" cy="640215"/>
              <a:chOff x="4539694" y="1898830"/>
              <a:chExt cx="781606" cy="1188315"/>
            </a:xfrm>
          </p:grpSpPr>
          <p:sp>
            <p:nvSpPr>
              <p:cNvPr id="635" name="台形 634">
                <a:extLst>
                  <a:ext uri="{FF2B5EF4-FFF2-40B4-BE49-F238E27FC236}">
                    <a16:creationId xmlns:a16="http://schemas.microsoft.com/office/drawing/2014/main" id="{114BE816-43E7-4923-B306-DB0F3E28AFF8}"/>
                  </a:ext>
                </a:extLst>
              </p:cNvPr>
              <p:cNvSpPr/>
              <p:nvPr/>
            </p:nvSpPr>
            <p:spPr bwMode="auto">
              <a:xfrm>
                <a:off x="4592960" y="1898830"/>
                <a:ext cx="675075" cy="1035115"/>
              </a:xfrm>
              <a:prstGeom prst="trapezoid">
                <a:avLst>
                  <a:gd name="adj" fmla="val 34194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72E669CD-040B-4309-A475-CB5D4768A934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E180B1EF-319E-4C26-BCA8-E9C7E36202EE}"/>
                </a:ext>
              </a:extLst>
            </p:cNvPr>
            <p:cNvSpPr/>
            <p:nvPr/>
          </p:nvSpPr>
          <p:spPr bwMode="auto">
            <a:xfrm>
              <a:off x="5506172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59CDDD26-CA82-4B0C-8552-E76CF9C7C5D7}"/>
                </a:ext>
              </a:extLst>
            </p:cNvPr>
            <p:cNvSpPr/>
            <p:nvPr/>
          </p:nvSpPr>
          <p:spPr bwMode="auto">
            <a:xfrm>
              <a:off x="4739841" y="3278712"/>
              <a:ext cx="412197" cy="412197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4EDCC1D2-2248-4F47-AE02-3F183C857787}"/>
                </a:ext>
              </a:extLst>
            </p:cNvPr>
            <p:cNvSpPr/>
            <p:nvPr/>
          </p:nvSpPr>
          <p:spPr bwMode="auto">
            <a:xfrm rot="20700000">
              <a:off x="4458531" y="261696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88E724B7-D624-48FB-8826-08E9ED6A6AEA}"/>
                </a:ext>
              </a:extLst>
            </p:cNvPr>
            <p:cNvSpPr/>
            <p:nvPr/>
          </p:nvSpPr>
          <p:spPr bwMode="auto">
            <a:xfrm rot="900000" flipH="1">
              <a:off x="5892253" y="2616967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楕円 617">
              <a:extLst>
                <a:ext uri="{FF2B5EF4-FFF2-40B4-BE49-F238E27FC236}">
                  <a16:creationId xmlns:a16="http://schemas.microsoft.com/office/drawing/2014/main" id="{66BAC76D-2FC6-48D4-AD5A-DB6742B93B0F}"/>
                </a:ext>
              </a:extLst>
            </p:cNvPr>
            <p:cNvSpPr/>
            <p:nvPr/>
          </p:nvSpPr>
          <p:spPr bwMode="auto">
            <a:xfrm>
              <a:off x="4571250" y="1903891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5587477B-83CB-425B-9205-9A6A9A5C2FD8}"/>
                </a:ext>
              </a:extLst>
            </p:cNvPr>
            <p:cNvSpPr/>
            <p:nvPr/>
          </p:nvSpPr>
          <p:spPr bwMode="auto">
            <a:xfrm rot="2700000">
              <a:off x="5149391" y="1973191"/>
              <a:ext cx="1221195" cy="547430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月 619">
              <a:extLst>
                <a:ext uri="{FF2B5EF4-FFF2-40B4-BE49-F238E27FC236}">
                  <a16:creationId xmlns:a16="http://schemas.microsoft.com/office/drawing/2014/main" id="{BC7DC0B0-2972-4DB4-B7CB-E78A4447EE42}"/>
                </a:ext>
              </a:extLst>
            </p:cNvPr>
            <p:cNvSpPr/>
            <p:nvPr/>
          </p:nvSpPr>
          <p:spPr bwMode="auto">
            <a:xfrm rot="2576229">
              <a:off x="4751824" y="1648244"/>
              <a:ext cx="370681" cy="965919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1" name="月 620">
              <a:extLst>
                <a:ext uri="{FF2B5EF4-FFF2-40B4-BE49-F238E27FC236}">
                  <a16:creationId xmlns:a16="http://schemas.microsoft.com/office/drawing/2014/main" id="{DC252B60-F1F5-4EBC-A9A1-4E88EB970CFE}"/>
                </a:ext>
              </a:extLst>
            </p:cNvPr>
            <p:cNvSpPr/>
            <p:nvPr/>
          </p:nvSpPr>
          <p:spPr bwMode="auto">
            <a:xfrm rot="5400000">
              <a:off x="4883092" y="2386947"/>
              <a:ext cx="86074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月 621">
              <a:extLst>
                <a:ext uri="{FF2B5EF4-FFF2-40B4-BE49-F238E27FC236}">
                  <a16:creationId xmlns:a16="http://schemas.microsoft.com/office/drawing/2014/main" id="{90BBFE14-B630-47B0-8F7D-1B99CC913056}"/>
                </a:ext>
              </a:extLst>
            </p:cNvPr>
            <p:cNvSpPr/>
            <p:nvPr/>
          </p:nvSpPr>
          <p:spPr bwMode="auto">
            <a:xfrm rot="5400000">
              <a:off x="5714987" y="2386947"/>
              <a:ext cx="86075" cy="5541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月 622">
              <a:extLst>
                <a:ext uri="{FF2B5EF4-FFF2-40B4-BE49-F238E27FC236}">
                  <a16:creationId xmlns:a16="http://schemas.microsoft.com/office/drawing/2014/main" id="{7E7350FF-88A6-437B-AD52-DDC02BAB22C3}"/>
                </a:ext>
              </a:extLst>
            </p:cNvPr>
            <p:cNvSpPr/>
            <p:nvPr/>
          </p:nvSpPr>
          <p:spPr bwMode="auto">
            <a:xfrm rot="16200000">
              <a:off x="5320125" y="3085110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月 623">
              <a:extLst>
                <a:ext uri="{FF2B5EF4-FFF2-40B4-BE49-F238E27FC236}">
                  <a16:creationId xmlns:a16="http://schemas.microsoft.com/office/drawing/2014/main" id="{44876B48-DFD3-46D3-B6A2-6F6FA917528D}"/>
                </a:ext>
              </a:extLst>
            </p:cNvPr>
            <p:cNvSpPr/>
            <p:nvPr/>
          </p:nvSpPr>
          <p:spPr bwMode="auto">
            <a:xfrm rot="16200000">
              <a:off x="5304569" y="3143713"/>
              <a:ext cx="87044" cy="32741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4FD37E4A-B212-47CF-A573-F39910E0D734}"/>
                </a:ext>
              </a:extLst>
            </p:cNvPr>
            <p:cNvSpPr/>
            <p:nvPr/>
          </p:nvSpPr>
          <p:spPr bwMode="auto">
            <a:xfrm>
              <a:off x="5178157" y="1651908"/>
              <a:ext cx="290695" cy="31519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38541FE4-5EB4-4DC5-9ADF-E6E26C006E46}"/>
                </a:ext>
              </a:extLst>
            </p:cNvPr>
            <p:cNvSpPr/>
            <p:nvPr/>
          </p:nvSpPr>
          <p:spPr bwMode="auto">
            <a:xfrm>
              <a:off x="4944220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0892D971-C4C9-44C6-9CCF-98B05AB8D0A4}"/>
                </a:ext>
              </a:extLst>
            </p:cNvPr>
            <p:cNvSpPr/>
            <p:nvPr/>
          </p:nvSpPr>
          <p:spPr bwMode="auto">
            <a:xfrm>
              <a:off x="4788344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08F2EBED-F3A1-4722-955C-53F133AE5EC8}"/>
                </a:ext>
              </a:extLst>
            </p:cNvPr>
            <p:cNvSpPr/>
            <p:nvPr/>
          </p:nvSpPr>
          <p:spPr bwMode="auto">
            <a:xfrm>
              <a:off x="4677665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9" name="楕円 628">
              <a:extLst>
                <a:ext uri="{FF2B5EF4-FFF2-40B4-BE49-F238E27FC236}">
                  <a16:creationId xmlns:a16="http://schemas.microsoft.com/office/drawing/2014/main" id="{F6A54F82-100E-4F56-A660-EA22DA011A83}"/>
                </a:ext>
              </a:extLst>
            </p:cNvPr>
            <p:cNvSpPr/>
            <p:nvPr/>
          </p:nvSpPr>
          <p:spPr bwMode="auto">
            <a:xfrm>
              <a:off x="5460698" y="1713945"/>
              <a:ext cx="244187" cy="2647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2BBE8B0C-4EBF-41A5-AF58-79177EE97303}"/>
                </a:ext>
              </a:extLst>
            </p:cNvPr>
            <p:cNvSpPr/>
            <p:nvPr/>
          </p:nvSpPr>
          <p:spPr bwMode="auto">
            <a:xfrm>
              <a:off x="5674321" y="1854918"/>
              <a:ext cx="188691" cy="18583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B6EC2A6B-F5C2-4F40-BDF5-13A42688B1D4}"/>
                </a:ext>
              </a:extLst>
            </p:cNvPr>
            <p:cNvSpPr/>
            <p:nvPr/>
          </p:nvSpPr>
          <p:spPr bwMode="auto">
            <a:xfrm>
              <a:off x="5814305" y="1995422"/>
              <a:ext cx="158782" cy="14697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2" name="月 631">
              <a:extLst>
                <a:ext uri="{FF2B5EF4-FFF2-40B4-BE49-F238E27FC236}">
                  <a16:creationId xmlns:a16="http://schemas.microsoft.com/office/drawing/2014/main" id="{91779CAB-A5BD-42B6-BA7F-C69470FC81E3}"/>
                </a:ext>
              </a:extLst>
            </p:cNvPr>
            <p:cNvSpPr/>
            <p:nvPr/>
          </p:nvSpPr>
          <p:spPr bwMode="auto">
            <a:xfrm rot="5400000">
              <a:off x="5130628" y="1420920"/>
              <a:ext cx="403727" cy="1227337"/>
            </a:xfrm>
            <a:prstGeom prst="moon">
              <a:avLst>
                <a:gd name="adj" fmla="val 3745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C379160F-E898-42A6-8B09-01DE345420B1}"/>
                </a:ext>
              </a:extLst>
            </p:cNvPr>
            <p:cNvSpPr/>
            <p:nvPr/>
          </p:nvSpPr>
          <p:spPr bwMode="auto">
            <a:xfrm rot="5400000">
              <a:off x="4824095" y="2659566"/>
              <a:ext cx="149482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D8B2B36F-7CEC-4B4A-B9A3-64A2127925BF}"/>
                </a:ext>
              </a:extLst>
            </p:cNvPr>
            <p:cNvSpPr/>
            <p:nvPr/>
          </p:nvSpPr>
          <p:spPr bwMode="auto">
            <a:xfrm rot="16200000" flipH="1">
              <a:off x="5702870" y="2659566"/>
              <a:ext cx="149482" cy="464312"/>
            </a:xfrm>
            <a:custGeom>
              <a:avLst/>
              <a:gdLst>
                <a:gd name="connsiteX0" fmla="*/ 159383 w 159383"/>
                <a:gd name="connsiteY0" fmla="*/ 197648 h 464312"/>
                <a:gd name="connsiteX1" fmla="*/ 0 w 159383"/>
                <a:gd name="connsiteY1" fmla="*/ 0 h 464312"/>
                <a:gd name="connsiteX2" fmla="*/ 78227 w 159383"/>
                <a:gd name="connsiteY2" fmla="*/ 197647 h 464312"/>
                <a:gd name="connsiteX3" fmla="*/ 0 w 159383"/>
                <a:gd name="connsiteY3" fmla="*/ 395295 h 464312"/>
                <a:gd name="connsiteX4" fmla="*/ 0 w 159383"/>
                <a:gd name="connsiteY4" fmla="*/ 395297 h 464312"/>
                <a:gd name="connsiteX5" fmla="*/ 54205 w 159383"/>
                <a:gd name="connsiteY5" fmla="*/ 381726 h 464312"/>
                <a:gd name="connsiteX6" fmla="*/ 57435 w 159383"/>
                <a:gd name="connsiteY6" fmla="*/ 401414 h 464312"/>
                <a:gd name="connsiteX7" fmla="*/ 134536 w 159383"/>
                <a:gd name="connsiteY7" fmla="*/ 464312 h 464312"/>
                <a:gd name="connsiteX8" fmla="*/ 109070 w 159383"/>
                <a:gd name="connsiteY8" fmla="*/ 426294 h 464312"/>
                <a:gd name="connsiteX9" fmla="*/ 119189 w 159383"/>
                <a:gd name="connsiteY9" fmla="*/ 434690 h 464312"/>
                <a:gd name="connsiteX10" fmla="*/ 151760 w 159383"/>
                <a:gd name="connsiteY10" fmla="*/ 442783 h 464312"/>
                <a:gd name="connsiteX11" fmla="*/ 110342 w 159383"/>
                <a:gd name="connsiteY11" fmla="*/ 339798 h 464312"/>
                <a:gd name="connsiteX12" fmla="*/ 110437 w 159383"/>
                <a:gd name="connsiteY12" fmla="*/ 339300 h 464312"/>
                <a:gd name="connsiteX13" fmla="*/ 112701 w 159383"/>
                <a:gd name="connsiteY13" fmla="*/ 337407 h 464312"/>
                <a:gd name="connsiteX14" fmla="*/ 159383 w 159383"/>
                <a:gd name="connsiteY14" fmla="*/ 197648 h 46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83" h="464312">
                  <a:moveTo>
                    <a:pt x="159383" y="197648"/>
                  </a:moveTo>
                  <a:cubicBezTo>
                    <a:pt x="159383" y="88490"/>
                    <a:pt x="88025" y="0"/>
                    <a:pt x="0" y="0"/>
                  </a:cubicBezTo>
                  <a:cubicBezTo>
                    <a:pt x="49339" y="47316"/>
                    <a:pt x="78227" y="120301"/>
                    <a:pt x="78227" y="197647"/>
                  </a:cubicBezTo>
                  <a:cubicBezTo>
                    <a:pt x="78227" y="274994"/>
                    <a:pt x="49339" y="347979"/>
                    <a:pt x="0" y="395295"/>
                  </a:cubicBezTo>
                  <a:lnTo>
                    <a:pt x="0" y="395297"/>
                  </a:lnTo>
                  <a:lnTo>
                    <a:pt x="54205" y="381726"/>
                  </a:lnTo>
                  <a:lnTo>
                    <a:pt x="57435" y="401414"/>
                  </a:lnTo>
                  <a:cubicBezTo>
                    <a:pt x="70138" y="438376"/>
                    <a:pt x="99876" y="464312"/>
                    <a:pt x="134536" y="464312"/>
                  </a:cubicBezTo>
                  <a:lnTo>
                    <a:pt x="109070" y="426294"/>
                  </a:lnTo>
                  <a:lnTo>
                    <a:pt x="119189" y="434690"/>
                  </a:lnTo>
                  <a:cubicBezTo>
                    <a:pt x="129200" y="439901"/>
                    <a:pt x="140207" y="442783"/>
                    <a:pt x="151760" y="442783"/>
                  </a:cubicBezTo>
                  <a:cubicBezTo>
                    <a:pt x="125659" y="418284"/>
                    <a:pt x="110342" y="380198"/>
                    <a:pt x="110342" y="339798"/>
                  </a:cubicBezTo>
                  <a:lnTo>
                    <a:pt x="110437" y="339300"/>
                  </a:lnTo>
                  <a:lnTo>
                    <a:pt x="112701" y="337407"/>
                  </a:lnTo>
                  <a:cubicBezTo>
                    <a:pt x="141543" y="301640"/>
                    <a:pt x="159383" y="252228"/>
                    <a:pt x="159383" y="1976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A7C87D5B-E744-429F-B45A-C1D75186357F}"/>
              </a:ext>
            </a:extLst>
          </p:cNvPr>
          <p:cNvGrpSpPr/>
          <p:nvPr/>
        </p:nvGrpSpPr>
        <p:grpSpPr>
          <a:xfrm>
            <a:off x="6346338" y="4617524"/>
            <a:ext cx="971622" cy="1696935"/>
            <a:chOff x="6446939" y="1793822"/>
            <a:chExt cx="1953579" cy="3411920"/>
          </a:xfrm>
        </p:grpSpPr>
        <p:sp>
          <p:nvSpPr>
            <p:cNvPr id="644" name="四角形: 角を丸くする 643">
              <a:extLst>
                <a:ext uri="{FF2B5EF4-FFF2-40B4-BE49-F238E27FC236}">
                  <a16:creationId xmlns:a16="http://schemas.microsoft.com/office/drawing/2014/main" id="{CA9C5107-4C95-4BDC-97B9-32787FC278E4}"/>
                </a:ext>
              </a:extLst>
            </p:cNvPr>
            <p:cNvSpPr/>
            <p:nvPr/>
          </p:nvSpPr>
          <p:spPr bwMode="auto">
            <a:xfrm flipH="1">
              <a:off x="7447932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717780D0-44A2-4E40-9617-BEA98098DD85}"/>
                </a:ext>
              </a:extLst>
            </p:cNvPr>
            <p:cNvSpPr/>
            <p:nvPr/>
          </p:nvSpPr>
          <p:spPr bwMode="auto">
            <a:xfrm flipH="1">
              <a:off x="7441622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四角形: 角を丸くする 645">
              <a:extLst>
                <a:ext uri="{FF2B5EF4-FFF2-40B4-BE49-F238E27FC236}">
                  <a16:creationId xmlns:a16="http://schemas.microsoft.com/office/drawing/2014/main" id="{D067B855-C5A7-4ECB-A004-8FD491F5D035}"/>
                </a:ext>
              </a:extLst>
            </p:cNvPr>
            <p:cNvSpPr/>
            <p:nvPr/>
          </p:nvSpPr>
          <p:spPr bwMode="auto">
            <a:xfrm>
              <a:off x="7281766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4B34AD93-42AF-4504-AEC2-DB58D5756669}"/>
                </a:ext>
              </a:extLst>
            </p:cNvPr>
            <p:cNvSpPr/>
            <p:nvPr/>
          </p:nvSpPr>
          <p:spPr bwMode="auto">
            <a:xfrm>
              <a:off x="7075802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F98229DB-3AFF-417B-A62B-4EC3E0F2484C}"/>
                </a:ext>
              </a:extLst>
            </p:cNvPr>
            <p:cNvSpPr/>
            <p:nvPr/>
          </p:nvSpPr>
          <p:spPr bwMode="auto">
            <a:xfrm>
              <a:off x="7275995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9" name="台形 648">
              <a:extLst>
                <a:ext uri="{FF2B5EF4-FFF2-40B4-BE49-F238E27FC236}">
                  <a16:creationId xmlns:a16="http://schemas.microsoft.com/office/drawing/2014/main" id="{F9A806A6-B89C-488A-A41F-DFB0359C2011}"/>
                </a:ext>
              </a:extLst>
            </p:cNvPr>
            <p:cNvSpPr/>
            <p:nvPr/>
          </p:nvSpPr>
          <p:spPr bwMode="auto">
            <a:xfrm>
              <a:off x="6894541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A066695C-5F1E-49E0-96BF-E3125C533D66}"/>
                </a:ext>
              </a:extLst>
            </p:cNvPr>
            <p:cNvSpPr/>
            <p:nvPr/>
          </p:nvSpPr>
          <p:spPr bwMode="auto">
            <a:xfrm>
              <a:off x="7007808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二等辺三角形 650">
              <a:extLst>
                <a:ext uri="{FF2B5EF4-FFF2-40B4-BE49-F238E27FC236}">
                  <a16:creationId xmlns:a16="http://schemas.microsoft.com/office/drawing/2014/main" id="{8526DF97-CC53-47D0-9F23-EE4836402A97}"/>
                </a:ext>
              </a:extLst>
            </p:cNvPr>
            <p:cNvSpPr/>
            <p:nvPr/>
          </p:nvSpPr>
          <p:spPr bwMode="auto">
            <a:xfrm rot="10800000">
              <a:off x="7222500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2" name="二等辺三角形 651">
              <a:extLst>
                <a:ext uri="{FF2B5EF4-FFF2-40B4-BE49-F238E27FC236}">
                  <a16:creationId xmlns:a16="http://schemas.microsoft.com/office/drawing/2014/main" id="{951B9F35-43FE-4E1B-8ABD-6A65BE2BD8F3}"/>
                </a:ext>
              </a:extLst>
            </p:cNvPr>
            <p:cNvSpPr/>
            <p:nvPr/>
          </p:nvSpPr>
          <p:spPr bwMode="auto">
            <a:xfrm rot="10800000" flipH="1">
              <a:off x="7422557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3" name="台形 652">
              <a:extLst>
                <a:ext uri="{FF2B5EF4-FFF2-40B4-BE49-F238E27FC236}">
                  <a16:creationId xmlns:a16="http://schemas.microsoft.com/office/drawing/2014/main" id="{9A7F87B7-A2F2-426F-AB23-C69FCD23FF42}"/>
                </a:ext>
              </a:extLst>
            </p:cNvPr>
            <p:cNvSpPr/>
            <p:nvPr/>
          </p:nvSpPr>
          <p:spPr bwMode="auto">
            <a:xfrm>
              <a:off x="6963819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FFCC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7C002938-5147-41AF-A7E5-3C6A3DEBF0AF}"/>
                </a:ext>
              </a:extLst>
            </p:cNvPr>
            <p:cNvSpPr/>
            <p:nvPr/>
          </p:nvSpPr>
          <p:spPr bwMode="auto">
            <a:xfrm>
              <a:off x="7156061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四角形: 角を丸くする 654">
              <a:extLst>
                <a:ext uri="{FF2B5EF4-FFF2-40B4-BE49-F238E27FC236}">
                  <a16:creationId xmlns:a16="http://schemas.microsoft.com/office/drawing/2014/main" id="{913510AF-B0FD-4BC1-BFA2-3CB7861BD88F}"/>
                </a:ext>
              </a:extLst>
            </p:cNvPr>
            <p:cNvSpPr/>
            <p:nvPr/>
          </p:nvSpPr>
          <p:spPr bwMode="auto">
            <a:xfrm>
              <a:off x="7168068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楕円 655">
              <a:extLst>
                <a:ext uri="{FF2B5EF4-FFF2-40B4-BE49-F238E27FC236}">
                  <a16:creationId xmlns:a16="http://schemas.microsoft.com/office/drawing/2014/main" id="{93D1675D-4B77-44B1-8C8A-36837B3BB216}"/>
                </a:ext>
              </a:extLst>
            </p:cNvPr>
            <p:cNvSpPr/>
            <p:nvPr/>
          </p:nvSpPr>
          <p:spPr bwMode="auto">
            <a:xfrm>
              <a:off x="7637156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四角形: 角を丸くする 656">
              <a:extLst>
                <a:ext uri="{FF2B5EF4-FFF2-40B4-BE49-F238E27FC236}">
                  <a16:creationId xmlns:a16="http://schemas.microsoft.com/office/drawing/2014/main" id="{6CD25D9E-3D4F-4CCF-8444-83144E95D38F}"/>
                </a:ext>
              </a:extLst>
            </p:cNvPr>
            <p:cNvSpPr/>
            <p:nvPr/>
          </p:nvSpPr>
          <p:spPr bwMode="auto">
            <a:xfrm>
              <a:off x="7649163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0937D357-4B24-4D49-8193-082DA1BE8834}"/>
                </a:ext>
              </a:extLst>
            </p:cNvPr>
            <p:cNvSpPr/>
            <p:nvPr/>
          </p:nvSpPr>
          <p:spPr bwMode="auto">
            <a:xfrm>
              <a:off x="7411061" y="3444723"/>
              <a:ext cx="58987" cy="589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99C3312E-E2BC-4E1B-9D76-34D7833F30BB}"/>
                </a:ext>
              </a:extLst>
            </p:cNvPr>
            <p:cNvGrpSpPr/>
            <p:nvPr/>
          </p:nvGrpSpPr>
          <p:grpSpPr>
            <a:xfrm>
              <a:off x="7142966" y="3914108"/>
              <a:ext cx="467380" cy="635375"/>
              <a:chOff x="940270" y="3914108"/>
              <a:chExt cx="467380" cy="635375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5CB047D3-C177-44FF-A174-D95FE51319FB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57760EEC-7677-4A3D-9A95-5A059A3A2F04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7AC9E69C-C5EE-4AA6-9EDA-026C79FB67BD}"/>
                </a:ext>
              </a:extLst>
            </p:cNvPr>
            <p:cNvGrpSpPr/>
            <p:nvPr/>
          </p:nvGrpSpPr>
          <p:grpSpPr>
            <a:xfrm rot="20343635">
              <a:off x="7014018" y="3445813"/>
              <a:ext cx="319660" cy="640219"/>
              <a:chOff x="4539694" y="1898826"/>
              <a:chExt cx="781606" cy="1188319"/>
            </a:xfrm>
          </p:grpSpPr>
          <p:sp>
            <p:nvSpPr>
              <p:cNvPr id="680" name="台形 339">
                <a:extLst>
                  <a:ext uri="{FF2B5EF4-FFF2-40B4-BE49-F238E27FC236}">
                    <a16:creationId xmlns:a16="http://schemas.microsoft.com/office/drawing/2014/main" id="{4F244F28-9469-44CB-AD30-C03C6D0EC8E7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台形 680">
                <a:extLst>
                  <a:ext uri="{FF2B5EF4-FFF2-40B4-BE49-F238E27FC236}">
                    <a16:creationId xmlns:a16="http://schemas.microsoft.com/office/drawing/2014/main" id="{5F87B437-FFA4-47C3-8F61-BDC77127A966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C64F7724-6580-4F38-AE0D-699189ED5A9E}"/>
                </a:ext>
              </a:extLst>
            </p:cNvPr>
            <p:cNvGrpSpPr/>
            <p:nvPr/>
          </p:nvGrpSpPr>
          <p:grpSpPr>
            <a:xfrm flipH="1">
              <a:off x="7231056" y="3914108"/>
              <a:ext cx="467380" cy="635375"/>
              <a:chOff x="940270" y="3914108"/>
              <a:chExt cx="467380" cy="635375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40147B94-792E-4332-8364-042869403E65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2A1F991-0348-49D3-8FD8-358C30EE2E48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BD591659-8E35-425E-8F69-F452F27E04AF}"/>
                </a:ext>
              </a:extLst>
            </p:cNvPr>
            <p:cNvGrpSpPr/>
            <p:nvPr/>
          </p:nvGrpSpPr>
          <p:grpSpPr>
            <a:xfrm rot="1256365" flipH="1">
              <a:off x="7507724" y="3445813"/>
              <a:ext cx="319660" cy="640219"/>
              <a:chOff x="4539694" y="1898826"/>
              <a:chExt cx="781606" cy="1188319"/>
            </a:xfrm>
          </p:grpSpPr>
          <p:sp>
            <p:nvSpPr>
              <p:cNvPr id="676" name="台形 345">
                <a:extLst>
                  <a:ext uri="{FF2B5EF4-FFF2-40B4-BE49-F238E27FC236}">
                    <a16:creationId xmlns:a16="http://schemas.microsoft.com/office/drawing/2014/main" id="{559B049B-6C47-4852-8592-BCC9D1B0CB67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台形 676">
                <a:extLst>
                  <a:ext uri="{FF2B5EF4-FFF2-40B4-BE49-F238E27FC236}">
                    <a16:creationId xmlns:a16="http://schemas.microsoft.com/office/drawing/2014/main" id="{514FDED2-0BC6-4016-B51C-4D597CF9908E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2B3681B9-44C6-45AE-9891-3F47E2D0B195}"/>
                </a:ext>
              </a:extLst>
            </p:cNvPr>
            <p:cNvSpPr/>
            <p:nvPr/>
          </p:nvSpPr>
          <p:spPr bwMode="auto">
            <a:xfrm>
              <a:off x="6562851" y="1793822"/>
              <a:ext cx="1684211" cy="1444515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楕円 663">
              <a:extLst>
                <a:ext uri="{FF2B5EF4-FFF2-40B4-BE49-F238E27FC236}">
                  <a16:creationId xmlns:a16="http://schemas.microsoft.com/office/drawing/2014/main" id="{A2D10BC9-CA3B-444D-AA2A-6F5C1AFC1493}"/>
                </a:ext>
              </a:extLst>
            </p:cNvPr>
            <p:cNvSpPr/>
            <p:nvPr/>
          </p:nvSpPr>
          <p:spPr bwMode="auto">
            <a:xfrm rot="20700000">
              <a:off x="6517500" y="2646553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楕円 664">
              <a:extLst>
                <a:ext uri="{FF2B5EF4-FFF2-40B4-BE49-F238E27FC236}">
                  <a16:creationId xmlns:a16="http://schemas.microsoft.com/office/drawing/2014/main" id="{2AE5B66F-4D70-4464-B1A9-94383AC2006F}"/>
                </a:ext>
              </a:extLst>
            </p:cNvPr>
            <p:cNvSpPr/>
            <p:nvPr/>
          </p:nvSpPr>
          <p:spPr bwMode="auto">
            <a:xfrm rot="900000" flipH="1">
              <a:off x="7951222" y="2646553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楕円 665">
              <a:extLst>
                <a:ext uri="{FF2B5EF4-FFF2-40B4-BE49-F238E27FC236}">
                  <a16:creationId xmlns:a16="http://schemas.microsoft.com/office/drawing/2014/main" id="{2EBAB35F-210A-4D93-A586-A6775788136A}"/>
                </a:ext>
              </a:extLst>
            </p:cNvPr>
            <p:cNvSpPr/>
            <p:nvPr/>
          </p:nvSpPr>
          <p:spPr bwMode="auto">
            <a:xfrm>
              <a:off x="6630219" y="1933477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0E04261E-3214-45F0-9F88-66B465AA0D3A}"/>
                </a:ext>
              </a:extLst>
            </p:cNvPr>
            <p:cNvSpPr/>
            <p:nvPr/>
          </p:nvSpPr>
          <p:spPr bwMode="auto">
            <a:xfrm flipH="1">
              <a:off x="6589980" y="1851812"/>
              <a:ext cx="1638383" cy="922659"/>
            </a:xfrm>
            <a:custGeom>
              <a:avLst/>
              <a:gdLst>
                <a:gd name="connsiteX0" fmla="*/ 1149242 w 2416175"/>
                <a:gd name="connsiteY0" fmla="*/ 0 h 1360675"/>
                <a:gd name="connsiteX1" fmla="*/ 837925 w 2416175"/>
                <a:gd name="connsiteY1" fmla="*/ 44199 h 1360675"/>
                <a:gd name="connsiteX2" fmla="*/ 93310 w 2416175"/>
                <a:gd name="connsiteY2" fmla="*/ 628321 h 1360675"/>
                <a:gd name="connsiteX3" fmla="*/ 62063 w 2416175"/>
                <a:gd name="connsiteY3" fmla="*/ 718728 h 1360675"/>
                <a:gd name="connsiteX4" fmla="*/ 41269 w 2416175"/>
                <a:gd name="connsiteY4" fmla="*/ 758980 h 1360675"/>
                <a:gd name="connsiteX5" fmla="*/ 0 w 2416175"/>
                <a:gd name="connsiteY5" fmla="*/ 974753 h 1360675"/>
                <a:gd name="connsiteX6" fmla="*/ 241643 w 2416175"/>
                <a:gd name="connsiteY6" fmla="*/ 1360675 h 1360675"/>
                <a:gd name="connsiteX7" fmla="*/ 241643 w 2416175"/>
                <a:gd name="connsiteY7" fmla="*/ 1360674 h 1360675"/>
                <a:gd name="connsiteX8" fmla="*/ 202328 w 2416175"/>
                <a:gd name="connsiteY8" fmla="*/ 1171119 h 1360675"/>
                <a:gd name="connsiteX9" fmla="*/ 193974 w 2416175"/>
                <a:gd name="connsiteY9" fmla="*/ 1045938 h 1360675"/>
                <a:gd name="connsiteX10" fmla="*/ 211787 w 2416175"/>
                <a:gd name="connsiteY10" fmla="*/ 1098350 h 1360675"/>
                <a:gd name="connsiteX11" fmla="*/ 412161 w 2416175"/>
                <a:gd name="connsiteY11" fmla="*/ 1268500 h 1360675"/>
                <a:gd name="connsiteX12" fmla="*/ 412161 w 2416175"/>
                <a:gd name="connsiteY12" fmla="*/ 1268499 h 1360675"/>
                <a:gd name="connsiteX13" fmla="*/ 372846 w 2416175"/>
                <a:gd name="connsiteY13" fmla="*/ 1078943 h 1360675"/>
                <a:gd name="connsiteX14" fmla="*/ 364492 w 2416175"/>
                <a:gd name="connsiteY14" fmla="*/ 953762 h 1360675"/>
                <a:gd name="connsiteX15" fmla="*/ 382305 w 2416175"/>
                <a:gd name="connsiteY15" fmla="*/ 1006174 h 1360675"/>
                <a:gd name="connsiteX16" fmla="*/ 582679 w 2416175"/>
                <a:gd name="connsiteY16" fmla="*/ 1176324 h 1360675"/>
                <a:gd name="connsiteX17" fmla="*/ 582679 w 2416175"/>
                <a:gd name="connsiteY17" fmla="*/ 1176323 h 1360675"/>
                <a:gd name="connsiteX18" fmla="*/ 543364 w 2416175"/>
                <a:gd name="connsiteY18" fmla="*/ 986767 h 1360675"/>
                <a:gd name="connsiteX19" fmla="*/ 535010 w 2416175"/>
                <a:gd name="connsiteY19" fmla="*/ 861586 h 1360675"/>
                <a:gd name="connsiteX20" fmla="*/ 552823 w 2416175"/>
                <a:gd name="connsiteY20" fmla="*/ 913998 h 1360675"/>
                <a:gd name="connsiteX21" fmla="*/ 753197 w 2416175"/>
                <a:gd name="connsiteY21" fmla="*/ 1084147 h 1360675"/>
                <a:gd name="connsiteX22" fmla="*/ 753197 w 2416175"/>
                <a:gd name="connsiteY22" fmla="*/ 1084147 h 1360675"/>
                <a:gd name="connsiteX23" fmla="*/ 713882 w 2416175"/>
                <a:gd name="connsiteY23" fmla="*/ 894591 h 1360675"/>
                <a:gd name="connsiteX24" fmla="*/ 705528 w 2416175"/>
                <a:gd name="connsiteY24" fmla="*/ 769409 h 1360675"/>
                <a:gd name="connsiteX25" fmla="*/ 723341 w 2416175"/>
                <a:gd name="connsiteY25" fmla="*/ 821822 h 1360675"/>
                <a:gd name="connsiteX26" fmla="*/ 923715 w 2416175"/>
                <a:gd name="connsiteY26" fmla="*/ 991971 h 1360675"/>
                <a:gd name="connsiteX27" fmla="*/ 923715 w 2416175"/>
                <a:gd name="connsiteY27" fmla="*/ 991970 h 1360675"/>
                <a:gd name="connsiteX28" fmla="*/ 884400 w 2416175"/>
                <a:gd name="connsiteY28" fmla="*/ 802415 h 1360675"/>
                <a:gd name="connsiteX29" fmla="*/ 876047 w 2416175"/>
                <a:gd name="connsiteY29" fmla="*/ 677240 h 1360675"/>
                <a:gd name="connsiteX30" fmla="*/ 893857 w 2416175"/>
                <a:gd name="connsiteY30" fmla="*/ 729646 h 1360675"/>
                <a:gd name="connsiteX31" fmla="*/ 1094231 w 2416175"/>
                <a:gd name="connsiteY31" fmla="*/ 899795 h 1360675"/>
                <a:gd name="connsiteX32" fmla="*/ 1094231 w 2416175"/>
                <a:gd name="connsiteY32" fmla="*/ 899794 h 1360675"/>
                <a:gd name="connsiteX33" fmla="*/ 1054916 w 2416175"/>
                <a:gd name="connsiteY33" fmla="*/ 710239 h 1360675"/>
                <a:gd name="connsiteX34" fmla="*/ 1045771 w 2416175"/>
                <a:gd name="connsiteY34" fmla="*/ 573200 h 1360675"/>
                <a:gd name="connsiteX35" fmla="*/ 1118331 w 2416175"/>
                <a:gd name="connsiteY35" fmla="*/ 556196 h 1360675"/>
                <a:gd name="connsiteX36" fmla="*/ 1241750 w 2416175"/>
                <a:gd name="connsiteY36" fmla="*/ 535417 h 1360675"/>
                <a:gd name="connsiteX37" fmla="*/ 1303744 w 2416175"/>
                <a:gd name="connsiteY37" fmla="*/ 545642 h 1360675"/>
                <a:gd name="connsiteX38" fmla="*/ 1371194 w 2416175"/>
                <a:gd name="connsiteY38" fmla="*/ 561371 h 1360675"/>
                <a:gd name="connsiteX39" fmla="*/ 1361259 w 2416175"/>
                <a:gd name="connsiteY39" fmla="*/ 710239 h 1360675"/>
                <a:gd name="connsiteX40" fmla="*/ 1321944 w 2416175"/>
                <a:gd name="connsiteY40" fmla="*/ 899794 h 1360675"/>
                <a:gd name="connsiteX41" fmla="*/ 1321944 w 2416175"/>
                <a:gd name="connsiteY41" fmla="*/ 899795 h 1360675"/>
                <a:gd name="connsiteX42" fmla="*/ 1522318 w 2416175"/>
                <a:gd name="connsiteY42" fmla="*/ 729646 h 1360675"/>
                <a:gd name="connsiteX43" fmla="*/ 1540128 w 2416175"/>
                <a:gd name="connsiteY43" fmla="*/ 677240 h 1360675"/>
                <a:gd name="connsiteX44" fmla="*/ 1531775 w 2416175"/>
                <a:gd name="connsiteY44" fmla="*/ 802415 h 1360675"/>
                <a:gd name="connsiteX45" fmla="*/ 1492460 w 2416175"/>
                <a:gd name="connsiteY45" fmla="*/ 991970 h 1360675"/>
                <a:gd name="connsiteX46" fmla="*/ 1492460 w 2416175"/>
                <a:gd name="connsiteY46" fmla="*/ 991971 h 1360675"/>
                <a:gd name="connsiteX47" fmla="*/ 1692834 w 2416175"/>
                <a:gd name="connsiteY47" fmla="*/ 821822 h 1360675"/>
                <a:gd name="connsiteX48" fmla="*/ 1710647 w 2416175"/>
                <a:gd name="connsiteY48" fmla="*/ 769409 h 1360675"/>
                <a:gd name="connsiteX49" fmla="*/ 1702293 w 2416175"/>
                <a:gd name="connsiteY49" fmla="*/ 894591 h 1360675"/>
                <a:gd name="connsiteX50" fmla="*/ 1662978 w 2416175"/>
                <a:gd name="connsiteY50" fmla="*/ 1084147 h 1360675"/>
                <a:gd name="connsiteX51" fmla="*/ 1662978 w 2416175"/>
                <a:gd name="connsiteY51" fmla="*/ 1084147 h 1360675"/>
                <a:gd name="connsiteX52" fmla="*/ 1863352 w 2416175"/>
                <a:gd name="connsiteY52" fmla="*/ 913998 h 1360675"/>
                <a:gd name="connsiteX53" fmla="*/ 1881165 w 2416175"/>
                <a:gd name="connsiteY53" fmla="*/ 861586 h 1360675"/>
                <a:gd name="connsiteX54" fmla="*/ 1872811 w 2416175"/>
                <a:gd name="connsiteY54" fmla="*/ 986767 h 1360675"/>
                <a:gd name="connsiteX55" fmla="*/ 1833496 w 2416175"/>
                <a:gd name="connsiteY55" fmla="*/ 1176323 h 1360675"/>
                <a:gd name="connsiteX56" fmla="*/ 1833496 w 2416175"/>
                <a:gd name="connsiteY56" fmla="*/ 1176324 h 1360675"/>
                <a:gd name="connsiteX57" fmla="*/ 2033870 w 2416175"/>
                <a:gd name="connsiteY57" fmla="*/ 1006174 h 1360675"/>
                <a:gd name="connsiteX58" fmla="*/ 2051683 w 2416175"/>
                <a:gd name="connsiteY58" fmla="*/ 953762 h 1360675"/>
                <a:gd name="connsiteX59" fmla="*/ 2043329 w 2416175"/>
                <a:gd name="connsiteY59" fmla="*/ 1078943 h 1360675"/>
                <a:gd name="connsiteX60" fmla="*/ 2004014 w 2416175"/>
                <a:gd name="connsiteY60" fmla="*/ 1268499 h 1360675"/>
                <a:gd name="connsiteX61" fmla="*/ 2004014 w 2416175"/>
                <a:gd name="connsiteY61" fmla="*/ 1268500 h 1360675"/>
                <a:gd name="connsiteX62" fmla="*/ 2204388 w 2416175"/>
                <a:gd name="connsiteY62" fmla="*/ 1098350 h 1360675"/>
                <a:gd name="connsiteX63" fmla="*/ 2222201 w 2416175"/>
                <a:gd name="connsiteY63" fmla="*/ 1045938 h 1360675"/>
                <a:gd name="connsiteX64" fmla="*/ 2213847 w 2416175"/>
                <a:gd name="connsiteY64" fmla="*/ 1171119 h 1360675"/>
                <a:gd name="connsiteX65" fmla="*/ 2174532 w 2416175"/>
                <a:gd name="connsiteY65" fmla="*/ 1360674 h 1360675"/>
                <a:gd name="connsiteX66" fmla="*/ 2174532 w 2416175"/>
                <a:gd name="connsiteY66" fmla="*/ 1360675 h 1360675"/>
                <a:gd name="connsiteX67" fmla="*/ 2416175 w 2416175"/>
                <a:gd name="connsiteY67" fmla="*/ 974753 h 1360675"/>
                <a:gd name="connsiteX68" fmla="*/ 2374906 w 2416175"/>
                <a:gd name="connsiteY68" fmla="*/ 758980 h 1360675"/>
                <a:gd name="connsiteX69" fmla="*/ 2365165 w 2416175"/>
                <a:gd name="connsiteY69" fmla="*/ 740123 h 1360675"/>
                <a:gd name="connsiteX70" fmla="*/ 2326525 w 2416175"/>
                <a:gd name="connsiteY70" fmla="*/ 628322 h 1360675"/>
                <a:gd name="connsiteX71" fmla="*/ 1581909 w 2416175"/>
                <a:gd name="connsiteY71" fmla="*/ 44200 h 1360675"/>
                <a:gd name="connsiteX72" fmla="*/ 1270593 w 2416175"/>
                <a:gd name="connsiteY72" fmla="*/ 1 h 1360675"/>
                <a:gd name="connsiteX73" fmla="*/ 1224717 w 2416175"/>
                <a:gd name="connsiteY73" fmla="*/ 1809 h 136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416175" h="1360675">
                  <a:moveTo>
                    <a:pt x="1149242" y="0"/>
                  </a:moveTo>
                  <a:cubicBezTo>
                    <a:pt x="1047622" y="1741"/>
                    <a:pt x="942921" y="16066"/>
                    <a:pt x="837925" y="44199"/>
                  </a:cubicBezTo>
                  <a:cubicBezTo>
                    <a:pt x="487939" y="137978"/>
                    <a:pt x="217510" y="363000"/>
                    <a:pt x="93310" y="628321"/>
                  </a:cubicBezTo>
                  <a:lnTo>
                    <a:pt x="62063" y="718728"/>
                  </a:lnTo>
                  <a:lnTo>
                    <a:pt x="41269" y="758980"/>
                  </a:lnTo>
                  <a:cubicBezTo>
                    <a:pt x="15214" y="820573"/>
                    <a:pt x="0" y="894825"/>
                    <a:pt x="0" y="974753"/>
                  </a:cubicBezTo>
                  <a:cubicBezTo>
                    <a:pt x="0" y="1187892"/>
                    <a:pt x="108187" y="1360675"/>
                    <a:pt x="241643" y="1360675"/>
                  </a:cubicBezTo>
                  <a:lnTo>
                    <a:pt x="241643" y="1360674"/>
                  </a:lnTo>
                  <a:cubicBezTo>
                    <a:pt x="224170" y="1299381"/>
                    <a:pt x="211065" y="1235818"/>
                    <a:pt x="202328" y="1171119"/>
                  </a:cubicBezTo>
                  <a:lnTo>
                    <a:pt x="193974" y="1045938"/>
                  </a:lnTo>
                  <a:lnTo>
                    <a:pt x="211787" y="1098350"/>
                  </a:lnTo>
                  <a:cubicBezTo>
                    <a:pt x="255212" y="1201006"/>
                    <a:pt x="328751" y="1268500"/>
                    <a:pt x="412161" y="1268500"/>
                  </a:cubicBezTo>
                  <a:lnTo>
                    <a:pt x="412161" y="1268499"/>
                  </a:lnTo>
                  <a:cubicBezTo>
                    <a:pt x="394688" y="1207205"/>
                    <a:pt x="381583" y="1143642"/>
                    <a:pt x="372846" y="1078943"/>
                  </a:cubicBezTo>
                  <a:lnTo>
                    <a:pt x="364492" y="953762"/>
                  </a:lnTo>
                  <a:lnTo>
                    <a:pt x="382305" y="1006174"/>
                  </a:lnTo>
                  <a:cubicBezTo>
                    <a:pt x="425730" y="1108830"/>
                    <a:pt x="499269" y="1176324"/>
                    <a:pt x="582679" y="1176324"/>
                  </a:cubicBezTo>
                  <a:lnTo>
                    <a:pt x="582679" y="1176323"/>
                  </a:lnTo>
                  <a:cubicBezTo>
                    <a:pt x="565206" y="1115029"/>
                    <a:pt x="552101" y="1051466"/>
                    <a:pt x="543364" y="986767"/>
                  </a:cubicBezTo>
                  <a:lnTo>
                    <a:pt x="535010" y="861586"/>
                  </a:lnTo>
                  <a:lnTo>
                    <a:pt x="552823" y="913998"/>
                  </a:lnTo>
                  <a:cubicBezTo>
                    <a:pt x="596248" y="1016654"/>
                    <a:pt x="669787" y="1084147"/>
                    <a:pt x="753197" y="1084147"/>
                  </a:cubicBezTo>
                  <a:lnTo>
                    <a:pt x="753197" y="1084147"/>
                  </a:lnTo>
                  <a:cubicBezTo>
                    <a:pt x="735724" y="1022853"/>
                    <a:pt x="722619" y="959290"/>
                    <a:pt x="713882" y="894591"/>
                  </a:cubicBezTo>
                  <a:lnTo>
                    <a:pt x="705528" y="769409"/>
                  </a:lnTo>
                  <a:lnTo>
                    <a:pt x="723341" y="821822"/>
                  </a:lnTo>
                  <a:cubicBezTo>
                    <a:pt x="766766" y="924478"/>
                    <a:pt x="840305" y="991971"/>
                    <a:pt x="923715" y="991971"/>
                  </a:cubicBezTo>
                  <a:lnTo>
                    <a:pt x="923715" y="991970"/>
                  </a:lnTo>
                  <a:cubicBezTo>
                    <a:pt x="906242" y="930677"/>
                    <a:pt x="893137" y="867114"/>
                    <a:pt x="884400" y="802415"/>
                  </a:cubicBezTo>
                  <a:lnTo>
                    <a:pt x="876047" y="677240"/>
                  </a:lnTo>
                  <a:lnTo>
                    <a:pt x="893857" y="729646"/>
                  </a:lnTo>
                  <a:cubicBezTo>
                    <a:pt x="937282" y="832302"/>
                    <a:pt x="1010821" y="899795"/>
                    <a:pt x="1094231" y="899795"/>
                  </a:cubicBezTo>
                  <a:lnTo>
                    <a:pt x="1094231" y="899794"/>
                  </a:lnTo>
                  <a:cubicBezTo>
                    <a:pt x="1076758" y="838501"/>
                    <a:pt x="1063653" y="774937"/>
                    <a:pt x="1054916" y="710239"/>
                  </a:cubicBezTo>
                  <a:lnTo>
                    <a:pt x="1045771" y="573200"/>
                  </a:lnTo>
                  <a:lnTo>
                    <a:pt x="1118331" y="556196"/>
                  </a:lnTo>
                  <a:lnTo>
                    <a:pt x="1241750" y="535417"/>
                  </a:lnTo>
                  <a:lnTo>
                    <a:pt x="1303744" y="545642"/>
                  </a:lnTo>
                  <a:lnTo>
                    <a:pt x="1371194" y="561371"/>
                  </a:lnTo>
                  <a:lnTo>
                    <a:pt x="1361259" y="710239"/>
                  </a:lnTo>
                  <a:cubicBezTo>
                    <a:pt x="1352522" y="774937"/>
                    <a:pt x="1339417" y="838501"/>
                    <a:pt x="1321944" y="899794"/>
                  </a:cubicBezTo>
                  <a:lnTo>
                    <a:pt x="1321944" y="899795"/>
                  </a:lnTo>
                  <a:cubicBezTo>
                    <a:pt x="1405354" y="899795"/>
                    <a:pt x="1478893" y="832302"/>
                    <a:pt x="1522318" y="729646"/>
                  </a:cubicBezTo>
                  <a:lnTo>
                    <a:pt x="1540128" y="677240"/>
                  </a:lnTo>
                  <a:lnTo>
                    <a:pt x="1531775" y="802415"/>
                  </a:lnTo>
                  <a:cubicBezTo>
                    <a:pt x="1523038" y="867114"/>
                    <a:pt x="1509933" y="930677"/>
                    <a:pt x="1492460" y="991970"/>
                  </a:cubicBezTo>
                  <a:lnTo>
                    <a:pt x="1492460" y="991971"/>
                  </a:lnTo>
                  <a:cubicBezTo>
                    <a:pt x="1575870" y="991971"/>
                    <a:pt x="1649409" y="924478"/>
                    <a:pt x="1692834" y="821822"/>
                  </a:cubicBezTo>
                  <a:lnTo>
                    <a:pt x="1710647" y="769409"/>
                  </a:lnTo>
                  <a:lnTo>
                    <a:pt x="1702293" y="894591"/>
                  </a:lnTo>
                  <a:cubicBezTo>
                    <a:pt x="1693556" y="959290"/>
                    <a:pt x="1680451" y="1022853"/>
                    <a:pt x="1662978" y="1084147"/>
                  </a:cubicBezTo>
                  <a:lnTo>
                    <a:pt x="1662978" y="1084147"/>
                  </a:lnTo>
                  <a:cubicBezTo>
                    <a:pt x="1746388" y="1084147"/>
                    <a:pt x="1819927" y="1016654"/>
                    <a:pt x="1863352" y="913998"/>
                  </a:cubicBezTo>
                  <a:lnTo>
                    <a:pt x="1881165" y="861586"/>
                  </a:lnTo>
                  <a:lnTo>
                    <a:pt x="1872811" y="986767"/>
                  </a:lnTo>
                  <a:cubicBezTo>
                    <a:pt x="1864074" y="1051466"/>
                    <a:pt x="1850969" y="1115029"/>
                    <a:pt x="1833496" y="1176323"/>
                  </a:cubicBezTo>
                  <a:lnTo>
                    <a:pt x="1833496" y="1176324"/>
                  </a:lnTo>
                  <a:cubicBezTo>
                    <a:pt x="1916906" y="1176324"/>
                    <a:pt x="1990445" y="1108830"/>
                    <a:pt x="2033870" y="1006174"/>
                  </a:cubicBezTo>
                  <a:lnTo>
                    <a:pt x="2051683" y="953762"/>
                  </a:lnTo>
                  <a:lnTo>
                    <a:pt x="2043329" y="1078943"/>
                  </a:lnTo>
                  <a:cubicBezTo>
                    <a:pt x="2034592" y="1143642"/>
                    <a:pt x="2021487" y="1207205"/>
                    <a:pt x="2004014" y="1268499"/>
                  </a:cubicBezTo>
                  <a:lnTo>
                    <a:pt x="2004014" y="1268500"/>
                  </a:lnTo>
                  <a:cubicBezTo>
                    <a:pt x="2087424" y="1268500"/>
                    <a:pt x="2160963" y="1201006"/>
                    <a:pt x="2204388" y="1098350"/>
                  </a:cubicBezTo>
                  <a:lnTo>
                    <a:pt x="2222201" y="1045938"/>
                  </a:lnTo>
                  <a:lnTo>
                    <a:pt x="2213847" y="1171119"/>
                  </a:lnTo>
                  <a:cubicBezTo>
                    <a:pt x="2205110" y="1235818"/>
                    <a:pt x="2192005" y="1299381"/>
                    <a:pt x="2174532" y="1360674"/>
                  </a:cubicBezTo>
                  <a:lnTo>
                    <a:pt x="2174532" y="1360675"/>
                  </a:lnTo>
                  <a:cubicBezTo>
                    <a:pt x="2307988" y="1360675"/>
                    <a:pt x="2416175" y="1187892"/>
                    <a:pt x="2416175" y="974753"/>
                  </a:cubicBezTo>
                  <a:cubicBezTo>
                    <a:pt x="2416175" y="894825"/>
                    <a:pt x="2400961" y="820573"/>
                    <a:pt x="2374906" y="758980"/>
                  </a:cubicBezTo>
                  <a:lnTo>
                    <a:pt x="2365165" y="740123"/>
                  </a:lnTo>
                  <a:lnTo>
                    <a:pt x="2326525" y="628322"/>
                  </a:lnTo>
                  <a:cubicBezTo>
                    <a:pt x="2202325" y="363001"/>
                    <a:pt x="1931895" y="137979"/>
                    <a:pt x="1581909" y="44200"/>
                  </a:cubicBezTo>
                  <a:cubicBezTo>
                    <a:pt x="1476913" y="16067"/>
                    <a:pt x="1372212" y="1742"/>
                    <a:pt x="1270593" y="1"/>
                  </a:cubicBezTo>
                  <a:lnTo>
                    <a:pt x="1224717" y="180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楕円 667">
              <a:extLst>
                <a:ext uri="{FF2B5EF4-FFF2-40B4-BE49-F238E27FC236}">
                  <a16:creationId xmlns:a16="http://schemas.microsoft.com/office/drawing/2014/main" id="{68FBAC8F-2800-4745-9213-D74AD1B0074F}"/>
                </a:ext>
              </a:extLst>
            </p:cNvPr>
            <p:cNvSpPr/>
            <p:nvPr/>
          </p:nvSpPr>
          <p:spPr bwMode="auto">
            <a:xfrm>
              <a:off x="7329907" y="3123412"/>
              <a:ext cx="154501" cy="61096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7184ED08-6845-4B8D-B28F-32C4769B857F}"/>
                </a:ext>
              </a:extLst>
            </p:cNvPr>
            <p:cNvSpPr/>
            <p:nvPr/>
          </p:nvSpPr>
          <p:spPr bwMode="auto">
            <a:xfrm>
              <a:off x="6811205" y="2651121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7D0DE0D4-CE04-428F-BCA3-490729121A53}"/>
                </a:ext>
              </a:extLst>
            </p:cNvPr>
            <p:cNvSpPr/>
            <p:nvPr/>
          </p:nvSpPr>
          <p:spPr bwMode="auto">
            <a:xfrm>
              <a:off x="7602605" y="2651121"/>
              <a:ext cx="393893" cy="5665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月 670">
              <a:extLst>
                <a:ext uri="{FF2B5EF4-FFF2-40B4-BE49-F238E27FC236}">
                  <a16:creationId xmlns:a16="http://schemas.microsoft.com/office/drawing/2014/main" id="{4FD87FE4-EA3F-4AE1-B8EF-329257743E6F}"/>
                </a:ext>
              </a:extLst>
            </p:cNvPr>
            <p:cNvSpPr/>
            <p:nvPr/>
          </p:nvSpPr>
          <p:spPr bwMode="auto">
            <a:xfrm rot="16200000">
              <a:off x="7367503" y="3095053"/>
              <a:ext cx="90000" cy="49119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台形 671">
              <a:extLst>
                <a:ext uri="{FF2B5EF4-FFF2-40B4-BE49-F238E27FC236}">
                  <a16:creationId xmlns:a16="http://schemas.microsoft.com/office/drawing/2014/main" id="{C3AAD10B-DB83-42A6-8BBD-552C28D705C3}"/>
                </a:ext>
              </a:extLst>
            </p:cNvPr>
            <p:cNvSpPr/>
            <p:nvPr/>
          </p:nvSpPr>
          <p:spPr bwMode="auto">
            <a:xfrm>
              <a:off x="6537730" y="2086198"/>
              <a:ext cx="1768785" cy="326228"/>
            </a:xfrm>
            <a:prstGeom prst="trapezoid">
              <a:avLst>
                <a:gd name="adj" fmla="val 43337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月 672">
              <a:extLst>
                <a:ext uri="{FF2B5EF4-FFF2-40B4-BE49-F238E27FC236}">
                  <a16:creationId xmlns:a16="http://schemas.microsoft.com/office/drawing/2014/main" id="{BF14CAFB-4520-4E21-B58E-3EDD33DCA1B0}"/>
                </a:ext>
              </a:extLst>
            </p:cNvPr>
            <p:cNvSpPr/>
            <p:nvPr/>
          </p:nvSpPr>
          <p:spPr bwMode="auto">
            <a:xfrm rot="5400000">
              <a:off x="7318768" y="1391870"/>
              <a:ext cx="209921" cy="1953579"/>
            </a:xfrm>
            <a:prstGeom prst="moon">
              <a:avLst>
                <a:gd name="adj" fmla="val 6714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4F38A2A0-A484-4040-BE0C-6AAA39506D3D}"/>
                </a:ext>
              </a:extLst>
            </p:cNvPr>
            <p:cNvSpPr/>
            <p:nvPr/>
          </p:nvSpPr>
          <p:spPr bwMode="auto">
            <a:xfrm flipV="1">
              <a:off x="6775740" y="2880748"/>
              <a:ext cx="447360" cy="77274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0DEB7ABF-8A7E-49EB-8E43-877159C68F89}"/>
                </a:ext>
              </a:extLst>
            </p:cNvPr>
            <p:cNvSpPr/>
            <p:nvPr/>
          </p:nvSpPr>
          <p:spPr bwMode="auto">
            <a:xfrm flipV="1">
              <a:off x="7594890" y="2880748"/>
              <a:ext cx="447360" cy="77274"/>
            </a:xfrm>
            <a:custGeom>
              <a:avLst/>
              <a:gdLst>
                <a:gd name="connsiteX0" fmla="*/ 223680 w 447360"/>
                <a:gd name="connsiteY0" fmla="*/ 0 h 121521"/>
                <a:gd name="connsiteX1" fmla="*/ 427901 w 447360"/>
                <a:gd name="connsiteY1" fmla="*/ 84915 h 121521"/>
                <a:gd name="connsiteX2" fmla="*/ 447360 w 447360"/>
                <a:gd name="connsiteY2" fmla="*/ 121521 h 121521"/>
                <a:gd name="connsiteX3" fmla="*/ 405688 w 447360"/>
                <a:gd name="connsiteY3" fmla="*/ 92055 h 121521"/>
                <a:gd name="connsiteX4" fmla="*/ 223680 w 447360"/>
                <a:gd name="connsiteY4" fmla="*/ 52055 h 121521"/>
                <a:gd name="connsiteX5" fmla="*/ 41671 w 447360"/>
                <a:gd name="connsiteY5" fmla="*/ 92055 h 121521"/>
                <a:gd name="connsiteX6" fmla="*/ 0 w 447360"/>
                <a:gd name="connsiteY6" fmla="*/ 121521 h 121521"/>
                <a:gd name="connsiteX7" fmla="*/ 19459 w 447360"/>
                <a:gd name="connsiteY7" fmla="*/ 84915 h 121521"/>
                <a:gd name="connsiteX8" fmla="*/ 223680 w 447360"/>
                <a:gd name="connsiteY8" fmla="*/ 0 h 1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7360" h="121521">
                  <a:moveTo>
                    <a:pt x="223680" y="0"/>
                  </a:moveTo>
                  <a:cubicBezTo>
                    <a:pt x="310227" y="0"/>
                    <a:pt x="386020" y="34006"/>
                    <a:pt x="427901" y="84915"/>
                  </a:cubicBezTo>
                  <a:lnTo>
                    <a:pt x="447360" y="121521"/>
                  </a:lnTo>
                  <a:lnTo>
                    <a:pt x="405688" y="92055"/>
                  </a:lnTo>
                  <a:cubicBezTo>
                    <a:pt x="356227" y="67066"/>
                    <a:pt x="292817" y="52055"/>
                    <a:pt x="223680" y="52055"/>
                  </a:cubicBezTo>
                  <a:cubicBezTo>
                    <a:pt x="154542" y="52055"/>
                    <a:pt x="91132" y="67066"/>
                    <a:pt x="41671" y="92055"/>
                  </a:cubicBezTo>
                  <a:lnTo>
                    <a:pt x="0" y="121521"/>
                  </a:lnTo>
                  <a:lnTo>
                    <a:pt x="19459" y="84915"/>
                  </a:lnTo>
                  <a:cubicBezTo>
                    <a:pt x="61340" y="34006"/>
                    <a:pt x="137133" y="0"/>
                    <a:pt x="2236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4B177013-AE05-4B44-BCDE-DF2D01249691}"/>
              </a:ext>
            </a:extLst>
          </p:cNvPr>
          <p:cNvGrpSpPr/>
          <p:nvPr/>
        </p:nvGrpSpPr>
        <p:grpSpPr>
          <a:xfrm>
            <a:off x="8251536" y="4617526"/>
            <a:ext cx="886929" cy="1696934"/>
            <a:chOff x="8583391" y="1793822"/>
            <a:chExt cx="1783293" cy="3411920"/>
          </a:xfrm>
        </p:grpSpPr>
        <p:sp>
          <p:nvSpPr>
            <p:cNvPr id="685" name="フローチャート: 論理積ゲート 684">
              <a:extLst>
                <a:ext uri="{FF2B5EF4-FFF2-40B4-BE49-F238E27FC236}">
                  <a16:creationId xmlns:a16="http://schemas.microsoft.com/office/drawing/2014/main" id="{BED6A377-E11B-4113-8C57-1ABE58518965}"/>
                </a:ext>
              </a:extLst>
            </p:cNvPr>
            <p:cNvSpPr/>
            <p:nvPr/>
          </p:nvSpPr>
          <p:spPr bwMode="auto">
            <a:xfrm rot="16200000">
              <a:off x="8626430" y="1793822"/>
              <a:ext cx="1708623" cy="1708623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6" name="四角形: 角を丸くする 685">
              <a:extLst>
                <a:ext uri="{FF2B5EF4-FFF2-40B4-BE49-F238E27FC236}">
                  <a16:creationId xmlns:a16="http://schemas.microsoft.com/office/drawing/2014/main" id="{B1F04A68-9647-44D9-A1D9-A68BCED5C75F}"/>
                </a:ext>
              </a:extLst>
            </p:cNvPr>
            <p:cNvSpPr/>
            <p:nvPr/>
          </p:nvSpPr>
          <p:spPr bwMode="auto">
            <a:xfrm flipH="1">
              <a:off x="9494314" y="4664313"/>
              <a:ext cx="122196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24E745DE-5E9F-40F6-9C7B-90C39FFAE9DF}"/>
                </a:ext>
              </a:extLst>
            </p:cNvPr>
            <p:cNvSpPr/>
            <p:nvPr/>
          </p:nvSpPr>
          <p:spPr bwMode="auto">
            <a:xfrm flipH="1">
              <a:off x="9488004" y="5083672"/>
              <a:ext cx="334470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四角形: 角を丸くする 687">
              <a:extLst>
                <a:ext uri="{FF2B5EF4-FFF2-40B4-BE49-F238E27FC236}">
                  <a16:creationId xmlns:a16="http://schemas.microsoft.com/office/drawing/2014/main" id="{DB9039FD-7ED1-487F-A1B4-6037A94A94B6}"/>
                </a:ext>
              </a:extLst>
            </p:cNvPr>
            <p:cNvSpPr/>
            <p:nvPr/>
          </p:nvSpPr>
          <p:spPr bwMode="auto">
            <a:xfrm>
              <a:off x="9321330" y="4664313"/>
              <a:ext cx="122197" cy="419110"/>
            </a:xfrm>
            <a:prstGeom prst="roundRect">
              <a:avLst>
                <a:gd name="adj" fmla="val 0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5718D0C2-BAD0-4489-BF19-B530FE09D274}"/>
                </a:ext>
              </a:extLst>
            </p:cNvPr>
            <p:cNvSpPr/>
            <p:nvPr/>
          </p:nvSpPr>
          <p:spPr bwMode="auto">
            <a:xfrm>
              <a:off x="9115366" y="5083672"/>
              <a:ext cx="334472" cy="12207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BC1ED7E5-96BC-4826-82F4-8A8B90BB427F}"/>
                </a:ext>
              </a:extLst>
            </p:cNvPr>
            <p:cNvSpPr/>
            <p:nvPr/>
          </p:nvSpPr>
          <p:spPr bwMode="auto">
            <a:xfrm>
              <a:off x="9324669" y="3013542"/>
              <a:ext cx="291772" cy="57983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91" name="台形 690">
              <a:extLst>
                <a:ext uri="{FF2B5EF4-FFF2-40B4-BE49-F238E27FC236}">
                  <a16:creationId xmlns:a16="http://schemas.microsoft.com/office/drawing/2014/main" id="{4548C329-F7DD-4239-BF47-4FC36A445360}"/>
                </a:ext>
              </a:extLst>
            </p:cNvPr>
            <p:cNvSpPr/>
            <p:nvPr/>
          </p:nvSpPr>
          <p:spPr bwMode="auto">
            <a:xfrm>
              <a:off x="8942650" y="3999236"/>
              <a:ext cx="1050926" cy="875365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13B649E1-CE73-48F3-A3DD-B7536E2D1730}"/>
                </a:ext>
              </a:extLst>
            </p:cNvPr>
            <p:cNvSpPr/>
            <p:nvPr/>
          </p:nvSpPr>
          <p:spPr bwMode="auto">
            <a:xfrm>
              <a:off x="9055917" y="3250063"/>
              <a:ext cx="824393" cy="797667"/>
            </a:xfrm>
            <a:custGeom>
              <a:avLst/>
              <a:gdLst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667738 w 1530170"/>
                <a:gd name="connsiteY2" fmla="*/ 205226 h 1480564"/>
                <a:gd name="connsiteX3" fmla="*/ 862432 w 1530170"/>
                <a:gd name="connsiteY3" fmla="*/ 205226 h 1480564"/>
                <a:gd name="connsiteX4" fmla="*/ 1026520 w 1530170"/>
                <a:gd name="connsiteY4" fmla="*/ 41138 h 1480564"/>
                <a:gd name="connsiteX5" fmla="*/ 1026520 w 1530170"/>
                <a:gd name="connsiteY5" fmla="*/ 0 h 1480564"/>
                <a:gd name="connsiteX6" fmla="*/ 1091583 w 1530170"/>
                <a:gd name="connsiteY6" fmla="*/ 6559 h 1480564"/>
                <a:gd name="connsiteX7" fmla="*/ 1530170 w 1530170"/>
                <a:gd name="connsiteY7" fmla="*/ 544687 h 1480564"/>
                <a:gd name="connsiteX8" fmla="*/ 1530170 w 1530170"/>
                <a:gd name="connsiteY8" fmla="*/ 1480564 h 1480564"/>
                <a:gd name="connsiteX9" fmla="*/ 0 w 1530170"/>
                <a:gd name="connsiteY9" fmla="*/ 1480564 h 1480564"/>
                <a:gd name="connsiteX10" fmla="*/ 0 w 1530170"/>
                <a:gd name="connsiteY10" fmla="*/ 544687 h 1480564"/>
                <a:gd name="connsiteX11" fmla="*/ 438588 w 1530170"/>
                <a:gd name="connsiteY11" fmla="*/ 6559 h 1480564"/>
                <a:gd name="connsiteX0" fmla="*/ 503650 w 1530170"/>
                <a:gd name="connsiteY0" fmla="*/ 0 h 1480564"/>
                <a:gd name="connsiteX1" fmla="*/ 503650 w 1530170"/>
                <a:gd name="connsiteY1" fmla="*/ 41138 h 1480564"/>
                <a:gd name="connsiteX2" fmla="*/ 862432 w 1530170"/>
                <a:gd name="connsiteY2" fmla="*/ 205226 h 1480564"/>
                <a:gd name="connsiteX3" fmla="*/ 1026520 w 1530170"/>
                <a:gd name="connsiteY3" fmla="*/ 41138 h 1480564"/>
                <a:gd name="connsiteX4" fmla="*/ 1026520 w 1530170"/>
                <a:gd name="connsiteY4" fmla="*/ 0 h 1480564"/>
                <a:gd name="connsiteX5" fmla="*/ 1091583 w 1530170"/>
                <a:gd name="connsiteY5" fmla="*/ 6559 h 1480564"/>
                <a:gd name="connsiteX6" fmla="*/ 1530170 w 1530170"/>
                <a:gd name="connsiteY6" fmla="*/ 544687 h 1480564"/>
                <a:gd name="connsiteX7" fmla="*/ 1530170 w 1530170"/>
                <a:gd name="connsiteY7" fmla="*/ 1480564 h 1480564"/>
                <a:gd name="connsiteX8" fmla="*/ 0 w 1530170"/>
                <a:gd name="connsiteY8" fmla="*/ 1480564 h 1480564"/>
                <a:gd name="connsiteX9" fmla="*/ 0 w 1530170"/>
                <a:gd name="connsiteY9" fmla="*/ 544687 h 1480564"/>
                <a:gd name="connsiteX10" fmla="*/ 438588 w 1530170"/>
                <a:gd name="connsiteY10" fmla="*/ 6559 h 1480564"/>
                <a:gd name="connsiteX11" fmla="*/ 503650 w 1530170"/>
                <a:gd name="connsiteY11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41138 h 1480564"/>
                <a:gd name="connsiteX3" fmla="*/ 1026520 w 1530170"/>
                <a:gd name="connsiteY3" fmla="*/ 0 h 1480564"/>
                <a:gd name="connsiteX4" fmla="*/ 1091583 w 1530170"/>
                <a:gd name="connsiteY4" fmla="*/ 6559 h 1480564"/>
                <a:gd name="connsiteX5" fmla="*/ 1530170 w 1530170"/>
                <a:gd name="connsiteY5" fmla="*/ 544687 h 1480564"/>
                <a:gd name="connsiteX6" fmla="*/ 1530170 w 1530170"/>
                <a:gd name="connsiteY6" fmla="*/ 1480564 h 1480564"/>
                <a:gd name="connsiteX7" fmla="*/ 0 w 1530170"/>
                <a:gd name="connsiteY7" fmla="*/ 1480564 h 1480564"/>
                <a:gd name="connsiteX8" fmla="*/ 0 w 1530170"/>
                <a:gd name="connsiteY8" fmla="*/ 544687 h 1480564"/>
                <a:gd name="connsiteX9" fmla="*/ 438588 w 1530170"/>
                <a:gd name="connsiteY9" fmla="*/ 6559 h 1480564"/>
                <a:gd name="connsiteX10" fmla="*/ 503650 w 1530170"/>
                <a:gd name="connsiteY10" fmla="*/ 0 h 1480564"/>
                <a:gd name="connsiteX0" fmla="*/ 503650 w 1530170"/>
                <a:gd name="connsiteY0" fmla="*/ 0 h 1480564"/>
                <a:gd name="connsiteX1" fmla="*/ 862432 w 1530170"/>
                <a:gd name="connsiteY1" fmla="*/ 205226 h 1480564"/>
                <a:gd name="connsiteX2" fmla="*/ 1026520 w 1530170"/>
                <a:gd name="connsiteY2" fmla="*/ 0 h 1480564"/>
                <a:gd name="connsiteX3" fmla="*/ 1091583 w 1530170"/>
                <a:gd name="connsiteY3" fmla="*/ 6559 h 1480564"/>
                <a:gd name="connsiteX4" fmla="*/ 1530170 w 1530170"/>
                <a:gd name="connsiteY4" fmla="*/ 544687 h 1480564"/>
                <a:gd name="connsiteX5" fmla="*/ 1530170 w 1530170"/>
                <a:gd name="connsiteY5" fmla="*/ 1480564 h 1480564"/>
                <a:gd name="connsiteX6" fmla="*/ 0 w 1530170"/>
                <a:gd name="connsiteY6" fmla="*/ 1480564 h 1480564"/>
                <a:gd name="connsiteX7" fmla="*/ 0 w 1530170"/>
                <a:gd name="connsiteY7" fmla="*/ 544687 h 1480564"/>
                <a:gd name="connsiteX8" fmla="*/ 438588 w 1530170"/>
                <a:gd name="connsiteY8" fmla="*/ 6559 h 1480564"/>
                <a:gd name="connsiteX9" fmla="*/ 503650 w 1530170"/>
                <a:gd name="connsiteY9" fmla="*/ 0 h 1480564"/>
                <a:gd name="connsiteX0" fmla="*/ 503650 w 1530170"/>
                <a:gd name="connsiteY0" fmla="*/ 0 h 1480564"/>
                <a:gd name="connsiteX1" fmla="*/ 1026520 w 1530170"/>
                <a:gd name="connsiteY1" fmla="*/ 0 h 1480564"/>
                <a:gd name="connsiteX2" fmla="*/ 1091583 w 1530170"/>
                <a:gd name="connsiteY2" fmla="*/ 6559 h 1480564"/>
                <a:gd name="connsiteX3" fmla="*/ 1530170 w 1530170"/>
                <a:gd name="connsiteY3" fmla="*/ 544687 h 1480564"/>
                <a:gd name="connsiteX4" fmla="*/ 1530170 w 1530170"/>
                <a:gd name="connsiteY4" fmla="*/ 1480564 h 1480564"/>
                <a:gd name="connsiteX5" fmla="*/ 0 w 1530170"/>
                <a:gd name="connsiteY5" fmla="*/ 1480564 h 1480564"/>
                <a:gd name="connsiteX6" fmla="*/ 0 w 1530170"/>
                <a:gd name="connsiteY6" fmla="*/ 544687 h 1480564"/>
                <a:gd name="connsiteX7" fmla="*/ 438588 w 1530170"/>
                <a:gd name="connsiteY7" fmla="*/ 6559 h 1480564"/>
                <a:gd name="connsiteX8" fmla="*/ 503650 w 1530170"/>
                <a:gd name="connsiteY8" fmla="*/ 0 h 1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170" h="1480564">
                  <a:moveTo>
                    <a:pt x="503650" y="0"/>
                  </a:moveTo>
                  <a:lnTo>
                    <a:pt x="1026520" y="0"/>
                  </a:lnTo>
                  <a:lnTo>
                    <a:pt x="1091583" y="6559"/>
                  </a:lnTo>
                  <a:cubicBezTo>
                    <a:pt x="1341884" y="57778"/>
                    <a:pt x="1530170" y="279244"/>
                    <a:pt x="1530170" y="544687"/>
                  </a:cubicBezTo>
                  <a:lnTo>
                    <a:pt x="1530170" y="1480564"/>
                  </a:lnTo>
                  <a:lnTo>
                    <a:pt x="0" y="1480564"/>
                  </a:lnTo>
                  <a:lnTo>
                    <a:pt x="0" y="544687"/>
                  </a:lnTo>
                  <a:cubicBezTo>
                    <a:pt x="0" y="279244"/>
                    <a:pt x="188286" y="57778"/>
                    <a:pt x="438588" y="6559"/>
                  </a:cubicBezTo>
                  <a:lnTo>
                    <a:pt x="50365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二等辺三角形 692">
              <a:extLst>
                <a:ext uri="{FF2B5EF4-FFF2-40B4-BE49-F238E27FC236}">
                  <a16:creationId xmlns:a16="http://schemas.microsoft.com/office/drawing/2014/main" id="{C3053F64-885A-45A1-9AEC-775151862398}"/>
                </a:ext>
              </a:extLst>
            </p:cNvPr>
            <p:cNvSpPr/>
            <p:nvPr/>
          </p:nvSpPr>
          <p:spPr bwMode="auto">
            <a:xfrm rot="10800000">
              <a:off x="9270609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4" name="二等辺三角形 693">
              <a:extLst>
                <a:ext uri="{FF2B5EF4-FFF2-40B4-BE49-F238E27FC236}">
                  <a16:creationId xmlns:a16="http://schemas.microsoft.com/office/drawing/2014/main" id="{EE5E0B57-A3DC-4C8D-9D28-A55AABF50B9C}"/>
                </a:ext>
              </a:extLst>
            </p:cNvPr>
            <p:cNvSpPr/>
            <p:nvPr/>
          </p:nvSpPr>
          <p:spPr bwMode="auto">
            <a:xfrm rot="10800000" flipH="1">
              <a:off x="9470666" y="3250062"/>
              <a:ext cx="199897" cy="120509"/>
            </a:xfrm>
            <a:prstGeom prst="triangle">
              <a:avLst>
                <a:gd name="adj" fmla="val 76896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3EBF5608-8D26-4B2A-B88F-BD7ADB95F219}"/>
                </a:ext>
              </a:extLst>
            </p:cNvPr>
            <p:cNvSpPr/>
            <p:nvPr/>
          </p:nvSpPr>
          <p:spPr bwMode="auto">
            <a:xfrm>
              <a:off x="9011928" y="3416449"/>
              <a:ext cx="912370" cy="1394006"/>
            </a:xfrm>
            <a:prstGeom prst="trapezoid">
              <a:avLst>
                <a:gd name="adj" fmla="val 16534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楕円 695">
              <a:extLst>
                <a:ext uri="{FF2B5EF4-FFF2-40B4-BE49-F238E27FC236}">
                  <a16:creationId xmlns:a16="http://schemas.microsoft.com/office/drawing/2014/main" id="{5473D592-8811-4466-82A8-10061CC15853}"/>
                </a:ext>
              </a:extLst>
            </p:cNvPr>
            <p:cNvSpPr/>
            <p:nvPr/>
          </p:nvSpPr>
          <p:spPr bwMode="auto">
            <a:xfrm>
              <a:off x="9204170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角を丸くする 696">
              <a:extLst>
                <a:ext uri="{FF2B5EF4-FFF2-40B4-BE49-F238E27FC236}">
                  <a16:creationId xmlns:a16="http://schemas.microsoft.com/office/drawing/2014/main" id="{096DBCC5-2A19-4CCC-ADA2-78C572C6B6BA}"/>
                </a:ext>
              </a:extLst>
            </p:cNvPr>
            <p:cNvSpPr/>
            <p:nvPr/>
          </p:nvSpPr>
          <p:spPr bwMode="auto">
            <a:xfrm>
              <a:off x="9216177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93429143-DEA6-4F8C-9003-3101285CCD25}"/>
                </a:ext>
              </a:extLst>
            </p:cNvPr>
            <p:cNvSpPr/>
            <p:nvPr/>
          </p:nvSpPr>
          <p:spPr bwMode="auto">
            <a:xfrm>
              <a:off x="9685265" y="3442444"/>
              <a:ext cx="47126" cy="4712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四角形: 角を丸くする 698">
              <a:extLst>
                <a:ext uri="{FF2B5EF4-FFF2-40B4-BE49-F238E27FC236}">
                  <a16:creationId xmlns:a16="http://schemas.microsoft.com/office/drawing/2014/main" id="{EF729157-4CEB-42A8-85AA-8A4655503B16}"/>
                </a:ext>
              </a:extLst>
            </p:cNvPr>
            <p:cNvSpPr/>
            <p:nvPr/>
          </p:nvSpPr>
          <p:spPr bwMode="auto">
            <a:xfrm>
              <a:off x="9697272" y="3250062"/>
              <a:ext cx="24632" cy="22537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BA80C77B-C52E-4B25-9C81-DA0DE07F1358}"/>
                </a:ext>
              </a:extLst>
            </p:cNvPr>
            <p:cNvGrpSpPr/>
            <p:nvPr/>
          </p:nvGrpSpPr>
          <p:grpSpPr>
            <a:xfrm>
              <a:off x="9186814" y="3914108"/>
              <a:ext cx="467380" cy="635375"/>
              <a:chOff x="940270" y="3914108"/>
              <a:chExt cx="467380" cy="635375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DD5EE1E0-4DEE-45D1-B6A3-451710FA6655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FC6C6D4F-563A-41BE-B47D-34E44B3D8F09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ADD4FCFA-540A-4F71-9317-4F5F30BB73C8}"/>
                </a:ext>
              </a:extLst>
            </p:cNvPr>
            <p:cNvGrpSpPr/>
            <p:nvPr/>
          </p:nvGrpSpPr>
          <p:grpSpPr>
            <a:xfrm rot="20343635">
              <a:off x="9057866" y="3445813"/>
              <a:ext cx="319660" cy="640219"/>
              <a:chOff x="4539694" y="1898826"/>
              <a:chExt cx="781606" cy="1188319"/>
            </a:xfrm>
          </p:grpSpPr>
          <p:sp>
            <p:nvSpPr>
              <p:cNvPr id="724" name="台形 339">
                <a:extLst>
                  <a:ext uri="{FF2B5EF4-FFF2-40B4-BE49-F238E27FC236}">
                    <a16:creationId xmlns:a16="http://schemas.microsoft.com/office/drawing/2014/main" id="{A2A0ABB2-B07D-463F-8025-6BAA84EBDED7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41114 w 276091"/>
                  <a:gd name="connsiteY2" fmla="*/ 1332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32554 w 276091"/>
                  <a:gd name="connsiteY5" fmla="*/ 92772 h 557677"/>
                  <a:gd name="connsiteX0" fmla="*/ 141114 w 276091"/>
                  <a:gd name="connsiteY0" fmla="*/ 1332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台形 724">
                <a:extLst>
                  <a:ext uri="{FF2B5EF4-FFF2-40B4-BE49-F238E27FC236}">
                    <a16:creationId xmlns:a16="http://schemas.microsoft.com/office/drawing/2014/main" id="{1D021767-CFB0-4980-8826-B28DC7FBF981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F74ACCA8-EA2D-4912-9D7B-8F18782371D8}"/>
                </a:ext>
              </a:extLst>
            </p:cNvPr>
            <p:cNvGrpSpPr/>
            <p:nvPr/>
          </p:nvGrpSpPr>
          <p:grpSpPr>
            <a:xfrm flipH="1">
              <a:off x="9274904" y="3914108"/>
              <a:ext cx="467380" cy="635375"/>
              <a:chOff x="940270" y="3914108"/>
              <a:chExt cx="467380" cy="635375"/>
            </a:xfrm>
          </p:grpSpPr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A59F8B11-9D7E-42BE-8749-CFA8E587E706}"/>
                  </a:ext>
                </a:extLst>
              </p:cNvPr>
              <p:cNvSpPr/>
              <p:nvPr/>
            </p:nvSpPr>
            <p:spPr bwMode="auto">
              <a:xfrm rot="19932915" flipH="1">
                <a:off x="945896" y="3914108"/>
                <a:ext cx="461754" cy="620471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E426267B-FF59-4FB6-A74B-F2FFAB95C842}"/>
                  </a:ext>
                </a:extLst>
              </p:cNvPr>
              <p:cNvSpPr/>
              <p:nvPr/>
            </p:nvSpPr>
            <p:spPr bwMode="auto">
              <a:xfrm rot="19932915" flipH="1">
                <a:off x="940270" y="3929013"/>
                <a:ext cx="448570" cy="620470"/>
              </a:xfrm>
              <a:custGeom>
                <a:avLst/>
                <a:gdLst>
                  <a:gd name="connsiteX0" fmla="*/ 295319 w 448570"/>
                  <a:gd name="connsiteY0" fmla="*/ 350104 h 620470"/>
                  <a:gd name="connsiteX1" fmla="*/ 367137 w 448570"/>
                  <a:gd name="connsiteY1" fmla="*/ 474495 h 620470"/>
                  <a:gd name="connsiteX2" fmla="*/ 355246 w 448570"/>
                  <a:gd name="connsiteY2" fmla="*/ 518869 h 620470"/>
                  <a:gd name="connsiteX3" fmla="*/ 351397 w 448570"/>
                  <a:gd name="connsiteY3" fmla="*/ 519376 h 620470"/>
                  <a:gd name="connsiteX4" fmla="*/ 363762 w 448570"/>
                  <a:gd name="connsiteY4" fmla="*/ 528864 h 620470"/>
                  <a:gd name="connsiteX5" fmla="*/ 388411 w 448570"/>
                  <a:gd name="connsiteY5" fmla="*/ 525618 h 620470"/>
                  <a:gd name="connsiteX6" fmla="*/ 400301 w 448570"/>
                  <a:gd name="connsiteY6" fmla="*/ 481245 h 620470"/>
                  <a:gd name="connsiteX7" fmla="*/ 352592 w 448570"/>
                  <a:gd name="connsiteY7" fmla="*/ 398612 h 620470"/>
                  <a:gd name="connsiteX8" fmla="*/ 302232 w 448570"/>
                  <a:gd name="connsiteY8" fmla="*/ 348252 h 620470"/>
                  <a:gd name="connsiteX9" fmla="*/ 225363 w 448570"/>
                  <a:gd name="connsiteY9" fmla="*/ 368849 h 620470"/>
                  <a:gd name="connsiteX10" fmla="*/ 280017 w 448570"/>
                  <a:gd name="connsiteY10" fmla="*/ 572823 h 620470"/>
                  <a:gd name="connsiteX11" fmla="*/ 276772 w 448570"/>
                  <a:gd name="connsiteY11" fmla="*/ 597472 h 620470"/>
                  <a:gd name="connsiteX12" fmla="*/ 260715 w 448570"/>
                  <a:gd name="connsiteY12" fmla="*/ 609793 h 620470"/>
                  <a:gd name="connsiteX13" fmla="*/ 265563 w 448570"/>
                  <a:gd name="connsiteY13" fmla="*/ 616111 h 620470"/>
                  <a:gd name="connsiteX14" fmla="*/ 290212 w 448570"/>
                  <a:gd name="connsiteY14" fmla="*/ 619356 h 620470"/>
                  <a:gd name="connsiteX15" fmla="*/ 313181 w 448570"/>
                  <a:gd name="connsiteY15" fmla="*/ 579572 h 620470"/>
                  <a:gd name="connsiteX16" fmla="*/ 278883 w 448570"/>
                  <a:gd name="connsiteY16" fmla="*/ 451570 h 620470"/>
                  <a:gd name="connsiteX17" fmla="*/ 230352 w 448570"/>
                  <a:gd name="connsiteY17" fmla="*/ 367512 h 620470"/>
                  <a:gd name="connsiteX18" fmla="*/ 154288 w 448570"/>
                  <a:gd name="connsiteY18" fmla="*/ 387894 h 620470"/>
                  <a:gd name="connsiteX19" fmla="*/ 154288 w 448570"/>
                  <a:gd name="connsiteY19" fmla="*/ 554292 h 620470"/>
                  <a:gd name="connsiteX20" fmla="*/ 144774 w 448570"/>
                  <a:gd name="connsiteY20" fmla="*/ 577262 h 620470"/>
                  <a:gd name="connsiteX21" fmla="*/ 131484 w 448570"/>
                  <a:gd name="connsiteY21" fmla="*/ 582767 h 620470"/>
                  <a:gd name="connsiteX22" fmla="*/ 131999 w 448570"/>
                  <a:gd name="connsiteY22" fmla="*/ 584011 h 620470"/>
                  <a:gd name="connsiteX23" fmla="*/ 154969 w 448570"/>
                  <a:gd name="connsiteY23" fmla="*/ 593526 h 620470"/>
                  <a:gd name="connsiteX24" fmla="*/ 187452 w 448570"/>
                  <a:gd name="connsiteY24" fmla="*/ 561042 h 620470"/>
                  <a:gd name="connsiteX25" fmla="*/ 187452 w 448570"/>
                  <a:gd name="connsiteY25" fmla="*/ 478377 h 620470"/>
                  <a:gd name="connsiteX26" fmla="*/ 162610 w 448570"/>
                  <a:gd name="connsiteY26" fmla="*/ 385664 h 620470"/>
                  <a:gd name="connsiteX27" fmla="*/ 88629 w 448570"/>
                  <a:gd name="connsiteY27" fmla="*/ 376380 h 620470"/>
                  <a:gd name="connsiteX28" fmla="*/ 18374 w 448570"/>
                  <a:gd name="connsiteY28" fmla="*/ 446636 h 620470"/>
                  <a:gd name="connsiteX29" fmla="*/ 0 w 448570"/>
                  <a:gd name="connsiteY29" fmla="*/ 454246 h 620470"/>
                  <a:gd name="connsiteX30" fmla="*/ 24729 w 448570"/>
                  <a:gd name="connsiteY30" fmla="*/ 464490 h 620470"/>
                  <a:gd name="connsiteX31" fmla="*/ 51538 w 448570"/>
                  <a:gd name="connsiteY31" fmla="*/ 453386 h 620470"/>
                  <a:gd name="connsiteX32" fmla="*/ 89321 w 448570"/>
                  <a:gd name="connsiteY32" fmla="*/ 415603 h 620470"/>
                  <a:gd name="connsiteX33" fmla="*/ 89321 w 448570"/>
                  <a:gd name="connsiteY33" fmla="*/ 378960 h 620470"/>
                  <a:gd name="connsiteX34" fmla="*/ 217390 w 448570"/>
                  <a:gd name="connsiteY34" fmla="*/ 0 h 620470"/>
                  <a:gd name="connsiteX35" fmla="*/ 221799 w 448570"/>
                  <a:gd name="connsiteY35" fmla="*/ 10645 h 620470"/>
                  <a:gd name="connsiteX36" fmla="*/ 221799 w 448570"/>
                  <a:gd name="connsiteY36" fmla="*/ 170230 h 620470"/>
                  <a:gd name="connsiteX37" fmla="*/ 240764 w 448570"/>
                  <a:gd name="connsiteY37" fmla="*/ 176756 h 620470"/>
                  <a:gd name="connsiteX38" fmla="*/ 290318 w 448570"/>
                  <a:gd name="connsiteY38" fmla="*/ 241336 h 620470"/>
                  <a:gd name="connsiteX39" fmla="*/ 296919 w 448570"/>
                  <a:gd name="connsiteY39" fmla="*/ 265972 h 620470"/>
                  <a:gd name="connsiteX40" fmla="*/ 407436 w 448570"/>
                  <a:gd name="connsiteY40" fmla="*/ 376489 h 620470"/>
                  <a:gd name="connsiteX41" fmla="*/ 407436 w 448570"/>
                  <a:gd name="connsiteY41" fmla="*/ 414973 h 620470"/>
                  <a:gd name="connsiteX42" fmla="*/ 398902 w 448570"/>
                  <a:gd name="connsiteY42" fmla="*/ 418508 h 620470"/>
                  <a:gd name="connsiteX43" fmla="*/ 402117 w 448570"/>
                  <a:gd name="connsiteY43" fmla="*/ 421722 h 620470"/>
                  <a:gd name="connsiteX44" fmla="*/ 440600 w 448570"/>
                  <a:gd name="connsiteY44" fmla="*/ 421722 h 620470"/>
                  <a:gd name="connsiteX45" fmla="*/ 440600 w 448570"/>
                  <a:gd name="connsiteY45" fmla="*/ 383239 h 620470"/>
                  <a:gd name="connsiteX46" fmla="*/ 330083 w 448570"/>
                  <a:gd name="connsiteY46" fmla="*/ 272722 h 620470"/>
                  <a:gd name="connsiteX47" fmla="*/ 323482 w 448570"/>
                  <a:gd name="connsiteY47" fmla="*/ 248085 h 620470"/>
                  <a:gd name="connsiteX48" fmla="*/ 273928 w 448570"/>
                  <a:gd name="connsiteY48" fmla="*/ 183505 h 620470"/>
                  <a:gd name="connsiteX49" fmla="*/ 254963 w 448570"/>
                  <a:gd name="connsiteY49" fmla="*/ 176980 h 620470"/>
                  <a:gd name="connsiteX50" fmla="*/ 254963 w 448570"/>
                  <a:gd name="connsiteY50" fmla="*/ 17395 h 620470"/>
                  <a:gd name="connsiteX51" fmla="*/ 249868 w 448570"/>
                  <a:gd name="connsiteY51" fmla="*/ 5095 h 620470"/>
                  <a:gd name="connsiteX52" fmla="*/ 237568 w 448570"/>
                  <a:gd name="connsiteY52" fmla="*/ 0 h 62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48570" h="620470">
                    <a:moveTo>
                      <a:pt x="295319" y="350104"/>
                    </a:moveTo>
                    <a:lnTo>
                      <a:pt x="367137" y="474495"/>
                    </a:lnTo>
                    <a:cubicBezTo>
                      <a:pt x="376106" y="490031"/>
                      <a:pt x="370783" y="509899"/>
                      <a:pt x="355246" y="518869"/>
                    </a:cubicBezTo>
                    <a:lnTo>
                      <a:pt x="351397" y="519376"/>
                    </a:lnTo>
                    <a:lnTo>
                      <a:pt x="363762" y="528864"/>
                    </a:lnTo>
                    <a:cubicBezTo>
                      <a:pt x="371791" y="531015"/>
                      <a:pt x="380642" y="530104"/>
                      <a:pt x="388411" y="525618"/>
                    </a:cubicBezTo>
                    <a:cubicBezTo>
                      <a:pt x="403947" y="516649"/>
                      <a:pt x="409270" y="496781"/>
                      <a:pt x="400301" y="481245"/>
                    </a:cubicBezTo>
                    <a:lnTo>
                      <a:pt x="352592" y="398612"/>
                    </a:lnTo>
                    <a:lnTo>
                      <a:pt x="302232" y="348252"/>
                    </a:lnTo>
                    <a:close/>
                    <a:moveTo>
                      <a:pt x="225363" y="368849"/>
                    </a:moveTo>
                    <a:lnTo>
                      <a:pt x="280017" y="572823"/>
                    </a:lnTo>
                    <a:cubicBezTo>
                      <a:pt x="282339" y="581487"/>
                      <a:pt x="280929" y="590272"/>
                      <a:pt x="276772" y="597472"/>
                    </a:cubicBezTo>
                    <a:lnTo>
                      <a:pt x="260715" y="609793"/>
                    </a:lnTo>
                    <a:lnTo>
                      <a:pt x="265563" y="616111"/>
                    </a:lnTo>
                    <a:cubicBezTo>
                      <a:pt x="272762" y="620267"/>
                      <a:pt x="281548" y="621678"/>
                      <a:pt x="290212" y="619356"/>
                    </a:cubicBezTo>
                    <a:cubicBezTo>
                      <a:pt x="307541" y="614714"/>
                      <a:pt x="317824" y="596901"/>
                      <a:pt x="313181" y="579572"/>
                    </a:cubicBezTo>
                    <a:lnTo>
                      <a:pt x="278883" y="451570"/>
                    </a:lnTo>
                    <a:lnTo>
                      <a:pt x="230352" y="367512"/>
                    </a:lnTo>
                    <a:close/>
                    <a:moveTo>
                      <a:pt x="154288" y="387894"/>
                    </a:moveTo>
                    <a:lnTo>
                      <a:pt x="154288" y="554292"/>
                    </a:lnTo>
                    <a:cubicBezTo>
                      <a:pt x="154288" y="563262"/>
                      <a:pt x="150652" y="571383"/>
                      <a:pt x="144774" y="577262"/>
                    </a:cubicBezTo>
                    <a:lnTo>
                      <a:pt x="131484" y="582767"/>
                    </a:lnTo>
                    <a:lnTo>
                      <a:pt x="131999" y="584011"/>
                    </a:lnTo>
                    <a:cubicBezTo>
                      <a:pt x="137878" y="589890"/>
                      <a:pt x="145999" y="593526"/>
                      <a:pt x="154969" y="593526"/>
                    </a:cubicBezTo>
                    <a:cubicBezTo>
                      <a:pt x="172908" y="593525"/>
                      <a:pt x="187452" y="578982"/>
                      <a:pt x="187452" y="561042"/>
                    </a:cubicBezTo>
                    <a:lnTo>
                      <a:pt x="187452" y="478377"/>
                    </a:lnTo>
                    <a:lnTo>
                      <a:pt x="162610" y="385664"/>
                    </a:lnTo>
                    <a:close/>
                    <a:moveTo>
                      <a:pt x="88629" y="376380"/>
                    </a:moveTo>
                    <a:lnTo>
                      <a:pt x="18374" y="446636"/>
                    </a:lnTo>
                    <a:lnTo>
                      <a:pt x="0" y="454246"/>
                    </a:lnTo>
                    <a:lnTo>
                      <a:pt x="24729" y="464490"/>
                    </a:lnTo>
                    <a:cubicBezTo>
                      <a:pt x="34432" y="464490"/>
                      <a:pt x="44135" y="460789"/>
                      <a:pt x="51538" y="453386"/>
                    </a:cubicBezTo>
                    <a:lnTo>
                      <a:pt x="89321" y="415603"/>
                    </a:lnTo>
                    <a:lnTo>
                      <a:pt x="89321" y="378960"/>
                    </a:lnTo>
                    <a:close/>
                    <a:moveTo>
                      <a:pt x="217390" y="0"/>
                    </a:moveTo>
                    <a:lnTo>
                      <a:pt x="221799" y="10645"/>
                    </a:lnTo>
                    <a:lnTo>
                      <a:pt x="221799" y="170230"/>
                    </a:lnTo>
                    <a:lnTo>
                      <a:pt x="240764" y="176756"/>
                    </a:lnTo>
                    <a:cubicBezTo>
                      <a:pt x="264336" y="190365"/>
                      <a:pt x="282716" y="212967"/>
                      <a:pt x="290318" y="241336"/>
                    </a:cubicBezTo>
                    <a:lnTo>
                      <a:pt x="296919" y="265972"/>
                    </a:lnTo>
                    <a:lnTo>
                      <a:pt x="407436" y="376489"/>
                    </a:lnTo>
                    <a:cubicBezTo>
                      <a:pt x="418063" y="387116"/>
                      <a:pt x="418063" y="404346"/>
                      <a:pt x="407436" y="414973"/>
                    </a:cubicBezTo>
                    <a:lnTo>
                      <a:pt x="398902" y="418508"/>
                    </a:lnTo>
                    <a:lnTo>
                      <a:pt x="402117" y="421722"/>
                    </a:lnTo>
                    <a:cubicBezTo>
                      <a:pt x="412744" y="432349"/>
                      <a:pt x="429973" y="432349"/>
                      <a:pt x="440600" y="421722"/>
                    </a:cubicBezTo>
                    <a:cubicBezTo>
                      <a:pt x="451227" y="411096"/>
                      <a:pt x="451227" y="393865"/>
                      <a:pt x="440600" y="383239"/>
                    </a:cubicBezTo>
                    <a:lnTo>
                      <a:pt x="330083" y="272722"/>
                    </a:lnTo>
                    <a:lnTo>
                      <a:pt x="323482" y="248085"/>
                    </a:lnTo>
                    <a:cubicBezTo>
                      <a:pt x="315881" y="219717"/>
                      <a:pt x="297500" y="197115"/>
                      <a:pt x="273928" y="183505"/>
                    </a:cubicBezTo>
                    <a:lnTo>
                      <a:pt x="254963" y="176980"/>
                    </a:lnTo>
                    <a:lnTo>
                      <a:pt x="254963" y="17395"/>
                    </a:lnTo>
                    <a:cubicBezTo>
                      <a:pt x="254963" y="12592"/>
                      <a:pt x="253016" y="8242"/>
                      <a:pt x="249868" y="5095"/>
                    </a:cubicBezTo>
                    <a:cubicBezTo>
                      <a:pt x="246721" y="1947"/>
                      <a:pt x="242372" y="0"/>
                      <a:pt x="237568" y="0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85C9FC40-1487-47A9-B170-138FC3B7BBD5}"/>
                </a:ext>
              </a:extLst>
            </p:cNvPr>
            <p:cNvGrpSpPr/>
            <p:nvPr/>
          </p:nvGrpSpPr>
          <p:grpSpPr>
            <a:xfrm rot="1256365" flipH="1">
              <a:off x="9551572" y="3445813"/>
              <a:ext cx="319660" cy="640219"/>
              <a:chOff x="4539694" y="1898826"/>
              <a:chExt cx="781606" cy="1188319"/>
            </a:xfrm>
          </p:grpSpPr>
          <p:sp>
            <p:nvSpPr>
              <p:cNvPr id="720" name="台形 345">
                <a:extLst>
                  <a:ext uri="{FF2B5EF4-FFF2-40B4-BE49-F238E27FC236}">
                    <a16:creationId xmlns:a16="http://schemas.microsoft.com/office/drawing/2014/main" id="{BDEA3F25-216D-40B7-A95B-1DBB57C7991E}"/>
                  </a:ext>
                </a:extLst>
              </p:cNvPr>
              <p:cNvSpPr/>
              <p:nvPr/>
            </p:nvSpPr>
            <p:spPr bwMode="auto">
              <a:xfrm>
                <a:off x="4592961" y="1898826"/>
                <a:ext cx="675075" cy="1035116"/>
              </a:xfrm>
              <a:custGeom>
                <a:avLst/>
                <a:gdLst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81684 w 276091"/>
                  <a:gd name="connsiteY2" fmla="*/ 0 h 557677"/>
                  <a:gd name="connsiteX3" fmla="*/ 276091 w 276091"/>
                  <a:gd name="connsiteY3" fmla="*/ 557677 h 557677"/>
                  <a:gd name="connsiteX4" fmla="*/ 0 w 276091"/>
                  <a:gd name="connsiteY4" fmla="*/ 557677 h 557677"/>
                  <a:gd name="connsiteX0" fmla="*/ 0 w 276091"/>
                  <a:gd name="connsiteY0" fmla="*/ 557677 h 557677"/>
                  <a:gd name="connsiteX1" fmla="*/ 94407 w 276091"/>
                  <a:gd name="connsiteY1" fmla="*/ 0 h 557677"/>
                  <a:gd name="connsiteX2" fmla="*/ 138020 w 276091"/>
                  <a:gd name="connsiteY2" fmla="*/ 148 h 557677"/>
                  <a:gd name="connsiteX3" fmla="*/ 181684 w 276091"/>
                  <a:gd name="connsiteY3" fmla="*/ 0 h 557677"/>
                  <a:gd name="connsiteX4" fmla="*/ 276091 w 276091"/>
                  <a:gd name="connsiteY4" fmla="*/ 557677 h 557677"/>
                  <a:gd name="connsiteX5" fmla="*/ 0 w 276091"/>
                  <a:gd name="connsiteY5" fmla="*/ 557677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5" fmla="*/ 229460 w 276091"/>
                  <a:gd name="connsiteY5" fmla="*/ 91588 h 557677"/>
                  <a:gd name="connsiteX0" fmla="*/ 138020 w 276091"/>
                  <a:gd name="connsiteY0" fmla="*/ 148 h 557677"/>
                  <a:gd name="connsiteX1" fmla="*/ 181684 w 276091"/>
                  <a:gd name="connsiteY1" fmla="*/ 0 h 557677"/>
                  <a:gd name="connsiteX2" fmla="*/ 276091 w 276091"/>
                  <a:gd name="connsiteY2" fmla="*/ 557677 h 557677"/>
                  <a:gd name="connsiteX3" fmla="*/ 0 w 276091"/>
                  <a:gd name="connsiteY3" fmla="*/ 557677 h 557677"/>
                  <a:gd name="connsiteX4" fmla="*/ 94407 w 276091"/>
                  <a:gd name="connsiteY4" fmla="*/ 0 h 557677"/>
                  <a:gd name="connsiteX0" fmla="*/ 181684 w 276091"/>
                  <a:gd name="connsiteY0" fmla="*/ 0 h 557677"/>
                  <a:gd name="connsiteX1" fmla="*/ 276091 w 276091"/>
                  <a:gd name="connsiteY1" fmla="*/ 557677 h 557677"/>
                  <a:gd name="connsiteX2" fmla="*/ 0 w 276091"/>
                  <a:gd name="connsiteY2" fmla="*/ 557677 h 557677"/>
                  <a:gd name="connsiteX3" fmla="*/ 94407 w 276091"/>
                  <a:gd name="connsiteY3" fmla="*/ 0 h 55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091" h="557677">
                    <a:moveTo>
                      <a:pt x="181684" y="0"/>
                    </a:moveTo>
                    <a:lnTo>
                      <a:pt x="276091" y="557677"/>
                    </a:lnTo>
                    <a:lnTo>
                      <a:pt x="0" y="557677"/>
                    </a:lnTo>
                    <a:lnTo>
                      <a:pt x="94407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台形 720">
                <a:extLst>
                  <a:ext uri="{FF2B5EF4-FFF2-40B4-BE49-F238E27FC236}">
                    <a16:creationId xmlns:a16="http://schemas.microsoft.com/office/drawing/2014/main" id="{B1F95E76-2922-4AF2-ABCC-550C54A46F75}"/>
                  </a:ext>
                </a:extLst>
              </p:cNvPr>
              <p:cNvSpPr/>
              <p:nvPr/>
            </p:nvSpPr>
            <p:spPr bwMode="auto">
              <a:xfrm>
                <a:off x="4539694" y="2902440"/>
                <a:ext cx="781606" cy="184705"/>
              </a:xfrm>
              <a:prstGeom prst="trapezoid">
                <a:avLst>
                  <a:gd name="adj" fmla="val 18124"/>
                </a:avLst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4" name="楕円 703">
              <a:extLst>
                <a:ext uri="{FF2B5EF4-FFF2-40B4-BE49-F238E27FC236}">
                  <a16:creationId xmlns:a16="http://schemas.microsoft.com/office/drawing/2014/main" id="{639A15A7-1B17-4776-9848-147A759AA17D}"/>
                </a:ext>
              </a:extLst>
            </p:cNvPr>
            <p:cNvSpPr/>
            <p:nvPr/>
          </p:nvSpPr>
          <p:spPr bwMode="auto">
            <a:xfrm rot="20700000">
              <a:off x="8587370" y="262017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楕円 704">
              <a:extLst>
                <a:ext uri="{FF2B5EF4-FFF2-40B4-BE49-F238E27FC236}">
                  <a16:creationId xmlns:a16="http://schemas.microsoft.com/office/drawing/2014/main" id="{A1C48592-63A1-4560-9607-C45B08284A34}"/>
                </a:ext>
              </a:extLst>
            </p:cNvPr>
            <p:cNvSpPr/>
            <p:nvPr/>
          </p:nvSpPr>
          <p:spPr bwMode="auto">
            <a:xfrm rot="900000" flipH="1">
              <a:off x="10021092" y="2620178"/>
              <a:ext cx="345592" cy="47657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BC058FA2-83C2-4603-85B0-0F34237EE090}"/>
                </a:ext>
              </a:extLst>
            </p:cNvPr>
            <p:cNvSpPr/>
            <p:nvPr/>
          </p:nvSpPr>
          <p:spPr bwMode="auto">
            <a:xfrm>
              <a:off x="8700089" y="1907102"/>
              <a:ext cx="1553876" cy="1553876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958921EA-58C2-4D33-A326-567FB4E7151D}"/>
                </a:ext>
              </a:extLst>
            </p:cNvPr>
            <p:cNvSpPr/>
            <p:nvPr/>
          </p:nvSpPr>
          <p:spPr bwMode="auto">
            <a:xfrm rot="16200000">
              <a:off x="9183212" y="1325748"/>
              <a:ext cx="595061" cy="1619849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5889AD04-6939-4050-B1E7-38C8B429F938}"/>
                </a:ext>
              </a:extLst>
            </p:cNvPr>
            <p:cNvSpPr/>
            <p:nvPr/>
          </p:nvSpPr>
          <p:spPr bwMode="auto">
            <a:xfrm>
              <a:off x="8887100" y="2560477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9" name="四角形: 角を丸くする 708">
              <a:extLst>
                <a:ext uri="{FF2B5EF4-FFF2-40B4-BE49-F238E27FC236}">
                  <a16:creationId xmlns:a16="http://schemas.microsoft.com/office/drawing/2014/main" id="{93B3838B-ABED-4B21-A1ED-93EF7F6BF124}"/>
                </a:ext>
              </a:extLst>
            </p:cNvPr>
            <p:cNvSpPr/>
            <p:nvPr/>
          </p:nvSpPr>
          <p:spPr bwMode="auto">
            <a:xfrm>
              <a:off x="9749688" y="2560477"/>
              <a:ext cx="317266" cy="4245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月 709">
              <a:extLst>
                <a:ext uri="{FF2B5EF4-FFF2-40B4-BE49-F238E27FC236}">
                  <a16:creationId xmlns:a16="http://schemas.microsoft.com/office/drawing/2014/main" id="{2FE07D09-B00B-4CCB-8294-22596FE59F78}"/>
                </a:ext>
              </a:extLst>
            </p:cNvPr>
            <p:cNvSpPr/>
            <p:nvPr/>
          </p:nvSpPr>
          <p:spPr bwMode="auto">
            <a:xfrm rot="16200000">
              <a:off x="9428235" y="3064513"/>
              <a:ext cx="100578" cy="47395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月 710">
              <a:extLst>
                <a:ext uri="{FF2B5EF4-FFF2-40B4-BE49-F238E27FC236}">
                  <a16:creationId xmlns:a16="http://schemas.microsoft.com/office/drawing/2014/main" id="{56D62E64-E767-492B-B237-DE6A46D32FC7}"/>
                </a:ext>
              </a:extLst>
            </p:cNvPr>
            <p:cNvSpPr/>
            <p:nvPr/>
          </p:nvSpPr>
          <p:spPr bwMode="auto">
            <a:xfrm rot="16200000">
              <a:off x="9448964" y="3011989"/>
              <a:ext cx="55930" cy="146006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2" name="月 711">
              <a:extLst>
                <a:ext uri="{FF2B5EF4-FFF2-40B4-BE49-F238E27FC236}">
                  <a16:creationId xmlns:a16="http://schemas.microsoft.com/office/drawing/2014/main" id="{EF3DBFEC-8910-43E2-9BDF-1ECCEE1EB7ED}"/>
                </a:ext>
              </a:extLst>
            </p:cNvPr>
            <p:cNvSpPr/>
            <p:nvPr/>
          </p:nvSpPr>
          <p:spPr bwMode="auto">
            <a:xfrm rot="5400000">
              <a:off x="9015065" y="2337707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3" name="月 712">
              <a:extLst>
                <a:ext uri="{FF2B5EF4-FFF2-40B4-BE49-F238E27FC236}">
                  <a16:creationId xmlns:a16="http://schemas.microsoft.com/office/drawing/2014/main" id="{B6831DFC-51C5-4F86-BF5C-DD5DC69EBF15}"/>
                </a:ext>
              </a:extLst>
            </p:cNvPr>
            <p:cNvSpPr/>
            <p:nvPr/>
          </p:nvSpPr>
          <p:spPr bwMode="auto">
            <a:xfrm rot="5400000">
              <a:off x="9877655" y="2337707"/>
              <a:ext cx="61334" cy="317265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4" name="楕円 713">
              <a:extLst>
                <a:ext uri="{FF2B5EF4-FFF2-40B4-BE49-F238E27FC236}">
                  <a16:creationId xmlns:a16="http://schemas.microsoft.com/office/drawing/2014/main" id="{B7192C3A-ABC2-40B5-89CB-B89244190714}"/>
                </a:ext>
              </a:extLst>
            </p:cNvPr>
            <p:cNvSpPr/>
            <p:nvPr/>
          </p:nvSpPr>
          <p:spPr bwMode="auto">
            <a:xfrm>
              <a:off x="8832297" y="3021830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楕円 714">
              <a:extLst>
                <a:ext uri="{FF2B5EF4-FFF2-40B4-BE49-F238E27FC236}">
                  <a16:creationId xmlns:a16="http://schemas.microsoft.com/office/drawing/2014/main" id="{1426C296-9085-4DED-BD48-DEB281D82397}"/>
                </a:ext>
              </a:extLst>
            </p:cNvPr>
            <p:cNvSpPr/>
            <p:nvPr/>
          </p:nvSpPr>
          <p:spPr bwMode="auto">
            <a:xfrm>
              <a:off x="9965110" y="3021830"/>
              <a:ext cx="156451" cy="6439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台形 715">
              <a:extLst>
                <a:ext uri="{FF2B5EF4-FFF2-40B4-BE49-F238E27FC236}">
                  <a16:creationId xmlns:a16="http://schemas.microsoft.com/office/drawing/2014/main" id="{6F49B4EB-F3E5-4516-A6BF-4F25C0DF53CC}"/>
                </a:ext>
              </a:extLst>
            </p:cNvPr>
            <p:cNvSpPr/>
            <p:nvPr/>
          </p:nvSpPr>
          <p:spPr bwMode="auto">
            <a:xfrm>
              <a:off x="8665443" y="1991623"/>
              <a:ext cx="1598558" cy="326228"/>
            </a:xfrm>
            <a:prstGeom prst="trapezoid">
              <a:avLst>
                <a:gd name="adj" fmla="val 56435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月 716">
              <a:extLst>
                <a:ext uri="{FF2B5EF4-FFF2-40B4-BE49-F238E27FC236}">
                  <a16:creationId xmlns:a16="http://schemas.microsoft.com/office/drawing/2014/main" id="{386FC147-7A48-4DF0-83E5-4F1EB96D07ED}"/>
                </a:ext>
              </a:extLst>
            </p:cNvPr>
            <p:cNvSpPr/>
            <p:nvPr/>
          </p:nvSpPr>
          <p:spPr bwMode="auto">
            <a:xfrm rot="5400000">
              <a:off x="9361214" y="1391301"/>
              <a:ext cx="209921" cy="1765568"/>
            </a:xfrm>
            <a:prstGeom prst="moon">
              <a:avLst>
                <a:gd name="adj" fmla="val 67144"/>
              </a:avLst>
            </a:prstGeom>
            <a:solidFill>
              <a:srgbClr val="99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月 717">
              <a:extLst>
                <a:ext uri="{FF2B5EF4-FFF2-40B4-BE49-F238E27FC236}">
                  <a16:creationId xmlns:a16="http://schemas.microsoft.com/office/drawing/2014/main" id="{F557C24B-9481-4EAA-A48F-FBB8BC3F7E3D}"/>
                </a:ext>
              </a:extLst>
            </p:cNvPr>
            <p:cNvSpPr/>
            <p:nvPr/>
          </p:nvSpPr>
          <p:spPr bwMode="auto">
            <a:xfrm rot="16200000">
              <a:off x="9002058" y="2684795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月 718">
              <a:extLst>
                <a:ext uri="{FF2B5EF4-FFF2-40B4-BE49-F238E27FC236}">
                  <a16:creationId xmlns:a16="http://schemas.microsoft.com/office/drawing/2014/main" id="{7C659D65-F343-41A4-96BA-9EDFE81C64BD}"/>
                </a:ext>
              </a:extLst>
            </p:cNvPr>
            <p:cNvSpPr/>
            <p:nvPr/>
          </p:nvSpPr>
          <p:spPr bwMode="auto">
            <a:xfrm rot="16200000">
              <a:off x="9855530" y="2684797"/>
              <a:ext cx="100941" cy="267654"/>
            </a:xfrm>
            <a:prstGeom prst="moon">
              <a:avLst>
                <a:gd name="adj" fmla="val 5228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2017-08-23T01:09:36Z</dcterms:modified>
  <cp:category/>
</cp:coreProperties>
</file>