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4" d="100"/>
          <a:sy n="84" d="100"/>
        </p:scale>
        <p:origin x="168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CBA8DCC-30D2-4F99-8DC6-524F8A29DF77}"/>
              </a:ext>
            </a:extLst>
          </p:cNvPr>
          <p:cNvGrpSpPr/>
          <p:nvPr/>
        </p:nvGrpSpPr>
        <p:grpSpPr>
          <a:xfrm>
            <a:off x="7989968" y="509981"/>
            <a:ext cx="1465584" cy="1929998"/>
            <a:chOff x="7989968" y="509981"/>
            <a:chExt cx="1465584" cy="1929998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A234C64E-9BA7-4634-99ED-80C7EB15E1E2}"/>
                </a:ext>
              </a:extLst>
            </p:cNvPr>
            <p:cNvSpPr/>
            <p:nvPr/>
          </p:nvSpPr>
          <p:spPr bwMode="auto">
            <a:xfrm rot="14400000">
              <a:off x="8922403" y="1775111"/>
              <a:ext cx="337538" cy="515804"/>
            </a:xfrm>
            <a:custGeom>
              <a:avLst/>
              <a:gdLst>
                <a:gd name="connsiteX0" fmla="*/ 247214 w 337538"/>
                <a:gd name="connsiteY0" fmla="*/ 442884 h 515804"/>
                <a:gd name="connsiteX1" fmla="*/ 230035 w 337538"/>
                <a:gd name="connsiteY1" fmla="*/ 417172 h 515804"/>
                <a:gd name="connsiteX2" fmla="*/ 190177 w 337538"/>
                <a:gd name="connsiteY2" fmla="*/ 452128 h 515804"/>
                <a:gd name="connsiteX3" fmla="*/ 146098 w 337538"/>
                <a:gd name="connsiteY3" fmla="*/ 422673 h 515804"/>
                <a:gd name="connsiteX4" fmla="*/ 122652 w 337538"/>
                <a:gd name="connsiteY4" fmla="*/ 470220 h 515804"/>
                <a:gd name="connsiteX5" fmla="*/ 70658 w 337538"/>
                <a:gd name="connsiteY5" fmla="*/ 459877 h 515804"/>
                <a:gd name="connsiteX6" fmla="*/ 67191 w 337538"/>
                <a:gd name="connsiteY6" fmla="*/ 512777 h 515804"/>
                <a:gd name="connsiteX7" fmla="*/ 51972 w 337538"/>
                <a:gd name="connsiteY7" fmla="*/ 515804 h 515804"/>
                <a:gd name="connsiteX8" fmla="*/ 26525 w 337538"/>
                <a:gd name="connsiteY8" fmla="*/ 468923 h 515804"/>
                <a:gd name="connsiteX9" fmla="*/ 0 w 337538"/>
                <a:gd name="connsiteY9" fmla="*/ 337538 h 515804"/>
                <a:gd name="connsiteX10" fmla="*/ 337538 w 337538"/>
                <a:gd name="connsiteY10" fmla="*/ 0 h 515804"/>
                <a:gd name="connsiteX11" fmla="*/ 243413 w 337538"/>
                <a:gd name="connsiteY11" fmla="*/ 425422 h 51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515804">
                  <a:moveTo>
                    <a:pt x="247214" y="442884"/>
                  </a:moveTo>
                  <a:lnTo>
                    <a:pt x="230035" y="417172"/>
                  </a:lnTo>
                  <a:lnTo>
                    <a:pt x="190177" y="452128"/>
                  </a:lnTo>
                  <a:lnTo>
                    <a:pt x="146098" y="422673"/>
                  </a:lnTo>
                  <a:lnTo>
                    <a:pt x="122652" y="470220"/>
                  </a:lnTo>
                  <a:lnTo>
                    <a:pt x="70658" y="459877"/>
                  </a:lnTo>
                  <a:lnTo>
                    <a:pt x="67191" y="512777"/>
                  </a:lnTo>
                  <a:lnTo>
                    <a:pt x="51972" y="515804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1CF9445-5DE4-4A5A-B705-3509255FA1F5}"/>
                </a:ext>
              </a:extLst>
            </p:cNvPr>
            <p:cNvSpPr/>
            <p:nvPr/>
          </p:nvSpPr>
          <p:spPr bwMode="auto">
            <a:xfrm rot="14400000">
              <a:off x="9183817" y="1739823"/>
              <a:ext cx="285566" cy="257904"/>
            </a:xfrm>
            <a:custGeom>
              <a:avLst/>
              <a:gdLst>
                <a:gd name="connsiteX0" fmla="*/ 285566 w 285566"/>
                <a:gd name="connsiteY0" fmla="*/ 257904 h 257904"/>
                <a:gd name="connsiteX1" fmla="*/ 5674 w 285566"/>
                <a:gd name="connsiteY1" fmla="*/ 109087 h 257904"/>
                <a:gd name="connsiteX2" fmla="*/ 0 w 285566"/>
                <a:gd name="connsiteY2" fmla="*/ 98632 h 257904"/>
                <a:gd name="connsiteX3" fmla="*/ 15219 w 285566"/>
                <a:gd name="connsiteY3" fmla="*/ 95605 h 257904"/>
                <a:gd name="connsiteX4" fmla="*/ 18686 w 285566"/>
                <a:gd name="connsiteY4" fmla="*/ 42705 h 257904"/>
                <a:gd name="connsiteX5" fmla="*/ 70680 w 285566"/>
                <a:gd name="connsiteY5" fmla="*/ 53048 h 257904"/>
                <a:gd name="connsiteX6" fmla="*/ 94126 w 285566"/>
                <a:gd name="connsiteY6" fmla="*/ 5501 h 257904"/>
                <a:gd name="connsiteX7" fmla="*/ 138205 w 285566"/>
                <a:gd name="connsiteY7" fmla="*/ 34956 h 257904"/>
                <a:gd name="connsiteX8" fmla="*/ 178063 w 285566"/>
                <a:gd name="connsiteY8" fmla="*/ 0 h 257904"/>
                <a:gd name="connsiteX9" fmla="*/ 195242 w 285566"/>
                <a:gd name="connsiteY9" fmla="*/ 25712 h 257904"/>
                <a:gd name="connsiteX10" fmla="*/ 210266 w 285566"/>
                <a:gd name="connsiteY10" fmla="*/ 94734 h 257904"/>
                <a:gd name="connsiteX11" fmla="*/ 285566 w 285566"/>
                <a:gd name="connsiteY11" fmla="*/ 257903 h 25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566" h="257904">
                  <a:moveTo>
                    <a:pt x="285566" y="257904"/>
                  </a:moveTo>
                  <a:cubicBezTo>
                    <a:pt x="169055" y="257904"/>
                    <a:pt x="66332" y="198872"/>
                    <a:pt x="5674" y="109087"/>
                  </a:cubicBezTo>
                  <a:lnTo>
                    <a:pt x="0" y="98632"/>
                  </a:lnTo>
                  <a:lnTo>
                    <a:pt x="15219" y="95605"/>
                  </a:lnTo>
                  <a:lnTo>
                    <a:pt x="18686" y="42705"/>
                  </a:lnTo>
                  <a:lnTo>
                    <a:pt x="70680" y="53048"/>
                  </a:lnTo>
                  <a:lnTo>
                    <a:pt x="94126" y="5501"/>
                  </a:lnTo>
                  <a:lnTo>
                    <a:pt x="138205" y="34956"/>
                  </a:lnTo>
                  <a:lnTo>
                    <a:pt x="178063" y="0"/>
                  </a:lnTo>
                  <a:lnTo>
                    <a:pt x="195242" y="25712"/>
                  </a:lnTo>
                  <a:lnTo>
                    <a:pt x="210266" y="94734"/>
                  </a:lnTo>
                  <a:cubicBezTo>
                    <a:pt x="226999" y="151612"/>
                    <a:pt x="252099" y="206624"/>
                    <a:pt x="285566" y="257903"/>
                  </a:cubicBezTo>
                  <a:close/>
                </a:path>
              </a:pathLst>
            </a:custGeom>
            <a:solidFill>
              <a:srgbClr val="FFD04B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8E31FC8B-AAF7-4E6F-943A-C46BEDDCA910}"/>
                </a:ext>
              </a:extLst>
            </p:cNvPr>
            <p:cNvSpPr/>
            <p:nvPr/>
          </p:nvSpPr>
          <p:spPr bwMode="auto">
            <a:xfrm>
              <a:off x="8395859" y="1878309"/>
              <a:ext cx="150289" cy="477810"/>
            </a:xfrm>
            <a:prstGeom prst="ellipse">
              <a:avLst/>
            </a:prstGeom>
            <a:solidFill>
              <a:srgbClr val="8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7C32EBAC-F03F-44D3-AF2A-33295B1A401E}"/>
                </a:ext>
              </a:extLst>
            </p:cNvPr>
            <p:cNvSpPr/>
            <p:nvPr/>
          </p:nvSpPr>
          <p:spPr bwMode="auto">
            <a:xfrm>
              <a:off x="8821948" y="1878309"/>
              <a:ext cx="150289" cy="477810"/>
            </a:xfrm>
            <a:prstGeom prst="ellipse">
              <a:avLst/>
            </a:prstGeom>
            <a:solidFill>
              <a:srgbClr val="8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A916EF84-8069-4375-9263-2E6FF3369C46}"/>
                </a:ext>
              </a:extLst>
            </p:cNvPr>
            <p:cNvSpPr/>
            <p:nvPr/>
          </p:nvSpPr>
          <p:spPr bwMode="auto">
            <a:xfrm>
              <a:off x="8213015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二等辺三角形 9">
              <a:extLst>
                <a:ext uri="{FF2B5EF4-FFF2-40B4-BE49-F238E27FC236}">
                  <a16:creationId xmlns:a16="http://schemas.microsoft.com/office/drawing/2014/main" id="{0C99EC5C-279A-4D99-9D0A-3C37FFE98F56}"/>
                </a:ext>
              </a:extLst>
            </p:cNvPr>
            <p:cNvSpPr/>
            <p:nvPr/>
          </p:nvSpPr>
          <p:spPr bwMode="auto">
            <a:xfrm rot="1800000" flipH="1">
              <a:off x="8892739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二等辺三角形 9">
              <a:extLst>
                <a:ext uri="{FF2B5EF4-FFF2-40B4-BE49-F238E27FC236}">
                  <a16:creationId xmlns:a16="http://schemas.microsoft.com/office/drawing/2014/main" id="{A50367BF-BE01-4181-B842-1D1235395815}"/>
                </a:ext>
              </a:extLst>
            </p:cNvPr>
            <p:cNvSpPr/>
            <p:nvPr/>
          </p:nvSpPr>
          <p:spPr bwMode="auto">
            <a:xfrm rot="1800000" flipH="1">
              <a:off x="8959898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二等辺三角形 9">
              <a:extLst>
                <a:ext uri="{FF2B5EF4-FFF2-40B4-BE49-F238E27FC236}">
                  <a16:creationId xmlns:a16="http://schemas.microsoft.com/office/drawing/2014/main" id="{8A8A7AE9-7400-4B58-B2EF-EB49E5F2E17B}"/>
                </a:ext>
              </a:extLst>
            </p:cNvPr>
            <p:cNvSpPr/>
            <p:nvPr/>
          </p:nvSpPr>
          <p:spPr bwMode="auto">
            <a:xfrm rot="19800000">
              <a:off x="7989968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二等辺三角形 9">
              <a:extLst>
                <a:ext uri="{FF2B5EF4-FFF2-40B4-BE49-F238E27FC236}">
                  <a16:creationId xmlns:a16="http://schemas.microsoft.com/office/drawing/2014/main" id="{A7A425CF-449B-4ACD-9556-49FB21C69608}"/>
                </a:ext>
              </a:extLst>
            </p:cNvPr>
            <p:cNvSpPr/>
            <p:nvPr/>
          </p:nvSpPr>
          <p:spPr bwMode="auto">
            <a:xfrm rot="19800000">
              <a:off x="8124658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3B711EE4-4A5C-44E8-80D5-3EC975092035}"/>
                </a:ext>
              </a:extLst>
            </p:cNvPr>
            <p:cNvSpPr/>
            <p:nvPr/>
          </p:nvSpPr>
          <p:spPr bwMode="auto">
            <a:xfrm>
              <a:off x="8041143" y="636843"/>
              <a:ext cx="1289568" cy="1241466"/>
            </a:xfrm>
            <a:prstGeom prst="ellipse">
              <a:avLst/>
            </a:pr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5408DE7-EDDD-4395-8F1A-45E8408ED357}"/>
                </a:ext>
              </a:extLst>
            </p:cNvPr>
            <p:cNvSpPr/>
            <p:nvPr/>
          </p:nvSpPr>
          <p:spPr bwMode="auto">
            <a:xfrm>
              <a:off x="8215843" y="1216104"/>
              <a:ext cx="940169" cy="308917"/>
            </a:xfrm>
            <a:custGeom>
              <a:avLst/>
              <a:gdLst>
                <a:gd name="connsiteX0" fmla="*/ 694269 w 951525"/>
                <a:gd name="connsiteY0" fmla="*/ 0 h 312649"/>
                <a:gd name="connsiteX1" fmla="*/ 795201 w 951525"/>
                <a:gd name="connsiteY1" fmla="*/ 100932 h 312649"/>
                <a:gd name="connsiteX2" fmla="*/ 896132 w 951525"/>
                <a:gd name="connsiteY2" fmla="*/ 0 h 312649"/>
                <a:gd name="connsiteX3" fmla="*/ 951525 w 951525"/>
                <a:gd name="connsiteY3" fmla="*/ 55393 h 312649"/>
                <a:gd name="connsiteX4" fmla="*/ 850593 w 951525"/>
                <a:gd name="connsiteY4" fmla="*/ 156325 h 312649"/>
                <a:gd name="connsiteX5" fmla="*/ 951525 w 951525"/>
                <a:gd name="connsiteY5" fmla="*/ 257256 h 312649"/>
                <a:gd name="connsiteX6" fmla="*/ 896132 w 951525"/>
                <a:gd name="connsiteY6" fmla="*/ 312649 h 312649"/>
                <a:gd name="connsiteX7" fmla="*/ 795201 w 951525"/>
                <a:gd name="connsiteY7" fmla="*/ 211717 h 312649"/>
                <a:gd name="connsiteX8" fmla="*/ 694269 w 951525"/>
                <a:gd name="connsiteY8" fmla="*/ 312649 h 312649"/>
                <a:gd name="connsiteX9" fmla="*/ 638876 w 951525"/>
                <a:gd name="connsiteY9" fmla="*/ 257256 h 312649"/>
                <a:gd name="connsiteX10" fmla="*/ 739808 w 951525"/>
                <a:gd name="connsiteY10" fmla="*/ 156325 h 312649"/>
                <a:gd name="connsiteX11" fmla="*/ 638876 w 951525"/>
                <a:gd name="connsiteY11" fmla="*/ 55393 h 312649"/>
                <a:gd name="connsiteX12" fmla="*/ 55393 w 951525"/>
                <a:gd name="connsiteY12" fmla="*/ 0 h 312649"/>
                <a:gd name="connsiteX13" fmla="*/ 156325 w 951525"/>
                <a:gd name="connsiteY13" fmla="*/ 100932 h 312649"/>
                <a:gd name="connsiteX14" fmla="*/ 257256 w 951525"/>
                <a:gd name="connsiteY14" fmla="*/ 0 h 312649"/>
                <a:gd name="connsiteX15" fmla="*/ 312649 w 951525"/>
                <a:gd name="connsiteY15" fmla="*/ 55393 h 312649"/>
                <a:gd name="connsiteX16" fmla="*/ 211717 w 951525"/>
                <a:gd name="connsiteY16" fmla="*/ 156325 h 312649"/>
                <a:gd name="connsiteX17" fmla="*/ 312649 w 951525"/>
                <a:gd name="connsiteY17" fmla="*/ 257256 h 312649"/>
                <a:gd name="connsiteX18" fmla="*/ 257256 w 951525"/>
                <a:gd name="connsiteY18" fmla="*/ 312649 h 312649"/>
                <a:gd name="connsiteX19" fmla="*/ 156325 w 951525"/>
                <a:gd name="connsiteY19" fmla="*/ 211717 h 312649"/>
                <a:gd name="connsiteX20" fmla="*/ 55393 w 951525"/>
                <a:gd name="connsiteY20" fmla="*/ 312649 h 312649"/>
                <a:gd name="connsiteX21" fmla="*/ 0 w 951525"/>
                <a:gd name="connsiteY21" fmla="*/ 257256 h 312649"/>
                <a:gd name="connsiteX22" fmla="*/ 100932 w 951525"/>
                <a:gd name="connsiteY22" fmla="*/ 156325 h 312649"/>
                <a:gd name="connsiteX23" fmla="*/ 0 w 951525"/>
                <a:gd name="connsiteY23" fmla="*/ 55393 h 312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51525" h="312649">
                  <a:moveTo>
                    <a:pt x="694269" y="0"/>
                  </a:moveTo>
                  <a:lnTo>
                    <a:pt x="795201" y="100932"/>
                  </a:lnTo>
                  <a:lnTo>
                    <a:pt x="896132" y="0"/>
                  </a:lnTo>
                  <a:lnTo>
                    <a:pt x="951525" y="55393"/>
                  </a:lnTo>
                  <a:lnTo>
                    <a:pt x="850593" y="156325"/>
                  </a:lnTo>
                  <a:lnTo>
                    <a:pt x="951525" y="257256"/>
                  </a:lnTo>
                  <a:lnTo>
                    <a:pt x="896132" y="312649"/>
                  </a:lnTo>
                  <a:lnTo>
                    <a:pt x="795201" y="211717"/>
                  </a:lnTo>
                  <a:lnTo>
                    <a:pt x="694269" y="312649"/>
                  </a:lnTo>
                  <a:lnTo>
                    <a:pt x="638876" y="257256"/>
                  </a:lnTo>
                  <a:lnTo>
                    <a:pt x="739808" y="156325"/>
                  </a:lnTo>
                  <a:lnTo>
                    <a:pt x="638876" y="55393"/>
                  </a:lnTo>
                  <a:close/>
                  <a:moveTo>
                    <a:pt x="55393" y="0"/>
                  </a:moveTo>
                  <a:lnTo>
                    <a:pt x="156325" y="100932"/>
                  </a:lnTo>
                  <a:lnTo>
                    <a:pt x="257256" y="0"/>
                  </a:lnTo>
                  <a:lnTo>
                    <a:pt x="312649" y="55393"/>
                  </a:lnTo>
                  <a:lnTo>
                    <a:pt x="211717" y="156325"/>
                  </a:lnTo>
                  <a:lnTo>
                    <a:pt x="312649" y="257256"/>
                  </a:lnTo>
                  <a:lnTo>
                    <a:pt x="257256" y="312649"/>
                  </a:lnTo>
                  <a:lnTo>
                    <a:pt x="156325" y="211717"/>
                  </a:lnTo>
                  <a:lnTo>
                    <a:pt x="55393" y="312649"/>
                  </a:lnTo>
                  <a:lnTo>
                    <a:pt x="0" y="257256"/>
                  </a:lnTo>
                  <a:lnTo>
                    <a:pt x="100932" y="156325"/>
                  </a:lnTo>
                  <a:lnTo>
                    <a:pt x="0" y="55393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65791654-B374-4BBB-90C2-DD3099D2AAC2}"/>
                </a:ext>
              </a:extLst>
            </p:cNvPr>
            <p:cNvSpPr/>
            <p:nvPr/>
          </p:nvSpPr>
          <p:spPr bwMode="auto">
            <a:xfrm>
              <a:off x="8546401" y="1797411"/>
              <a:ext cx="279052" cy="156500"/>
            </a:xfrm>
            <a:prstGeom prst="ellipse">
              <a:avLst/>
            </a:prstGeom>
            <a:solidFill>
              <a:srgbClr val="FFD04B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0EFEE4EC-031D-4242-B1E1-3A66190C53BE}"/>
                </a:ext>
              </a:extLst>
            </p:cNvPr>
            <p:cNvSpPr/>
            <p:nvPr/>
          </p:nvSpPr>
          <p:spPr bwMode="auto">
            <a:xfrm>
              <a:off x="8324183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solidFill>
              <a:srgbClr val="FFD04B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23EB46C8-2840-444A-88C4-5C6ACDC0E27D}"/>
                </a:ext>
              </a:extLst>
            </p:cNvPr>
            <p:cNvSpPr/>
            <p:nvPr/>
          </p:nvSpPr>
          <p:spPr bwMode="auto">
            <a:xfrm>
              <a:off x="8546401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E852DE02-3461-45FD-BE65-7D633AA72DBA}"/>
                </a:ext>
              </a:extLst>
            </p:cNvPr>
            <p:cNvSpPr/>
            <p:nvPr/>
          </p:nvSpPr>
          <p:spPr bwMode="auto">
            <a:xfrm>
              <a:off x="8635954" y="1645535"/>
              <a:ext cx="99945" cy="4517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A2AD7AE-F748-4FEC-AE17-87B98EBD8352}"/>
                </a:ext>
              </a:extLst>
            </p:cNvPr>
            <p:cNvSpPr/>
            <p:nvPr/>
          </p:nvSpPr>
          <p:spPr bwMode="auto">
            <a:xfrm>
              <a:off x="8236921" y="1035724"/>
              <a:ext cx="898011" cy="90390"/>
            </a:xfrm>
            <a:custGeom>
              <a:avLst/>
              <a:gdLst>
                <a:gd name="connsiteX0" fmla="*/ 708521 w 908858"/>
                <a:gd name="connsiteY0" fmla="*/ 2 h 91482"/>
                <a:gd name="connsiteX1" fmla="*/ 796447 w 908858"/>
                <a:gd name="connsiteY1" fmla="*/ 13413 h 91482"/>
                <a:gd name="connsiteX2" fmla="*/ 908543 w 908858"/>
                <a:gd name="connsiteY2" fmla="*/ 78099 h 91482"/>
                <a:gd name="connsiteX3" fmla="*/ 779122 w 908858"/>
                <a:gd name="connsiteY3" fmla="*/ 78072 h 91482"/>
                <a:gd name="connsiteX4" fmla="*/ 667026 w 908858"/>
                <a:gd name="connsiteY4" fmla="*/ 13386 h 91482"/>
                <a:gd name="connsiteX5" fmla="*/ 708521 w 908858"/>
                <a:gd name="connsiteY5" fmla="*/ 2 h 91482"/>
                <a:gd name="connsiteX6" fmla="*/ 200337 w 908858"/>
                <a:gd name="connsiteY6" fmla="*/ 0 h 91482"/>
                <a:gd name="connsiteX7" fmla="*/ 241832 w 908858"/>
                <a:gd name="connsiteY7" fmla="*/ 13383 h 91482"/>
                <a:gd name="connsiteX8" fmla="*/ 129736 w 908858"/>
                <a:gd name="connsiteY8" fmla="*/ 78070 h 91482"/>
                <a:gd name="connsiteX9" fmla="*/ 315 w 908858"/>
                <a:gd name="connsiteY9" fmla="*/ 78098 h 91482"/>
                <a:gd name="connsiteX10" fmla="*/ 112411 w 908858"/>
                <a:gd name="connsiteY10" fmla="*/ 13411 h 91482"/>
                <a:gd name="connsiteX11" fmla="*/ 200337 w 908858"/>
                <a:gd name="connsiteY11" fmla="*/ 0 h 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858" h="91482">
                  <a:moveTo>
                    <a:pt x="708521" y="2"/>
                  </a:moveTo>
                  <a:cubicBezTo>
                    <a:pt x="731942" y="7"/>
                    <a:pt x="763100" y="4478"/>
                    <a:pt x="796447" y="13413"/>
                  </a:cubicBezTo>
                  <a:cubicBezTo>
                    <a:pt x="863140" y="31284"/>
                    <a:pt x="913327" y="60245"/>
                    <a:pt x="908543" y="78099"/>
                  </a:cubicBezTo>
                  <a:cubicBezTo>
                    <a:pt x="903758" y="95955"/>
                    <a:pt x="845816" y="95942"/>
                    <a:pt x="779122" y="78072"/>
                  </a:cubicBezTo>
                  <a:cubicBezTo>
                    <a:pt x="712428" y="60202"/>
                    <a:pt x="662243" y="31241"/>
                    <a:pt x="667026" y="13386"/>
                  </a:cubicBezTo>
                  <a:cubicBezTo>
                    <a:pt x="669418" y="4458"/>
                    <a:pt x="685100" y="-3"/>
                    <a:pt x="708521" y="2"/>
                  </a:cubicBezTo>
                  <a:close/>
                  <a:moveTo>
                    <a:pt x="200337" y="0"/>
                  </a:moveTo>
                  <a:cubicBezTo>
                    <a:pt x="223758" y="-5"/>
                    <a:pt x="239440" y="4456"/>
                    <a:pt x="241832" y="13383"/>
                  </a:cubicBezTo>
                  <a:cubicBezTo>
                    <a:pt x="246616" y="31239"/>
                    <a:pt x="196429" y="60200"/>
                    <a:pt x="129736" y="78070"/>
                  </a:cubicBezTo>
                  <a:cubicBezTo>
                    <a:pt x="63043" y="95941"/>
                    <a:pt x="5099" y="95953"/>
                    <a:pt x="315" y="78098"/>
                  </a:cubicBezTo>
                  <a:cubicBezTo>
                    <a:pt x="-4469" y="60243"/>
                    <a:pt x="45717" y="31281"/>
                    <a:pt x="112411" y="13411"/>
                  </a:cubicBezTo>
                  <a:cubicBezTo>
                    <a:pt x="145757" y="4476"/>
                    <a:pt x="176917" y="5"/>
                    <a:pt x="20033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7ADA9175-EB97-42DB-90F3-6192126E857A}"/>
              </a:ext>
            </a:extLst>
          </p:cNvPr>
          <p:cNvGrpSpPr/>
          <p:nvPr/>
        </p:nvGrpSpPr>
        <p:grpSpPr>
          <a:xfrm>
            <a:off x="514109" y="509981"/>
            <a:ext cx="1463872" cy="1929998"/>
            <a:chOff x="514109" y="509981"/>
            <a:chExt cx="1463872" cy="1929998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FDDA061C-02BE-40DB-B0A9-B4930BAA7F25}"/>
                </a:ext>
              </a:extLst>
            </p:cNvPr>
            <p:cNvSpPr/>
            <p:nvPr/>
          </p:nvSpPr>
          <p:spPr bwMode="auto">
            <a:xfrm rot="14400000">
              <a:off x="1444832" y="1775111"/>
              <a:ext cx="337538" cy="515804"/>
            </a:xfrm>
            <a:custGeom>
              <a:avLst/>
              <a:gdLst>
                <a:gd name="connsiteX0" fmla="*/ 247214 w 337538"/>
                <a:gd name="connsiteY0" fmla="*/ 442884 h 515804"/>
                <a:gd name="connsiteX1" fmla="*/ 230035 w 337538"/>
                <a:gd name="connsiteY1" fmla="*/ 417172 h 515804"/>
                <a:gd name="connsiteX2" fmla="*/ 190177 w 337538"/>
                <a:gd name="connsiteY2" fmla="*/ 452128 h 515804"/>
                <a:gd name="connsiteX3" fmla="*/ 146098 w 337538"/>
                <a:gd name="connsiteY3" fmla="*/ 422673 h 515804"/>
                <a:gd name="connsiteX4" fmla="*/ 122652 w 337538"/>
                <a:gd name="connsiteY4" fmla="*/ 470220 h 515804"/>
                <a:gd name="connsiteX5" fmla="*/ 70658 w 337538"/>
                <a:gd name="connsiteY5" fmla="*/ 459877 h 515804"/>
                <a:gd name="connsiteX6" fmla="*/ 67191 w 337538"/>
                <a:gd name="connsiteY6" fmla="*/ 512777 h 515804"/>
                <a:gd name="connsiteX7" fmla="*/ 51972 w 337538"/>
                <a:gd name="connsiteY7" fmla="*/ 515804 h 515804"/>
                <a:gd name="connsiteX8" fmla="*/ 26525 w 337538"/>
                <a:gd name="connsiteY8" fmla="*/ 468923 h 515804"/>
                <a:gd name="connsiteX9" fmla="*/ 0 w 337538"/>
                <a:gd name="connsiteY9" fmla="*/ 337538 h 515804"/>
                <a:gd name="connsiteX10" fmla="*/ 337538 w 337538"/>
                <a:gd name="connsiteY10" fmla="*/ 0 h 515804"/>
                <a:gd name="connsiteX11" fmla="*/ 243413 w 337538"/>
                <a:gd name="connsiteY11" fmla="*/ 425422 h 51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515804">
                  <a:moveTo>
                    <a:pt x="247214" y="442884"/>
                  </a:moveTo>
                  <a:lnTo>
                    <a:pt x="230035" y="417172"/>
                  </a:lnTo>
                  <a:lnTo>
                    <a:pt x="190177" y="452128"/>
                  </a:lnTo>
                  <a:lnTo>
                    <a:pt x="146098" y="422673"/>
                  </a:lnTo>
                  <a:lnTo>
                    <a:pt x="122652" y="470220"/>
                  </a:lnTo>
                  <a:lnTo>
                    <a:pt x="70658" y="459877"/>
                  </a:lnTo>
                  <a:lnTo>
                    <a:pt x="67191" y="512777"/>
                  </a:lnTo>
                  <a:lnTo>
                    <a:pt x="51972" y="515804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3655E705-C4ED-44B4-A99A-1259D615C5FF}"/>
                </a:ext>
              </a:extLst>
            </p:cNvPr>
            <p:cNvSpPr/>
            <p:nvPr/>
          </p:nvSpPr>
          <p:spPr bwMode="auto">
            <a:xfrm rot="14400000">
              <a:off x="1706246" y="1739823"/>
              <a:ext cx="285566" cy="257904"/>
            </a:xfrm>
            <a:custGeom>
              <a:avLst/>
              <a:gdLst>
                <a:gd name="connsiteX0" fmla="*/ 285566 w 285566"/>
                <a:gd name="connsiteY0" fmla="*/ 257904 h 257904"/>
                <a:gd name="connsiteX1" fmla="*/ 5674 w 285566"/>
                <a:gd name="connsiteY1" fmla="*/ 109087 h 257904"/>
                <a:gd name="connsiteX2" fmla="*/ 0 w 285566"/>
                <a:gd name="connsiteY2" fmla="*/ 98632 h 257904"/>
                <a:gd name="connsiteX3" fmla="*/ 15219 w 285566"/>
                <a:gd name="connsiteY3" fmla="*/ 95605 h 257904"/>
                <a:gd name="connsiteX4" fmla="*/ 18686 w 285566"/>
                <a:gd name="connsiteY4" fmla="*/ 42705 h 257904"/>
                <a:gd name="connsiteX5" fmla="*/ 70680 w 285566"/>
                <a:gd name="connsiteY5" fmla="*/ 53048 h 257904"/>
                <a:gd name="connsiteX6" fmla="*/ 94126 w 285566"/>
                <a:gd name="connsiteY6" fmla="*/ 5501 h 257904"/>
                <a:gd name="connsiteX7" fmla="*/ 138205 w 285566"/>
                <a:gd name="connsiteY7" fmla="*/ 34956 h 257904"/>
                <a:gd name="connsiteX8" fmla="*/ 178063 w 285566"/>
                <a:gd name="connsiteY8" fmla="*/ 0 h 257904"/>
                <a:gd name="connsiteX9" fmla="*/ 195242 w 285566"/>
                <a:gd name="connsiteY9" fmla="*/ 25712 h 257904"/>
                <a:gd name="connsiteX10" fmla="*/ 210266 w 285566"/>
                <a:gd name="connsiteY10" fmla="*/ 94734 h 257904"/>
                <a:gd name="connsiteX11" fmla="*/ 285566 w 285566"/>
                <a:gd name="connsiteY11" fmla="*/ 257903 h 25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566" h="257904">
                  <a:moveTo>
                    <a:pt x="285566" y="257904"/>
                  </a:moveTo>
                  <a:cubicBezTo>
                    <a:pt x="169055" y="257904"/>
                    <a:pt x="66332" y="198872"/>
                    <a:pt x="5674" y="109087"/>
                  </a:cubicBezTo>
                  <a:lnTo>
                    <a:pt x="0" y="98632"/>
                  </a:lnTo>
                  <a:lnTo>
                    <a:pt x="15219" y="95605"/>
                  </a:lnTo>
                  <a:lnTo>
                    <a:pt x="18686" y="42705"/>
                  </a:lnTo>
                  <a:lnTo>
                    <a:pt x="70680" y="53048"/>
                  </a:lnTo>
                  <a:lnTo>
                    <a:pt x="94126" y="5501"/>
                  </a:lnTo>
                  <a:lnTo>
                    <a:pt x="138205" y="34956"/>
                  </a:lnTo>
                  <a:lnTo>
                    <a:pt x="178063" y="0"/>
                  </a:lnTo>
                  <a:lnTo>
                    <a:pt x="195242" y="25712"/>
                  </a:lnTo>
                  <a:lnTo>
                    <a:pt x="210266" y="94734"/>
                  </a:lnTo>
                  <a:cubicBezTo>
                    <a:pt x="226999" y="151612"/>
                    <a:pt x="252099" y="206624"/>
                    <a:pt x="285566" y="257903"/>
                  </a:cubicBezTo>
                  <a:close/>
                </a:path>
              </a:pathLst>
            </a:custGeom>
            <a:solidFill>
              <a:srgbClr val="FFD04B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AFAC18D1-8E9D-4D93-864D-EAF6AB9C1BB8}"/>
                </a:ext>
              </a:extLst>
            </p:cNvPr>
            <p:cNvSpPr/>
            <p:nvPr/>
          </p:nvSpPr>
          <p:spPr bwMode="auto">
            <a:xfrm>
              <a:off x="920000" y="1878309"/>
              <a:ext cx="150289" cy="477810"/>
            </a:xfrm>
            <a:prstGeom prst="ellipse">
              <a:avLst/>
            </a:prstGeom>
            <a:solidFill>
              <a:srgbClr val="8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E461F789-C3B3-43AE-BC02-D01D4F876C82}"/>
                </a:ext>
              </a:extLst>
            </p:cNvPr>
            <p:cNvSpPr/>
            <p:nvPr/>
          </p:nvSpPr>
          <p:spPr bwMode="auto">
            <a:xfrm>
              <a:off x="1346089" y="1878309"/>
              <a:ext cx="150289" cy="477810"/>
            </a:xfrm>
            <a:prstGeom prst="ellipse">
              <a:avLst/>
            </a:prstGeom>
            <a:solidFill>
              <a:srgbClr val="8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1003703-CEC5-4E07-96AC-0EFB2751BD2C}"/>
                </a:ext>
              </a:extLst>
            </p:cNvPr>
            <p:cNvSpPr/>
            <p:nvPr/>
          </p:nvSpPr>
          <p:spPr bwMode="auto">
            <a:xfrm>
              <a:off x="737156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二等辺三角形 9">
              <a:extLst>
                <a:ext uri="{FF2B5EF4-FFF2-40B4-BE49-F238E27FC236}">
                  <a16:creationId xmlns:a16="http://schemas.microsoft.com/office/drawing/2014/main" id="{1382B64A-5361-4198-98A4-6EB4C15E61BC}"/>
                </a:ext>
              </a:extLst>
            </p:cNvPr>
            <p:cNvSpPr/>
            <p:nvPr/>
          </p:nvSpPr>
          <p:spPr bwMode="auto">
            <a:xfrm rot="1800000" flipH="1">
              <a:off x="1416880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二等辺三角形 9">
              <a:extLst>
                <a:ext uri="{FF2B5EF4-FFF2-40B4-BE49-F238E27FC236}">
                  <a16:creationId xmlns:a16="http://schemas.microsoft.com/office/drawing/2014/main" id="{DB5F2111-25A9-4AC1-9695-59B8AABE23E3}"/>
                </a:ext>
              </a:extLst>
            </p:cNvPr>
            <p:cNvSpPr/>
            <p:nvPr/>
          </p:nvSpPr>
          <p:spPr bwMode="auto">
            <a:xfrm rot="1800000" flipH="1">
              <a:off x="1484039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二等辺三角形 9">
              <a:extLst>
                <a:ext uri="{FF2B5EF4-FFF2-40B4-BE49-F238E27FC236}">
                  <a16:creationId xmlns:a16="http://schemas.microsoft.com/office/drawing/2014/main" id="{962022C1-7A7D-4154-BB7F-D74FD471EBAD}"/>
                </a:ext>
              </a:extLst>
            </p:cNvPr>
            <p:cNvSpPr/>
            <p:nvPr/>
          </p:nvSpPr>
          <p:spPr bwMode="auto">
            <a:xfrm rot="19800000">
              <a:off x="514109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二等辺三角形 9">
              <a:extLst>
                <a:ext uri="{FF2B5EF4-FFF2-40B4-BE49-F238E27FC236}">
                  <a16:creationId xmlns:a16="http://schemas.microsoft.com/office/drawing/2014/main" id="{708EF6DA-39A3-40FD-B782-6ECF26ED25D4}"/>
                </a:ext>
              </a:extLst>
            </p:cNvPr>
            <p:cNvSpPr/>
            <p:nvPr/>
          </p:nvSpPr>
          <p:spPr bwMode="auto">
            <a:xfrm rot="19800000">
              <a:off x="648799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DDE43FBD-F9C7-44DE-A57A-BA392DEA8348}"/>
                </a:ext>
              </a:extLst>
            </p:cNvPr>
            <p:cNvSpPr/>
            <p:nvPr/>
          </p:nvSpPr>
          <p:spPr bwMode="auto">
            <a:xfrm>
              <a:off x="565284" y="636843"/>
              <a:ext cx="1289568" cy="1241466"/>
            </a:xfrm>
            <a:prstGeom prst="ellipse">
              <a:avLst/>
            </a:pr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1571120D-F19F-4CBB-93B7-36046B1A8FA9}"/>
                </a:ext>
              </a:extLst>
            </p:cNvPr>
            <p:cNvSpPr/>
            <p:nvPr/>
          </p:nvSpPr>
          <p:spPr bwMode="auto">
            <a:xfrm>
              <a:off x="1070542" y="1797411"/>
              <a:ext cx="279052" cy="156500"/>
            </a:xfrm>
            <a:prstGeom prst="ellipse">
              <a:avLst/>
            </a:prstGeom>
            <a:solidFill>
              <a:srgbClr val="FFD04B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60F4C766-76BF-4DDB-8F6F-79C24409E4DB}"/>
                </a:ext>
              </a:extLst>
            </p:cNvPr>
            <p:cNvSpPr/>
            <p:nvPr/>
          </p:nvSpPr>
          <p:spPr bwMode="auto">
            <a:xfrm>
              <a:off x="848324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solidFill>
              <a:srgbClr val="FFD04B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E101B027-9D7E-497F-B4BF-CC5C86968389}"/>
                </a:ext>
              </a:extLst>
            </p:cNvPr>
            <p:cNvSpPr/>
            <p:nvPr/>
          </p:nvSpPr>
          <p:spPr bwMode="auto">
            <a:xfrm>
              <a:off x="1070542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C089A044-2E99-43A2-9BCD-3CB251A9DC0A}"/>
                </a:ext>
              </a:extLst>
            </p:cNvPr>
            <p:cNvSpPr/>
            <p:nvPr/>
          </p:nvSpPr>
          <p:spPr bwMode="auto">
            <a:xfrm>
              <a:off x="1160095" y="1645535"/>
              <a:ext cx="99945" cy="4517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0A445DA7-4D63-4421-98C4-6A0D02EA0BE2}"/>
                </a:ext>
              </a:extLst>
            </p:cNvPr>
            <p:cNvSpPr/>
            <p:nvPr/>
          </p:nvSpPr>
          <p:spPr bwMode="auto">
            <a:xfrm rot="10800000">
              <a:off x="761062" y="1035724"/>
              <a:ext cx="898011" cy="90390"/>
            </a:xfrm>
            <a:custGeom>
              <a:avLst/>
              <a:gdLst>
                <a:gd name="connsiteX0" fmla="*/ 708521 w 908858"/>
                <a:gd name="connsiteY0" fmla="*/ 2 h 91482"/>
                <a:gd name="connsiteX1" fmla="*/ 796447 w 908858"/>
                <a:gd name="connsiteY1" fmla="*/ 13413 h 91482"/>
                <a:gd name="connsiteX2" fmla="*/ 908543 w 908858"/>
                <a:gd name="connsiteY2" fmla="*/ 78099 h 91482"/>
                <a:gd name="connsiteX3" fmla="*/ 779122 w 908858"/>
                <a:gd name="connsiteY3" fmla="*/ 78072 h 91482"/>
                <a:gd name="connsiteX4" fmla="*/ 667026 w 908858"/>
                <a:gd name="connsiteY4" fmla="*/ 13386 h 91482"/>
                <a:gd name="connsiteX5" fmla="*/ 708521 w 908858"/>
                <a:gd name="connsiteY5" fmla="*/ 2 h 91482"/>
                <a:gd name="connsiteX6" fmla="*/ 200337 w 908858"/>
                <a:gd name="connsiteY6" fmla="*/ 0 h 91482"/>
                <a:gd name="connsiteX7" fmla="*/ 241832 w 908858"/>
                <a:gd name="connsiteY7" fmla="*/ 13383 h 91482"/>
                <a:gd name="connsiteX8" fmla="*/ 129736 w 908858"/>
                <a:gd name="connsiteY8" fmla="*/ 78070 h 91482"/>
                <a:gd name="connsiteX9" fmla="*/ 315 w 908858"/>
                <a:gd name="connsiteY9" fmla="*/ 78098 h 91482"/>
                <a:gd name="connsiteX10" fmla="*/ 112411 w 908858"/>
                <a:gd name="connsiteY10" fmla="*/ 13411 h 91482"/>
                <a:gd name="connsiteX11" fmla="*/ 200337 w 908858"/>
                <a:gd name="connsiteY11" fmla="*/ 0 h 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858" h="91482">
                  <a:moveTo>
                    <a:pt x="708521" y="2"/>
                  </a:moveTo>
                  <a:cubicBezTo>
                    <a:pt x="731942" y="7"/>
                    <a:pt x="763100" y="4478"/>
                    <a:pt x="796447" y="13413"/>
                  </a:cubicBezTo>
                  <a:cubicBezTo>
                    <a:pt x="863140" y="31284"/>
                    <a:pt x="913327" y="60245"/>
                    <a:pt x="908543" y="78099"/>
                  </a:cubicBezTo>
                  <a:cubicBezTo>
                    <a:pt x="903758" y="95955"/>
                    <a:pt x="845816" y="95942"/>
                    <a:pt x="779122" y="78072"/>
                  </a:cubicBezTo>
                  <a:cubicBezTo>
                    <a:pt x="712428" y="60202"/>
                    <a:pt x="662243" y="31241"/>
                    <a:pt x="667026" y="13386"/>
                  </a:cubicBezTo>
                  <a:cubicBezTo>
                    <a:pt x="669418" y="4458"/>
                    <a:pt x="685100" y="-3"/>
                    <a:pt x="708521" y="2"/>
                  </a:cubicBezTo>
                  <a:close/>
                  <a:moveTo>
                    <a:pt x="200337" y="0"/>
                  </a:moveTo>
                  <a:cubicBezTo>
                    <a:pt x="223758" y="-5"/>
                    <a:pt x="239440" y="4456"/>
                    <a:pt x="241832" y="13383"/>
                  </a:cubicBezTo>
                  <a:cubicBezTo>
                    <a:pt x="246616" y="31239"/>
                    <a:pt x="196429" y="60200"/>
                    <a:pt x="129736" y="78070"/>
                  </a:cubicBezTo>
                  <a:cubicBezTo>
                    <a:pt x="63043" y="95941"/>
                    <a:pt x="5099" y="95953"/>
                    <a:pt x="315" y="78098"/>
                  </a:cubicBezTo>
                  <a:cubicBezTo>
                    <a:pt x="-4469" y="60243"/>
                    <a:pt x="45717" y="31281"/>
                    <a:pt x="112411" y="13411"/>
                  </a:cubicBezTo>
                  <a:cubicBezTo>
                    <a:pt x="145757" y="4476"/>
                    <a:pt x="176917" y="5"/>
                    <a:pt x="20033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65DF5A13-34D1-43B5-B510-A0A89613F814}"/>
                </a:ext>
              </a:extLst>
            </p:cNvPr>
            <p:cNvSpPr/>
            <p:nvPr/>
          </p:nvSpPr>
          <p:spPr bwMode="auto">
            <a:xfrm>
              <a:off x="848324" y="1212928"/>
              <a:ext cx="134815" cy="182275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AB6BE2E7-C9DC-4272-A6B9-97CC0D0D424B}"/>
                </a:ext>
              </a:extLst>
            </p:cNvPr>
            <p:cNvSpPr/>
            <p:nvPr/>
          </p:nvSpPr>
          <p:spPr bwMode="auto">
            <a:xfrm>
              <a:off x="1420041" y="1212928"/>
              <a:ext cx="134815" cy="182275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02C84D24-9FB2-41AD-B6F1-AA366CA8D2E5}"/>
              </a:ext>
            </a:extLst>
          </p:cNvPr>
          <p:cNvGrpSpPr/>
          <p:nvPr/>
        </p:nvGrpSpPr>
        <p:grpSpPr>
          <a:xfrm>
            <a:off x="2385638" y="509981"/>
            <a:ext cx="1472418" cy="1929998"/>
            <a:chOff x="2385638" y="509981"/>
            <a:chExt cx="1472418" cy="1929998"/>
          </a:xfrm>
        </p:grpSpPr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0F23C93F-91A9-4755-B2F6-D06228606241}"/>
                </a:ext>
              </a:extLst>
            </p:cNvPr>
            <p:cNvSpPr/>
            <p:nvPr/>
          </p:nvSpPr>
          <p:spPr bwMode="auto">
            <a:xfrm rot="14400000">
              <a:off x="3324907" y="1775111"/>
              <a:ext cx="337538" cy="515804"/>
            </a:xfrm>
            <a:custGeom>
              <a:avLst/>
              <a:gdLst>
                <a:gd name="connsiteX0" fmla="*/ 247214 w 337538"/>
                <a:gd name="connsiteY0" fmla="*/ 442884 h 515804"/>
                <a:gd name="connsiteX1" fmla="*/ 230035 w 337538"/>
                <a:gd name="connsiteY1" fmla="*/ 417172 h 515804"/>
                <a:gd name="connsiteX2" fmla="*/ 190177 w 337538"/>
                <a:gd name="connsiteY2" fmla="*/ 452128 h 515804"/>
                <a:gd name="connsiteX3" fmla="*/ 146098 w 337538"/>
                <a:gd name="connsiteY3" fmla="*/ 422673 h 515804"/>
                <a:gd name="connsiteX4" fmla="*/ 122652 w 337538"/>
                <a:gd name="connsiteY4" fmla="*/ 470220 h 515804"/>
                <a:gd name="connsiteX5" fmla="*/ 70658 w 337538"/>
                <a:gd name="connsiteY5" fmla="*/ 459877 h 515804"/>
                <a:gd name="connsiteX6" fmla="*/ 67191 w 337538"/>
                <a:gd name="connsiteY6" fmla="*/ 512777 h 515804"/>
                <a:gd name="connsiteX7" fmla="*/ 51972 w 337538"/>
                <a:gd name="connsiteY7" fmla="*/ 515804 h 515804"/>
                <a:gd name="connsiteX8" fmla="*/ 26525 w 337538"/>
                <a:gd name="connsiteY8" fmla="*/ 468923 h 515804"/>
                <a:gd name="connsiteX9" fmla="*/ 0 w 337538"/>
                <a:gd name="connsiteY9" fmla="*/ 337538 h 515804"/>
                <a:gd name="connsiteX10" fmla="*/ 337538 w 337538"/>
                <a:gd name="connsiteY10" fmla="*/ 0 h 515804"/>
                <a:gd name="connsiteX11" fmla="*/ 243413 w 337538"/>
                <a:gd name="connsiteY11" fmla="*/ 425422 h 51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515804">
                  <a:moveTo>
                    <a:pt x="247214" y="442884"/>
                  </a:moveTo>
                  <a:lnTo>
                    <a:pt x="230035" y="417172"/>
                  </a:lnTo>
                  <a:lnTo>
                    <a:pt x="190177" y="452128"/>
                  </a:lnTo>
                  <a:lnTo>
                    <a:pt x="146098" y="422673"/>
                  </a:lnTo>
                  <a:lnTo>
                    <a:pt x="122652" y="470220"/>
                  </a:lnTo>
                  <a:lnTo>
                    <a:pt x="70658" y="459877"/>
                  </a:lnTo>
                  <a:lnTo>
                    <a:pt x="67191" y="512777"/>
                  </a:lnTo>
                  <a:lnTo>
                    <a:pt x="51972" y="515804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81B4696F-7323-450E-88AE-7D013530FF28}"/>
                </a:ext>
              </a:extLst>
            </p:cNvPr>
            <p:cNvSpPr/>
            <p:nvPr/>
          </p:nvSpPr>
          <p:spPr bwMode="auto">
            <a:xfrm rot="14400000">
              <a:off x="3586321" y="1739823"/>
              <a:ext cx="285566" cy="257904"/>
            </a:xfrm>
            <a:custGeom>
              <a:avLst/>
              <a:gdLst>
                <a:gd name="connsiteX0" fmla="*/ 285566 w 285566"/>
                <a:gd name="connsiteY0" fmla="*/ 257904 h 257904"/>
                <a:gd name="connsiteX1" fmla="*/ 5674 w 285566"/>
                <a:gd name="connsiteY1" fmla="*/ 109087 h 257904"/>
                <a:gd name="connsiteX2" fmla="*/ 0 w 285566"/>
                <a:gd name="connsiteY2" fmla="*/ 98632 h 257904"/>
                <a:gd name="connsiteX3" fmla="*/ 15219 w 285566"/>
                <a:gd name="connsiteY3" fmla="*/ 95605 h 257904"/>
                <a:gd name="connsiteX4" fmla="*/ 18686 w 285566"/>
                <a:gd name="connsiteY4" fmla="*/ 42705 h 257904"/>
                <a:gd name="connsiteX5" fmla="*/ 70680 w 285566"/>
                <a:gd name="connsiteY5" fmla="*/ 53048 h 257904"/>
                <a:gd name="connsiteX6" fmla="*/ 94126 w 285566"/>
                <a:gd name="connsiteY6" fmla="*/ 5501 h 257904"/>
                <a:gd name="connsiteX7" fmla="*/ 138205 w 285566"/>
                <a:gd name="connsiteY7" fmla="*/ 34956 h 257904"/>
                <a:gd name="connsiteX8" fmla="*/ 178063 w 285566"/>
                <a:gd name="connsiteY8" fmla="*/ 0 h 257904"/>
                <a:gd name="connsiteX9" fmla="*/ 195242 w 285566"/>
                <a:gd name="connsiteY9" fmla="*/ 25712 h 257904"/>
                <a:gd name="connsiteX10" fmla="*/ 210266 w 285566"/>
                <a:gd name="connsiteY10" fmla="*/ 94734 h 257904"/>
                <a:gd name="connsiteX11" fmla="*/ 285566 w 285566"/>
                <a:gd name="connsiteY11" fmla="*/ 257903 h 25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566" h="257904">
                  <a:moveTo>
                    <a:pt x="285566" y="257904"/>
                  </a:moveTo>
                  <a:cubicBezTo>
                    <a:pt x="169055" y="257904"/>
                    <a:pt x="66332" y="198872"/>
                    <a:pt x="5674" y="109087"/>
                  </a:cubicBezTo>
                  <a:lnTo>
                    <a:pt x="0" y="98632"/>
                  </a:lnTo>
                  <a:lnTo>
                    <a:pt x="15219" y="95605"/>
                  </a:lnTo>
                  <a:lnTo>
                    <a:pt x="18686" y="42705"/>
                  </a:lnTo>
                  <a:lnTo>
                    <a:pt x="70680" y="53048"/>
                  </a:lnTo>
                  <a:lnTo>
                    <a:pt x="94126" y="5501"/>
                  </a:lnTo>
                  <a:lnTo>
                    <a:pt x="138205" y="34956"/>
                  </a:lnTo>
                  <a:lnTo>
                    <a:pt x="178063" y="0"/>
                  </a:lnTo>
                  <a:lnTo>
                    <a:pt x="195242" y="25712"/>
                  </a:lnTo>
                  <a:lnTo>
                    <a:pt x="210266" y="94734"/>
                  </a:lnTo>
                  <a:cubicBezTo>
                    <a:pt x="226999" y="151612"/>
                    <a:pt x="252099" y="206624"/>
                    <a:pt x="285566" y="257903"/>
                  </a:cubicBezTo>
                  <a:close/>
                </a:path>
              </a:pathLst>
            </a:custGeom>
            <a:solidFill>
              <a:srgbClr val="FFD04B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0F72E811-F4DA-4B09-96C8-15C17F49225B}"/>
                </a:ext>
              </a:extLst>
            </p:cNvPr>
            <p:cNvSpPr/>
            <p:nvPr/>
          </p:nvSpPr>
          <p:spPr bwMode="auto">
            <a:xfrm>
              <a:off x="2791529" y="1878309"/>
              <a:ext cx="150289" cy="477810"/>
            </a:xfrm>
            <a:prstGeom prst="ellipse">
              <a:avLst/>
            </a:prstGeom>
            <a:solidFill>
              <a:srgbClr val="8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D987FF91-F8CC-465A-9CD6-174F1A0E19DA}"/>
                </a:ext>
              </a:extLst>
            </p:cNvPr>
            <p:cNvSpPr/>
            <p:nvPr/>
          </p:nvSpPr>
          <p:spPr bwMode="auto">
            <a:xfrm>
              <a:off x="3217618" y="1878309"/>
              <a:ext cx="150289" cy="477810"/>
            </a:xfrm>
            <a:prstGeom prst="ellipse">
              <a:avLst/>
            </a:prstGeom>
            <a:solidFill>
              <a:srgbClr val="8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E58EEF0C-7BB5-41CD-B414-9092036DEE14}"/>
                </a:ext>
              </a:extLst>
            </p:cNvPr>
            <p:cNvSpPr/>
            <p:nvPr/>
          </p:nvSpPr>
          <p:spPr bwMode="auto">
            <a:xfrm>
              <a:off x="2608685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二等辺三角形 9">
              <a:extLst>
                <a:ext uri="{FF2B5EF4-FFF2-40B4-BE49-F238E27FC236}">
                  <a16:creationId xmlns:a16="http://schemas.microsoft.com/office/drawing/2014/main" id="{AC12FBE6-1A20-4818-8EF5-16E764CA1B3D}"/>
                </a:ext>
              </a:extLst>
            </p:cNvPr>
            <p:cNvSpPr/>
            <p:nvPr/>
          </p:nvSpPr>
          <p:spPr bwMode="auto">
            <a:xfrm rot="1800000" flipH="1">
              <a:off x="3288409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二等辺三角形 9">
              <a:extLst>
                <a:ext uri="{FF2B5EF4-FFF2-40B4-BE49-F238E27FC236}">
                  <a16:creationId xmlns:a16="http://schemas.microsoft.com/office/drawing/2014/main" id="{95D3B712-FD94-4C76-BA85-891654C161D6}"/>
                </a:ext>
              </a:extLst>
            </p:cNvPr>
            <p:cNvSpPr/>
            <p:nvPr/>
          </p:nvSpPr>
          <p:spPr bwMode="auto">
            <a:xfrm rot="1800000" flipH="1">
              <a:off x="3355568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二等辺三角形 9">
              <a:extLst>
                <a:ext uri="{FF2B5EF4-FFF2-40B4-BE49-F238E27FC236}">
                  <a16:creationId xmlns:a16="http://schemas.microsoft.com/office/drawing/2014/main" id="{ABFF9C50-8B13-4138-AD29-C7AAE45C7552}"/>
                </a:ext>
              </a:extLst>
            </p:cNvPr>
            <p:cNvSpPr/>
            <p:nvPr/>
          </p:nvSpPr>
          <p:spPr bwMode="auto">
            <a:xfrm rot="19800000">
              <a:off x="2385638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二等辺三角形 9">
              <a:extLst>
                <a:ext uri="{FF2B5EF4-FFF2-40B4-BE49-F238E27FC236}">
                  <a16:creationId xmlns:a16="http://schemas.microsoft.com/office/drawing/2014/main" id="{EDAEFD20-6637-4767-84AC-4B746927C2FB}"/>
                </a:ext>
              </a:extLst>
            </p:cNvPr>
            <p:cNvSpPr/>
            <p:nvPr/>
          </p:nvSpPr>
          <p:spPr bwMode="auto">
            <a:xfrm rot="19800000">
              <a:off x="2520328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802EC442-A0E2-460A-8461-8F0831F2705F}"/>
                </a:ext>
              </a:extLst>
            </p:cNvPr>
            <p:cNvSpPr/>
            <p:nvPr/>
          </p:nvSpPr>
          <p:spPr bwMode="auto">
            <a:xfrm>
              <a:off x="2436813" y="636843"/>
              <a:ext cx="1289568" cy="1241466"/>
            </a:xfrm>
            <a:prstGeom prst="ellipse">
              <a:avLst/>
            </a:pr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34723E60-E350-4E01-A547-4A243AF05725}"/>
                </a:ext>
              </a:extLst>
            </p:cNvPr>
            <p:cNvSpPr/>
            <p:nvPr/>
          </p:nvSpPr>
          <p:spPr bwMode="auto">
            <a:xfrm>
              <a:off x="2942071" y="1797411"/>
              <a:ext cx="279052" cy="156500"/>
            </a:xfrm>
            <a:prstGeom prst="ellipse">
              <a:avLst/>
            </a:prstGeom>
            <a:solidFill>
              <a:srgbClr val="FFD04B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6F2BC1DF-42ED-4366-918A-3F51D29445A2}"/>
                </a:ext>
              </a:extLst>
            </p:cNvPr>
            <p:cNvSpPr/>
            <p:nvPr/>
          </p:nvSpPr>
          <p:spPr bwMode="auto">
            <a:xfrm>
              <a:off x="2719853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solidFill>
              <a:srgbClr val="FFD04B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76214AEF-644C-4EC1-B947-8405E37762F5}"/>
                </a:ext>
              </a:extLst>
            </p:cNvPr>
            <p:cNvSpPr/>
            <p:nvPr/>
          </p:nvSpPr>
          <p:spPr bwMode="auto">
            <a:xfrm>
              <a:off x="2942071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0E62E647-2CA3-4AB3-88C6-F72867DCE2C6}"/>
                </a:ext>
              </a:extLst>
            </p:cNvPr>
            <p:cNvSpPr/>
            <p:nvPr/>
          </p:nvSpPr>
          <p:spPr bwMode="auto">
            <a:xfrm>
              <a:off x="3031624" y="1645535"/>
              <a:ext cx="99945" cy="4517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8D7CEE54-1AD7-4508-BF0F-A6B0384605A1}"/>
                </a:ext>
              </a:extLst>
            </p:cNvPr>
            <p:cNvSpPr/>
            <p:nvPr/>
          </p:nvSpPr>
          <p:spPr bwMode="auto">
            <a:xfrm>
              <a:off x="2632591" y="964922"/>
              <a:ext cx="898011" cy="90390"/>
            </a:xfrm>
            <a:custGeom>
              <a:avLst/>
              <a:gdLst>
                <a:gd name="connsiteX0" fmla="*/ 708521 w 908858"/>
                <a:gd name="connsiteY0" fmla="*/ 2 h 91482"/>
                <a:gd name="connsiteX1" fmla="*/ 796447 w 908858"/>
                <a:gd name="connsiteY1" fmla="*/ 13413 h 91482"/>
                <a:gd name="connsiteX2" fmla="*/ 908543 w 908858"/>
                <a:gd name="connsiteY2" fmla="*/ 78099 h 91482"/>
                <a:gd name="connsiteX3" fmla="*/ 779122 w 908858"/>
                <a:gd name="connsiteY3" fmla="*/ 78072 h 91482"/>
                <a:gd name="connsiteX4" fmla="*/ 667026 w 908858"/>
                <a:gd name="connsiteY4" fmla="*/ 13386 h 91482"/>
                <a:gd name="connsiteX5" fmla="*/ 708521 w 908858"/>
                <a:gd name="connsiteY5" fmla="*/ 2 h 91482"/>
                <a:gd name="connsiteX6" fmla="*/ 200337 w 908858"/>
                <a:gd name="connsiteY6" fmla="*/ 0 h 91482"/>
                <a:gd name="connsiteX7" fmla="*/ 241832 w 908858"/>
                <a:gd name="connsiteY7" fmla="*/ 13383 h 91482"/>
                <a:gd name="connsiteX8" fmla="*/ 129736 w 908858"/>
                <a:gd name="connsiteY8" fmla="*/ 78070 h 91482"/>
                <a:gd name="connsiteX9" fmla="*/ 315 w 908858"/>
                <a:gd name="connsiteY9" fmla="*/ 78098 h 91482"/>
                <a:gd name="connsiteX10" fmla="*/ 112411 w 908858"/>
                <a:gd name="connsiteY10" fmla="*/ 13411 h 91482"/>
                <a:gd name="connsiteX11" fmla="*/ 200337 w 908858"/>
                <a:gd name="connsiteY11" fmla="*/ 0 h 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858" h="91482">
                  <a:moveTo>
                    <a:pt x="708521" y="2"/>
                  </a:moveTo>
                  <a:cubicBezTo>
                    <a:pt x="731942" y="7"/>
                    <a:pt x="763100" y="4478"/>
                    <a:pt x="796447" y="13413"/>
                  </a:cubicBezTo>
                  <a:cubicBezTo>
                    <a:pt x="863140" y="31284"/>
                    <a:pt x="913327" y="60245"/>
                    <a:pt x="908543" y="78099"/>
                  </a:cubicBezTo>
                  <a:cubicBezTo>
                    <a:pt x="903758" y="95955"/>
                    <a:pt x="845816" y="95942"/>
                    <a:pt x="779122" y="78072"/>
                  </a:cubicBezTo>
                  <a:cubicBezTo>
                    <a:pt x="712428" y="60202"/>
                    <a:pt x="662243" y="31241"/>
                    <a:pt x="667026" y="13386"/>
                  </a:cubicBezTo>
                  <a:cubicBezTo>
                    <a:pt x="669418" y="4458"/>
                    <a:pt x="685100" y="-3"/>
                    <a:pt x="708521" y="2"/>
                  </a:cubicBezTo>
                  <a:close/>
                  <a:moveTo>
                    <a:pt x="200337" y="0"/>
                  </a:moveTo>
                  <a:cubicBezTo>
                    <a:pt x="223758" y="-5"/>
                    <a:pt x="239440" y="4456"/>
                    <a:pt x="241832" y="13383"/>
                  </a:cubicBezTo>
                  <a:cubicBezTo>
                    <a:pt x="246616" y="31239"/>
                    <a:pt x="196429" y="60200"/>
                    <a:pt x="129736" y="78070"/>
                  </a:cubicBezTo>
                  <a:cubicBezTo>
                    <a:pt x="63043" y="95941"/>
                    <a:pt x="5099" y="95953"/>
                    <a:pt x="315" y="78098"/>
                  </a:cubicBezTo>
                  <a:cubicBezTo>
                    <a:pt x="-4469" y="60243"/>
                    <a:pt x="45717" y="31281"/>
                    <a:pt x="112411" y="13411"/>
                  </a:cubicBezTo>
                  <a:cubicBezTo>
                    <a:pt x="145757" y="4476"/>
                    <a:pt x="176917" y="5"/>
                    <a:pt x="20033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アーチ 52">
              <a:extLst>
                <a:ext uri="{FF2B5EF4-FFF2-40B4-BE49-F238E27FC236}">
                  <a16:creationId xmlns:a16="http://schemas.microsoft.com/office/drawing/2014/main" id="{C25F9C6E-E5B8-415B-BB4F-EC77B8359BD9}"/>
                </a:ext>
              </a:extLst>
            </p:cNvPr>
            <p:cNvSpPr/>
            <p:nvPr/>
          </p:nvSpPr>
          <p:spPr bwMode="auto">
            <a:xfrm>
              <a:off x="2605821" y="1135643"/>
              <a:ext cx="284015" cy="284015"/>
            </a:xfrm>
            <a:prstGeom prst="blockArc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アーチ 53">
              <a:extLst>
                <a:ext uri="{FF2B5EF4-FFF2-40B4-BE49-F238E27FC236}">
                  <a16:creationId xmlns:a16="http://schemas.microsoft.com/office/drawing/2014/main" id="{1EBE715B-9909-4397-A119-E0A3738D1863}"/>
                </a:ext>
              </a:extLst>
            </p:cNvPr>
            <p:cNvSpPr/>
            <p:nvPr/>
          </p:nvSpPr>
          <p:spPr bwMode="auto">
            <a:xfrm>
              <a:off x="3291621" y="1135643"/>
              <a:ext cx="284015" cy="284015"/>
            </a:xfrm>
            <a:prstGeom prst="blockArc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4796CC6F-11BE-437E-BF74-8DF12C4A0207}"/>
              </a:ext>
            </a:extLst>
          </p:cNvPr>
          <p:cNvGrpSpPr/>
          <p:nvPr/>
        </p:nvGrpSpPr>
        <p:grpSpPr>
          <a:xfrm>
            <a:off x="6127509" y="509981"/>
            <a:ext cx="1499243" cy="1929998"/>
            <a:chOff x="6127509" y="509981"/>
            <a:chExt cx="1499243" cy="1929998"/>
          </a:xfrm>
        </p:grpSpPr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F790B39-37AD-4A7F-B42E-08FD17A7CB33}"/>
                </a:ext>
              </a:extLst>
            </p:cNvPr>
            <p:cNvSpPr/>
            <p:nvPr/>
          </p:nvSpPr>
          <p:spPr bwMode="auto">
            <a:xfrm rot="14400000">
              <a:off x="7093603" y="1775111"/>
              <a:ext cx="337538" cy="515804"/>
            </a:xfrm>
            <a:custGeom>
              <a:avLst/>
              <a:gdLst>
                <a:gd name="connsiteX0" fmla="*/ 247214 w 337538"/>
                <a:gd name="connsiteY0" fmla="*/ 442884 h 515804"/>
                <a:gd name="connsiteX1" fmla="*/ 230035 w 337538"/>
                <a:gd name="connsiteY1" fmla="*/ 417172 h 515804"/>
                <a:gd name="connsiteX2" fmla="*/ 190177 w 337538"/>
                <a:gd name="connsiteY2" fmla="*/ 452128 h 515804"/>
                <a:gd name="connsiteX3" fmla="*/ 146098 w 337538"/>
                <a:gd name="connsiteY3" fmla="*/ 422673 h 515804"/>
                <a:gd name="connsiteX4" fmla="*/ 122652 w 337538"/>
                <a:gd name="connsiteY4" fmla="*/ 470220 h 515804"/>
                <a:gd name="connsiteX5" fmla="*/ 70658 w 337538"/>
                <a:gd name="connsiteY5" fmla="*/ 459877 h 515804"/>
                <a:gd name="connsiteX6" fmla="*/ 67191 w 337538"/>
                <a:gd name="connsiteY6" fmla="*/ 512777 h 515804"/>
                <a:gd name="connsiteX7" fmla="*/ 51972 w 337538"/>
                <a:gd name="connsiteY7" fmla="*/ 515804 h 515804"/>
                <a:gd name="connsiteX8" fmla="*/ 26525 w 337538"/>
                <a:gd name="connsiteY8" fmla="*/ 468923 h 515804"/>
                <a:gd name="connsiteX9" fmla="*/ 0 w 337538"/>
                <a:gd name="connsiteY9" fmla="*/ 337538 h 515804"/>
                <a:gd name="connsiteX10" fmla="*/ 337538 w 337538"/>
                <a:gd name="connsiteY10" fmla="*/ 0 h 515804"/>
                <a:gd name="connsiteX11" fmla="*/ 243413 w 337538"/>
                <a:gd name="connsiteY11" fmla="*/ 425422 h 51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515804">
                  <a:moveTo>
                    <a:pt x="247214" y="442884"/>
                  </a:moveTo>
                  <a:lnTo>
                    <a:pt x="230035" y="417172"/>
                  </a:lnTo>
                  <a:lnTo>
                    <a:pt x="190177" y="452128"/>
                  </a:lnTo>
                  <a:lnTo>
                    <a:pt x="146098" y="422673"/>
                  </a:lnTo>
                  <a:lnTo>
                    <a:pt x="122652" y="470220"/>
                  </a:lnTo>
                  <a:lnTo>
                    <a:pt x="70658" y="459877"/>
                  </a:lnTo>
                  <a:lnTo>
                    <a:pt x="67191" y="512777"/>
                  </a:lnTo>
                  <a:lnTo>
                    <a:pt x="51972" y="515804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49B38144-D7D5-465E-AE61-06076DBCAF8A}"/>
                </a:ext>
              </a:extLst>
            </p:cNvPr>
            <p:cNvSpPr/>
            <p:nvPr/>
          </p:nvSpPr>
          <p:spPr bwMode="auto">
            <a:xfrm rot="14400000">
              <a:off x="7355017" y="1739823"/>
              <a:ext cx="285566" cy="257904"/>
            </a:xfrm>
            <a:custGeom>
              <a:avLst/>
              <a:gdLst>
                <a:gd name="connsiteX0" fmla="*/ 285566 w 285566"/>
                <a:gd name="connsiteY0" fmla="*/ 257904 h 257904"/>
                <a:gd name="connsiteX1" fmla="*/ 5674 w 285566"/>
                <a:gd name="connsiteY1" fmla="*/ 109087 h 257904"/>
                <a:gd name="connsiteX2" fmla="*/ 0 w 285566"/>
                <a:gd name="connsiteY2" fmla="*/ 98632 h 257904"/>
                <a:gd name="connsiteX3" fmla="*/ 15219 w 285566"/>
                <a:gd name="connsiteY3" fmla="*/ 95605 h 257904"/>
                <a:gd name="connsiteX4" fmla="*/ 18686 w 285566"/>
                <a:gd name="connsiteY4" fmla="*/ 42705 h 257904"/>
                <a:gd name="connsiteX5" fmla="*/ 70680 w 285566"/>
                <a:gd name="connsiteY5" fmla="*/ 53048 h 257904"/>
                <a:gd name="connsiteX6" fmla="*/ 94126 w 285566"/>
                <a:gd name="connsiteY6" fmla="*/ 5501 h 257904"/>
                <a:gd name="connsiteX7" fmla="*/ 138205 w 285566"/>
                <a:gd name="connsiteY7" fmla="*/ 34956 h 257904"/>
                <a:gd name="connsiteX8" fmla="*/ 178063 w 285566"/>
                <a:gd name="connsiteY8" fmla="*/ 0 h 257904"/>
                <a:gd name="connsiteX9" fmla="*/ 195242 w 285566"/>
                <a:gd name="connsiteY9" fmla="*/ 25712 h 257904"/>
                <a:gd name="connsiteX10" fmla="*/ 210266 w 285566"/>
                <a:gd name="connsiteY10" fmla="*/ 94734 h 257904"/>
                <a:gd name="connsiteX11" fmla="*/ 285566 w 285566"/>
                <a:gd name="connsiteY11" fmla="*/ 257903 h 25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566" h="257904">
                  <a:moveTo>
                    <a:pt x="285566" y="257904"/>
                  </a:moveTo>
                  <a:cubicBezTo>
                    <a:pt x="169055" y="257904"/>
                    <a:pt x="66332" y="198872"/>
                    <a:pt x="5674" y="109087"/>
                  </a:cubicBezTo>
                  <a:lnTo>
                    <a:pt x="0" y="98632"/>
                  </a:lnTo>
                  <a:lnTo>
                    <a:pt x="15219" y="95605"/>
                  </a:lnTo>
                  <a:lnTo>
                    <a:pt x="18686" y="42705"/>
                  </a:lnTo>
                  <a:lnTo>
                    <a:pt x="70680" y="53048"/>
                  </a:lnTo>
                  <a:lnTo>
                    <a:pt x="94126" y="5501"/>
                  </a:lnTo>
                  <a:lnTo>
                    <a:pt x="138205" y="34956"/>
                  </a:lnTo>
                  <a:lnTo>
                    <a:pt x="178063" y="0"/>
                  </a:lnTo>
                  <a:lnTo>
                    <a:pt x="195242" y="25712"/>
                  </a:lnTo>
                  <a:lnTo>
                    <a:pt x="210266" y="94734"/>
                  </a:lnTo>
                  <a:cubicBezTo>
                    <a:pt x="226999" y="151612"/>
                    <a:pt x="252099" y="206624"/>
                    <a:pt x="285566" y="257903"/>
                  </a:cubicBezTo>
                  <a:close/>
                </a:path>
              </a:pathLst>
            </a:custGeom>
            <a:solidFill>
              <a:srgbClr val="FFD04B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D825DB94-750F-4C80-9808-3CDB2ABF875C}"/>
                </a:ext>
              </a:extLst>
            </p:cNvPr>
            <p:cNvSpPr/>
            <p:nvPr/>
          </p:nvSpPr>
          <p:spPr bwMode="auto">
            <a:xfrm>
              <a:off x="6533400" y="1878309"/>
              <a:ext cx="150289" cy="477810"/>
            </a:xfrm>
            <a:prstGeom prst="ellipse">
              <a:avLst/>
            </a:prstGeom>
            <a:solidFill>
              <a:srgbClr val="8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5516D752-12D3-4CD7-9BF0-440FED639D96}"/>
                </a:ext>
              </a:extLst>
            </p:cNvPr>
            <p:cNvSpPr/>
            <p:nvPr/>
          </p:nvSpPr>
          <p:spPr bwMode="auto">
            <a:xfrm>
              <a:off x="6959489" y="1878309"/>
              <a:ext cx="150289" cy="477810"/>
            </a:xfrm>
            <a:prstGeom prst="ellipse">
              <a:avLst/>
            </a:prstGeom>
            <a:solidFill>
              <a:srgbClr val="8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4E1C3FA5-86B1-47AD-AEBA-85748523C8CC}"/>
                </a:ext>
              </a:extLst>
            </p:cNvPr>
            <p:cNvSpPr/>
            <p:nvPr/>
          </p:nvSpPr>
          <p:spPr bwMode="auto">
            <a:xfrm>
              <a:off x="6350556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二等辺三角形 9">
              <a:extLst>
                <a:ext uri="{FF2B5EF4-FFF2-40B4-BE49-F238E27FC236}">
                  <a16:creationId xmlns:a16="http://schemas.microsoft.com/office/drawing/2014/main" id="{6A742343-7221-4E80-BE5E-D65C0B15DC3A}"/>
                </a:ext>
              </a:extLst>
            </p:cNvPr>
            <p:cNvSpPr/>
            <p:nvPr/>
          </p:nvSpPr>
          <p:spPr bwMode="auto">
            <a:xfrm rot="1800000" flipH="1">
              <a:off x="7030280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二等辺三角形 9">
              <a:extLst>
                <a:ext uri="{FF2B5EF4-FFF2-40B4-BE49-F238E27FC236}">
                  <a16:creationId xmlns:a16="http://schemas.microsoft.com/office/drawing/2014/main" id="{77DE2665-6961-45C6-B51C-1F945B5C88C9}"/>
                </a:ext>
              </a:extLst>
            </p:cNvPr>
            <p:cNvSpPr/>
            <p:nvPr/>
          </p:nvSpPr>
          <p:spPr bwMode="auto">
            <a:xfrm rot="1800000" flipH="1">
              <a:off x="7097439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二等辺三角形 9">
              <a:extLst>
                <a:ext uri="{FF2B5EF4-FFF2-40B4-BE49-F238E27FC236}">
                  <a16:creationId xmlns:a16="http://schemas.microsoft.com/office/drawing/2014/main" id="{89360BAD-3378-487C-8661-B30FD1703EF9}"/>
                </a:ext>
              </a:extLst>
            </p:cNvPr>
            <p:cNvSpPr/>
            <p:nvPr/>
          </p:nvSpPr>
          <p:spPr bwMode="auto">
            <a:xfrm rot="19800000">
              <a:off x="6127509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二等辺三角形 9">
              <a:extLst>
                <a:ext uri="{FF2B5EF4-FFF2-40B4-BE49-F238E27FC236}">
                  <a16:creationId xmlns:a16="http://schemas.microsoft.com/office/drawing/2014/main" id="{5A6CBFA0-746A-4CBD-AA01-72CA42C64A7F}"/>
                </a:ext>
              </a:extLst>
            </p:cNvPr>
            <p:cNvSpPr/>
            <p:nvPr/>
          </p:nvSpPr>
          <p:spPr bwMode="auto">
            <a:xfrm rot="19800000">
              <a:off x="6262199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81464547-1341-44B7-BC2E-6ABDF7477EF4}"/>
                </a:ext>
              </a:extLst>
            </p:cNvPr>
            <p:cNvSpPr/>
            <p:nvPr/>
          </p:nvSpPr>
          <p:spPr bwMode="auto">
            <a:xfrm>
              <a:off x="6178684" y="636843"/>
              <a:ext cx="1289568" cy="1241466"/>
            </a:xfrm>
            <a:prstGeom prst="ellipse">
              <a:avLst/>
            </a:pr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40E86960-3593-4421-A7B8-1C7DCA5D50D1}"/>
                </a:ext>
              </a:extLst>
            </p:cNvPr>
            <p:cNvSpPr/>
            <p:nvPr/>
          </p:nvSpPr>
          <p:spPr bwMode="auto">
            <a:xfrm>
              <a:off x="6683942" y="1797411"/>
              <a:ext cx="279052" cy="156500"/>
            </a:xfrm>
            <a:prstGeom prst="ellipse">
              <a:avLst/>
            </a:prstGeom>
            <a:solidFill>
              <a:srgbClr val="FFD04B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C8AC6B24-8B0F-4D02-8726-620842355CF5}"/>
                </a:ext>
              </a:extLst>
            </p:cNvPr>
            <p:cNvSpPr/>
            <p:nvPr/>
          </p:nvSpPr>
          <p:spPr bwMode="auto">
            <a:xfrm>
              <a:off x="6461724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solidFill>
              <a:srgbClr val="FFD04B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ABF222D2-3414-4F69-85B6-A8ADA7B6B82F}"/>
                </a:ext>
              </a:extLst>
            </p:cNvPr>
            <p:cNvSpPr/>
            <p:nvPr/>
          </p:nvSpPr>
          <p:spPr bwMode="auto">
            <a:xfrm>
              <a:off x="6683942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EDD2E909-44CF-420A-AB50-E8649960367E}"/>
                </a:ext>
              </a:extLst>
            </p:cNvPr>
            <p:cNvSpPr/>
            <p:nvPr/>
          </p:nvSpPr>
          <p:spPr bwMode="auto">
            <a:xfrm>
              <a:off x="6773495" y="1645535"/>
              <a:ext cx="99945" cy="4517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1B14B9DE-F641-4379-84A4-5A53CB3E0986}"/>
                </a:ext>
              </a:extLst>
            </p:cNvPr>
            <p:cNvSpPr/>
            <p:nvPr/>
          </p:nvSpPr>
          <p:spPr bwMode="auto">
            <a:xfrm>
              <a:off x="6914077" y="964922"/>
              <a:ext cx="482918" cy="48291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7466033E-9780-4774-A791-C56BDC5388EF}"/>
                </a:ext>
              </a:extLst>
            </p:cNvPr>
            <p:cNvSpPr/>
            <p:nvPr/>
          </p:nvSpPr>
          <p:spPr bwMode="auto">
            <a:xfrm>
              <a:off x="7085516" y="1136591"/>
              <a:ext cx="139580" cy="13958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2C51CD69-7C70-4085-89ED-FA3E46D0FABC}"/>
                </a:ext>
              </a:extLst>
            </p:cNvPr>
            <p:cNvSpPr/>
            <p:nvPr/>
          </p:nvSpPr>
          <p:spPr bwMode="auto">
            <a:xfrm>
              <a:off x="6374699" y="757371"/>
              <a:ext cx="898011" cy="90390"/>
            </a:xfrm>
            <a:custGeom>
              <a:avLst/>
              <a:gdLst>
                <a:gd name="connsiteX0" fmla="*/ 708521 w 908858"/>
                <a:gd name="connsiteY0" fmla="*/ 2 h 91482"/>
                <a:gd name="connsiteX1" fmla="*/ 796447 w 908858"/>
                <a:gd name="connsiteY1" fmla="*/ 13413 h 91482"/>
                <a:gd name="connsiteX2" fmla="*/ 908543 w 908858"/>
                <a:gd name="connsiteY2" fmla="*/ 78099 h 91482"/>
                <a:gd name="connsiteX3" fmla="*/ 779122 w 908858"/>
                <a:gd name="connsiteY3" fmla="*/ 78072 h 91482"/>
                <a:gd name="connsiteX4" fmla="*/ 667026 w 908858"/>
                <a:gd name="connsiteY4" fmla="*/ 13386 h 91482"/>
                <a:gd name="connsiteX5" fmla="*/ 708521 w 908858"/>
                <a:gd name="connsiteY5" fmla="*/ 2 h 91482"/>
                <a:gd name="connsiteX6" fmla="*/ 200337 w 908858"/>
                <a:gd name="connsiteY6" fmla="*/ 0 h 91482"/>
                <a:gd name="connsiteX7" fmla="*/ 241832 w 908858"/>
                <a:gd name="connsiteY7" fmla="*/ 13383 h 91482"/>
                <a:gd name="connsiteX8" fmla="*/ 129736 w 908858"/>
                <a:gd name="connsiteY8" fmla="*/ 78070 h 91482"/>
                <a:gd name="connsiteX9" fmla="*/ 315 w 908858"/>
                <a:gd name="connsiteY9" fmla="*/ 78098 h 91482"/>
                <a:gd name="connsiteX10" fmla="*/ 112411 w 908858"/>
                <a:gd name="connsiteY10" fmla="*/ 13411 h 91482"/>
                <a:gd name="connsiteX11" fmla="*/ 200337 w 908858"/>
                <a:gd name="connsiteY11" fmla="*/ 0 h 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858" h="91482">
                  <a:moveTo>
                    <a:pt x="708521" y="2"/>
                  </a:moveTo>
                  <a:cubicBezTo>
                    <a:pt x="731942" y="7"/>
                    <a:pt x="763100" y="4478"/>
                    <a:pt x="796447" y="13413"/>
                  </a:cubicBezTo>
                  <a:cubicBezTo>
                    <a:pt x="863140" y="31284"/>
                    <a:pt x="913327" y="60245"/>
                    <a:pt x="908543" y="78099"/>
                  </a:cubicBezTo>
                  <a:cubicBezTo>
                    <a:pt x="903758" y="95955"/>
                    <a:pt x="845816" y="95942"/>
                    <a:pt x="779122" y="78072"/>
                  </a:cubicBezTo>
                  <a:cubicBezTo>
                    <a:pt x="712428" y="60202"/>
                    <a:pt x="662243" y="31241"/>
                    <a:pt x="667026" y="13386"/>
                  </a:cubicBezTo>
                  <a:cubicBezTo>
                    <a:pt x="669418" y="4458"/>
                    <a:pt x="685100" y="-3"/>
                    <a:pt x="708521" y="2"/>
                  </a:cubicBezTo>
                  <a:close/>
                  <a:moveTo>
                    <a:pt x="200337" y="0"/>
                  </a:moveTo>
                  <a:cubicBezTo>
                    <a:pt x="223758" y="-5"/>
                    <a:pt x="239440" y="4456"/>
                    <a:pt x="241832" y="13383"/>
                  </a:cubicBezTo>
                  <a:cubicBezTo>
                    <a:pt x="246616" y="31239"/>
                    <a:pt x="196429" y="60200"/>
                    <a:pt x="129736" y="78070"/>
                  </a:cubicBezTo>
                  <a:cubicBezTo>
                    <a:pt x="63043" y="95941"/>
                    <a:pt x="5099" y="95953"/>
                    <a:pt x="315" y="78098"/>
                  </a:cubicBezTo>
                  <a:cubicBezTo>
                    <a:pt x="-4469" y="60243"/>
                    <a:pt x="45717" y="31281"/>
                    <a:pt x="112411" y="13411"/>
                  </a:cubicBezTo>
                  <a:cubicBezTo>
                    <a:pt x="145757" y="4476"/>
                    <a:pt x="176917" y="5"/>
                    <a:pt x="20033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1420E3AB-7789-41BC-9D3F-D924B9A14431}"/>
                </a:ext>
              </a:extLst>
            </p:cNvPr>
            <p:cNvSpPr/>
            <p:nvPr/>
          </p:nvSpPr>
          <p:spPr bwMode="auto">
            <a:xfrm>
              <a:off x="6260027" y="964922"/>
              <a:ext cx="482918" cy="48291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CA564192-C69E-4613-9D87-37B097FAA21A}"/>
                </a:ext>
              </a:extLst>
            </p:cNvPr>
            <p:cNvSpPr/>
            <p:nvPr/>
          </p:nvSpPr>
          <p:spPr bwMode="auto">
            <a:xfrm>
              <a:off x="6431466" y="1136591"/>
              <a:ext cx="139580" cy="13958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5DEBE6B4-F023-4D43-B49F-C71737C8D869}"/>
              </a:ext>
            </a:extLst>
          </p:cNvPr>
          <p:cNvGrpSpPr/>
          <p:nvPr/>
        </p:nvGrpSpPr>
        <p:grpSpPr>
          <a:xfrm>
            <a:off x="4273309" y="509981"/>
            <a:ext cx="1473368" cy="1929998"/>
            <a:chOff x="4273309" y="509981"/>
            <a:chExt cx="1473368" cy="1929998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7E91346E-ED03-4157-BEF5-B63292D0990F}"/>
                </a:ext>
              </a:extLst>
            </p:cNvPr>
            <p:cNvSpPr/>
            <p:nvPr/>
          </p:nvSpPr>
          <p:spPr bwMode="auto">
            <a:xfrm rot="14400000">
              <a:off x="5213528" y="1775111"/>
              <a:ext cx="337538" cy="515804"/>
            </a:xfrm>
            <a:custGeom>
              <a:avLst/>
              <a:gdLst>
                <a:gd name="connsiteX0" fmla="*/ 247214 w 337538"/>
                <a:gd name="connsiteY0" fmla="*/ 442884 h 515804"/>
                <a:gd name="connsiteX1" fmla="*/ 230035 w 337538"/>
                <a:gd name="connsiteY1" fmla="*/ 417172 h 515804"/>
                <a:gd name="connsiteX2" fmla="*/ 190177 w 337538"/>
                <a:gd name="connsiteY2" fmla="*/ 452128 h 515804"/>
                <a:gd name="connsiteX3" fmla="*/ 146098 w 337538"/>
                <a:gd name="connsiteY3" fmla="*/ 422673 h 515804"/>
                <a:gd name="connsiteX4" fmla="*/ 122652 w 337538"/>
                <a:gd name="connsiteY4" fmla="*/ 470220 h 515804"/>
                <a:gd name="connsiteX5" fmla="*/ 70658 w 337538"/>
                <a:gd name="connsiteY5" fmla="*/ 459877 h 515804"/>
                <a:gd name="connsiteX6" fmla="*/ 67191 w 337538"/>
                <a:gd name="connsiteY6" fmla="*/ 512777 h 515804"/>
                <a:gd name="connsiteX7" fmla="*/ 51972 w 337538"/>
                <a:gd name="connsiteY7" fmla="*/ 515804 h 515804"/>
                <a:gd name="connsiteX8" fmla="*/ 26525 w 337538"/>
                <a:gd name="connsiteY8" fmla="*/ 468923 h 515804"/>
                <a:gd name="connsiteX9" fmla="*/ 0 w 337538"/>
                <a:gd name="connsiteY9" fmla="*/ 337538 h 515804"/>
                <a:gd name="connsiteX10" fmla="*/ 337538 w 337538"/>
                <a:gd name="connsiteY10" fmla="*/ 0 h 515804"/>
                <a:gd name="connsiteX11" fmla="*/ 243413 w 337538"/>
                <a:gd name="connsiteY11" fmla="*/ 425422 h 51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515804">
                  <a:moveTo>
                    <a:pt x="247214" y="442884"/>
                  </a:moveTo>
                  <a:lnTo>
                    <a:pt x="230035" y="417172"/>
                  </a:lnTo>
                  <a:lnTo>
                    <a:pt x="190177" y="452128"/>
                  </a:lnTo>
                  <a:lnTo>
                    <a:pt x="146098" y="422673"/>
                  </a:lnTo>
                  <a:lnTo>
                    <a:pt x="122652" y="470220"/>
                  </a:lnTo>
                  <a:lnTo>
                    <a:pt x="70658" y="459877"/>
                  </a:lnTo>
                  <a:lnTo>
                    <a:pt x="67191" y="512777"/>
                  </a:lnTo>
                  <a:lnTo>
                    <a:pt x="51972" y="515804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53EBE36D-FC68-405C-B4EE-E1C9CF0E25B1}"/>
                </a:ext>
              </a:extLst>
            </p:cNvPr>
            <p:cNvSpPr/>
            <p:nvPr/>
          </p:nvSpPr>
          <p:spPr bwMode="auto">
            <a:xfrm rot="14400000">
              <a:off x="5474942" y="1739823"/>
              <a:ext cx="285566" cy="257904"/>
            </a:xfrm>
            <a:custGeom>
              <a:avLst/>
              <a:gdLst>
                <a:gd name="connsiteX0" fmla="*/ 285566 w 285566"/>
                <a:gd name="connsiteY0" fmla="*/ 257904 h 257904"/>
                <a:gd name="connsiteX1" fmla="*/ 5674 w 285566"/>
                <a:gd name="connsiteY1" fmla="*/ 109087 h 257904"/>
                <a:gd name="connsiteX2" fmla="*/ 0 w 285566"/>
                <a:gd name="connsiteY2" fmla="*/ 98632 h 257904"/>
                <a:gd name="connsiteX3" fmla="*/ 15219 w 285566"/>
                <a:gd name="connsiteY3" fmla="*/ 95605 h 257904"/>
                <a:gd name="connsiteX4" fmla="*/ 18686 w 285566"/>
                <a:gd name="connsiteY4" fmla="*/ 42705 h 257904"/>
                <a:gd name="connsiteX5" fmla="*/ 70680 w 285566"/>
                <a:gd name="connsiteY5" fmla="*/ 53048 h 257904"/>
                <a:gd name="connsiteX6" fmla="*/ 94126 w 285566"/>
                <a:gd name="connsiteY6" fmla="*/ 5501 h 257904"/>
                <a:gd name="connsiteX7" fmla="*/ 138205 w 285566"/>
                <a:gd name="connsiteY7" fmla="*/ 34956 h 257904"/>
                <a:gd name="connsiteX8" fmla="*/ 178063 w 285566"/>
                <a:gd name="connsiteY8" fmla="*/ 0 h 257904"/>
                <a:gd name="connsiteX9" fmla="*/ 195242 w 285566"/>
                <a:gd name="connsiteY9" fmla="*/ 25712 h 257904"/>
                <a:gd name="connsiteX10" fmla="*/ 210266 w 285566"/>
                <a:gd name="connsiteY10" fmla="*/ 94734 h 257904"/>
                <a:gd name="connsiteX11" fmla="*/ 285566 w 285566"/>
                <a:gd name="connsiteY11" fmla="*/ 257903 h 25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566" h="257904">
                  <a:moveTo>
                    <a:pt x="285566" y="257904"/>
                  </a:moveTo>
                  <a:cubicBezTo>
                    <a:pt x="169055" y="257904"/>
                    <a:pt x="66332" y="198872"/>
                    <a:pt x="5674" y="109087"/>
                  </a:cubicBezTo>
                  <a:lnTo>
                    <a:pt x="0" y="98632"/>
                  </a:lnTo>
                  <a:lnTo>
                    <a:pt x="15219" y="95605"/>
                  </a:lnTo>
                  <a:lnTo>
                    <a:pt x="18686" y="42705"/>
                  </a:lnTo>
                  <a:lnTo>
                    <a:pt x="70680" y="53048"/>
                  </a:lnTo>
                  <a:lnTo>
                    <a:pt x="94126" y="5501"/>
                  </a:lnTo>
                  <a:lnTo>
                    <a:pt x="138205" y="34956"/>
                  </a:lnTo>
                  <a:lnTo>
                    <a:pt x="178063" y="0"/>
                  </a:lnTo>
                  <a:lnTo>
                    <a:pt x="195242" y="25712"/>
                  </a:lnTo>
                  <a:lnTo>
                    <a:pt x="210266" y="94734"/>
                  </a:lnTo>
                  <a:cubicBezTo>
                    <a:pt x="226999" y="151612"/>
                    <a:pt x="252099" y="206624"/>
                    <a:pt x="285566" y="257903"/>
                  </a:cubicBezTo>
                  <a:close/>
                </a:path>
              </a:pathLst>
            </a:custGeom>
            <a:solidFill>
              <a:srgbClr val="FFD04B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" name="楕円 77">
              <a:extLst>
                <a:ext uri="{FF2B5EF4-FFF2-40B4-BE49-F238E27FC236}">
                  <a16:creationId xmlns:a16="http://schemas.microsoft.com/office/drawing/2014/main" id="{F5593DAD-556C-4755-A677-A73E1DA41468}"/>
                </a:ext>
              </a:extLst>
            </p:cNvPr>
            <p:cNvSpPr/>
            <p:nvPr/>
          </p:nvSpPr>
          <p:spPr bwMode="auto">
            <a:xfrm>
              <a:off x="4679200" y="1878309"/>
              <a:ext cx="150289" cy="477810"/>
            </a:xfrm>
            <a:prstGeom prst="ellipse">
              <a:avLst/>
            </a:prstGeom>
            <a:solidFill>
              <a:srgbClr val="8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0E87B125-F517-404B-BD4B-6E7DC94AF6A7}"/>
                </a:ext>
              </a:extLst>
            </p:cNvPr>
            <p:cNvSpPr/>
            <p:nvPr/>
          </p:nvSpPr>
          <p:spPr bwMode="auto">
            <a:xfrm>
              <a:off x="5105289" y="1878309"/>
              <a:ext cx="150289" cy="477810"/>
            </a:xfrm>
            <a:prstGeom prst="ellipse">
              <a:avLst/>
            </a:prstGeom>
            <a:solidFill>
              <a:srgbClr val="8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472A4332-26C5-400A-AB04-05BF57DDE880}"/>
                </a:ext>
              </a:extLst>
            </p:cNvPr>
            <p:cNvSpPr/>
            <p:nvPr/>
          </p:nvSpPr>
          <p:spPr bwMode="auto">
            <a:xfrm>
              <a:off x="4496356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二等辺三角形 9">
              <a:extLst>
                <a:ext uri="{FF2B5EF4-FFF2-40B4-BE49-F238E27FC236}">
                  <a16:creationId xmlns:a16="http://schemas.microsoft.com/office/drawing/2014/main" id="{95E11B27-F0F3-4592-A85F-13BEB83198CD}"/>
                </a:ext>
              </a:extLst>
            </p:cNvPr>
            <p:cNvSpPr/>
            <p:nvPr/>
          </p:nvSpPr>
          <p:spPr bwMode="auto">
            <a:xfrm rot="1800000" flipH="1">
              <a:off x="5176080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二等辺三角形 9">
              <a:extLst>
                <a:ext uri="{FF2B5EF4-FFF2-40B4-BE49-F238E27FC236}">
                  <a16:creationId xmlns:a16="http://schemas.microsoft.com/office/drawing/2014/main" id="{E5A64964-84D7-44E4-A7FC-90A3ACE89928}"/>
                </a:ext>
              </a:extLst>
            </p:cNvPr>
            <p:cNvSpPr/>
            <p:nvPr/>
          </p:nvSpPr>
          <p:spPr bwMode="auto">
            <a:xfrm rot="1800000" flipH="1">
              <a:off x="5243239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二等辺三角形 9">
              <a:extLst>
                <a:ext uri="{FF2B5EF4-FFF2-40B4-BE49-F238E27FC236}">
                  <a16:creationId xmlns:a16="http://schemas.microsoft.com/office/drawing/2014/main" id="{6E8309F9-5FBE-44E9-A067-33E06C078B1F}"/>
                </a:ext>
              </a:extLst>
            </p:cNvPr>
            <p:cNvSpPr/>
            <p:nvPr/>
          </p:nvSpPr>
          <p:spPr bwMode="auto">
            <a:xfrm rot="19800000">
              <a:off x="4273309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二等辺三角形 9">
              <a:extLst>
                <a:ext uri="{FF2B5EF4-FFF2-40B4-BE49-F238E27FC236}">
                  <a16:creationId xmlns:a16="http://schemas.microsoft.com/office/drawing/2014/main" id="{E4A8ED3E-15BD-4D89-9FA1-A6650779E015}"/>
                </a:ext>
              </a:extLst>
            </p:cNvPr>
            <p:cNvSpPr/>
            <p:nvPr/>
          </p:nvSpPr>
          <p:spPr bwMode="auto">
            <a:xfrm rot="19800000">
              <a:off x="4407999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0ED1594C-29E6-4653-80DA-1139617FDF9E}"/>
                </a:ext>
              </a:extLst>
            </p:cNvPr>
            <p:cNvSpPr/>
            <p:nvPr/>
          </p:nvSpPr>
          <p:spPr bwMode="auto">
            <a:xfrm>
              <a:off x="4324484" y="636843"/>
              <a:ext cx="1289568" cy="1241466"/>
            </a:xfrm>
            <a:prstGeom prst="ellipse">
              <a:avLst/>
            </a:pr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81F587BC-5FB7-4B97-B2A0-0BF66A57F39D}"/>
                </a:ext>
              </a:extLst>
            </p:cNvPr>
            <p:cNvSpPr/>
            <p:nvPr/>
          </p:nvSpPr>
          <p:spPr bwMode="auto">
            <a:xfrm>
              <a:off x="4829742" y="1797411"/>
              <a:ext cx="279052" cy="156500"/>
            </a:xfrm>
            <a:prstGeom prst="ellipse">
              <a:avLst/>
            </a:prstGeom>
            <a:solidFill>
              <a:srgbClr val="FFD04B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26F42EE6-B573-4CF4-AB6C-39363AF30006}"/>
                </a:ext>
              </a:extLst>
            </p:cNvPr>
            <p:cNvSpPr/>
            <p:nvPr/>
          </p:nvSpPr>
          <p:spPr bwMode="auto">
            <a:xfrm>
              <a:off x="4607524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solidFill>
              <a:srgbClr val="FFD04B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9735D159-09D8-4BC9-91E1-7439A3F549AA}"/>
                </a:ext>
              </a:extLst>
            </p:cNvPr>
            <p:cNvSpPr/>
            <p:nvPr/>
          </p:nvSpPr>
          <p:spPr bwMode="auto">
            <a:xfrm>
              <a:off x="4829742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4C96772C-AE35-4E96-AC1C-139C5940209C}"/>
                </a:ext>
              </a:extLst>
            </p:cNvPr>
            <p:cNvSpPr/>
            <p:nvPr/>
          </p:nvSpPr>
          <p:spPr bwMode="auto">
            <a:xfrm>
              <a:off x="4919295" y="1645535"/>
              <a:ext cx="99945" cy="4517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09E582B9-5D94-4942-AB50-5CA4DE5166CD}"/>
                </a:ext>
              </a:extLst>
            </p:cNvPr>
            <p:cNvSpPr/>
            <p:nvPr/>
          </p:nvSpPr>
          <p:spPr bwMode="auto">
            <a:xfrm>
              <a:off x="4520262" y="972862"/>
              <a:ext cx="898011" cy="90390"/>
            </a:xfrm>
            <a:custGeom>
              <a:avLst/>
              <a:gdLst>
                <a:gd name="connsiteX0" fmla="*/ 708521 w 908858"/>
                <a:gd name="connsiteY0" fmla="*/ 2 h 91482"/>
                <a:gd name="connsiteX1" fmla="*/ 796447 w 908858"/>
                <a:gd name="connsiteY1" fmla="*/ 13413 h 91482"/>
                <a:gd name="connsiteX2" fmla="*/ 908543 w 908858"/>
                <a:gd name="connsiteY2" fmla="*/ 78099 h 91482"/>
                <a:gd name="connsiteX3" fmla="*/ 779122 w 908858"/>
                <a:gd name="connsiteY3" fmla="*/ 78072 h 91482"/>
                <a:gd name="connsiteX4" fmla="*/ 667026 w 908858"/>
                <a:gd name="connsiteY4" fmla="*/ 13386 h 91482"/>
                <a:gd name="connsiteX5" fmla="*/ 708521 w 908858"/>
                <a:gd name="connsiteY5" fmla="*/ 2 h 91482"/>
                <a:gd name="connsiteX6" fmla="*/ 200337 w 908858"/>
                <a:gd name="connsiteY6" fmla="*/ 0 h 91482"/>
                <a:gd name="connsiteX7" fmla="*/ 241832 w 908858"/>
                <a:gd name="connsiteY7" fmla="*/ 13383 h 91482"/>
                <a:gd name="connsiteX8" fmla="*/ 129736 w 908858"/>
                <a:gd name="connsiteY8" fmla="*/ 78070 h 91482"/>
                <a:gd name="connsiteX9" fmla="*/ 315 w 908858"/>
                <a:gd name="connsiteY9" fmla="*/ 78098 h 91482"/>
                <a:gd name="connsiteX10" fmla="*/ 112411 w 908858"/>
                <a:gd name="connsiteY10" fmla="*/ 13411 h 91482"/>
                <a:gd name="connsiteX11" fmla="*/ 200337 w 908858"/>
                <a:gd name="connsiteY11" fmla="*/ 0 h 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858" h="91482">
                  <a:moveTo>
                    <a:pt x="708521" y="2"/>
                  </a:moveTo>
                  <a:cubicBezTo>
                    <a:pt x="731942" y="7"/>
                    <a:pt x="763100" y="4478"/>
                    <a:pt x="796447" y="13413"/>
                  </a:cubicBezTo>
                  <a:cubicBezTo>
                    <a:pt x="863140" y="31284"/>
                    <a:pt x="913327" y="60245"/>
                    <a:pt x="908543" y="78099"/>
                  </a:cubicBezTo>
                  <a:cubicBezTo>
                    <a:pt x="903758" y="95955"/>
                    <a:pt x="845816" y="95942"/>
                    <a:pt x="779122" y="78072"/>
                  </a:cubicBezTo>
                  <a:cubicBezTo>
                    <a:pt x="712428" y="60202"/>
                    <a:pt x="662243" y="31241"/>
                    <a:pt x="667026" y="13386"/>
                  </a:cubicBezTo>
                  <a:cubicBezTo>
                    <a:pt x="669418" y="4458"/>
                    <a:pt x="685100" y="-3"/>
                    <a:pt x="708521" y="2"/>
                  </a:cubicBezTo>
                  <a:close/>
                  <a:moveTo>
                    <a:pt x="200337" y="0"/>
                  </a:moveTo>
                  <a:cubicBezTo>
                    <a:pt x="223758" y="-5"/>
                    <a:pt x="239440" y="4456"/>
                    <a:pt x="241832" y="13383"/>
                  </a:cubicBezTo>
                  <a:cubicBezTo>
                    <a:pt x="246616" y="31239"/>
                    <a:pt x="196429" y="60200"/>
                    <a:pt x="129736" y="78070"/>
                  </a:cubicBezTo>
                  <a:cubicBezTo>
                    <a:pt x="63043" y="95941"/>
                    <a:pt x="5099" y="95953"/>
                    <a:pt x="315" y="78098"/>
                  </a:cubicBezTo>
                  <a:cubicBezTo>
                    <a:pt x="-4469" y="60243"/>
                    <a:pt x="45717" y="31281"/>
                    <a:pt x="112411" y="13411"/>
                  </a:cubicBezTo>
                  <a:cubicBezTo>
                    <a:pt x="145757" y="4476"/>
                    <a:pt x="176917" y="5"/>
                    <a:pt x="20033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D54E2FB2-8D2B-4BEC-A834-709DAD8BCECD}"/>
                </a:ext>
              </a:extLst>
            </p:cNvPr>
            <p:cNvSpPr/>
            <p:nvPr/>
          </p:nvSpPr>
          <p:spPr bwMode="auto">
            <a:xfrm>
              <a:off x="4446753" y="1183703"/>
              <a:ext cx="382736" cy="93947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4F41B883-A7BC-45D1-AD15-227601E7E784}"/>
                </a:ext>
              </a:extLst>
            </p:cNvPr>
            <p:cNvSpPr/>
            <p:nvPr/>
          </p:nvSpPr>
          <p:spPr bwMode="auto">
            <a:xfrm>
              <a:off x="5113503" y="1183703"/>
              <a:ext cx="382736" cy="93947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3" name="楕円 713">
              <a:extLst>
                <a:ext uri="{FF2B5EF4-FFF2-40B4-BE49-F238E27FC236}">
                  <a16:creationId xmlns:a16="http://schemas.microsoft.com/office/drawing/2014/main" id="{FAADCEF5-DD72-4BA0-AD42-AAB48F0C7AE8}"/>
                </a:ext>
              </a:extLst>
            </p:cNvPr>
            <p:cNvSpPr/>
            <p:nvPr/>
          </p:nvSpPr>
          <p:spPr bwMode="auto">
            <a:xfrm>
              <a:off x="4388928" y="12855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" name="楕円 713">
              <a:extLst>
                <a:ext uri="{FF2B5EF4-FFF2-40B4-BE49-F238E27FC236}">
                  <a16:creationId xmlns:a16="http://schemas.microsoft.com/office/drawing/2014/main" id="{7F443A4B-383C-401D-B370-88E0EFDC41EB}"/>
                </a:ext>
              </a:extLst>
            </p:cNvPr>
            <p:cNvSpPr/>
            <p:nvPr/>
          </p:nvSpPr>
          <p:spPr bwMode="auto">
            <a:xfrm>
              <a:off x="4388928" y="15903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" name="楕円 713">
              <a:extLst>
                <a:ext uri="{FF2B5EF4-FFF2-40B4-BE49-F238E27FC236}">
                  <a16:creationId xmlns:a16="http://schemas.microsoft.com/office/drawing/2014/main" id="{200F3453-8F6C-4936-961F-666B4654F5C4}"/>
                </a:ext>
              </a:extLst>
            </p:cNvPr>
            <p:cNvSpPr/>
            <p:nvPr/>
          </p:nvSpPr>
          <p:spPr bwMode="auto">
            <a:xfrm>
              <a:off x="5430328" y="12855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楕円 713">
              <a:extLst>
                <a:ext uri="{FF2B5EF4-FFF2-40B4-BE49-F238E27FC236}">
                  <a16:creationId xmlns:a16="http://schemas.microsoft.com/office/drawing/2014/main" id="{DCE2A933-1573-419E-9405-8E883760D7B5}"/>
                </a:ext>
              </a:extLst>
            </p:cNvPr>
            <p:cNvSpPr/>
            <p:nvPr/>
          </p:nvSpPr>
          <p:spPr bwMode="auto">
            <a:xfrm>
              <a:off x="5430328" y="15903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1BC791FA-7E8F-4C21-A9AA-65BF687E5418}"/>
              </a:ext>
            </a:extLst>
          </p:cNvPr>
          <p:cNvGrpSpPr/>
          <p:nvPr/>
        </p:nvGrpSpPr>
        <p:grpSpPr>
          <a:xfrm>
            <a:off x="8015695" y="2568482"/>
            <a:ext cx="1465584" cy="1929998"/>
            <a:chOff x="7989968" y="509981"/>
            <a:chExt cx="1465584" cy="1929998"/>
          </a:xfrm>
        </p:grpSpPr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E15A0DD1-40A7-4C12-ACF2-F2B46D1D173A}"/>
                </a:ext>
              </a:extLst>
            </p:cNvPr>
            <p:cNvSpPr/>
            <p:nvPr/>
          </p:nvSpPr>
          <p:spPr bwMode="auto">
            <a:xfrm rot="14400000">
              <a:off x="8922403" y="1775111"/>
              <a:ext cx="337538" cy="515804"/>
            </a:xfrm>
            <a:custGeom>
              <a:avLst/>
              <a:gdLst>
                <a:gd name="connsiteX0" fmla="*/ 247214 w 337538"/>
                <a:gd name="connsiteY0" fmla="*/ 442884 h 515804"/>
                <a:gd name="connsiteX1" fmla="*/ 230035 w 337538"/>
                <a:gd name="connsiteY1" fmla="*/ 417172 h 515804"/>
                <a:gd name="connsiteX2" fmla="*/ 190177 w 337538"/>
                <a:gd name="connsiteY2" fmla="*/ 452128 h 515804"/>
                <a:gd name="connsiteX3" fmla="*/ 146098 w 337538"/>
                <a:gd name="connsiteY3" fmla="*/ 422673 h 515804"/>
                <a:gd name="connsiteX4" fmla="*/ 122652 w 337538"/>
                <a:gd name="connsiteY4" fmla="*/ 470220 h 515804"/>
                <a:gd name="connsiteX5" fmla="*/ 70658 w 337538"/>
                <a:gd name="connsiteY5" fmla="*/ 459877 h 515804"/>
                <a:gd name="connsiteX6" fmla="*/ 67191 w 337538"/>
                <a:gd name="connsiteY6" fmla="*/ 512777 h 515804"/>
                <a:gd name="connsiteX7" fmla="*/ 51972 w 337538"/>
                <a:gd name="connsiteY7" fmla="*/ 515804 h 515804"/>
                <a:gd name="connsiteX8" fmla="*/ 26525 w 337538"/>
                <a:gd name="connsiteY8" fmla="*/ 468923 h 515804"/>
                <a:gd name="connsiteX9" fmla="*/ 0 w 337538"/>
                <a:gd name="connsiteY9" fmla="*/ 337538 h 515804"/>
                <a:gd name="connsiteX10" fmla="*/ 337538 w 337538"/>
                <a:gd name="connsiteY10" fmla="*/ 0 h 515804"/>
                <a:gd name="connsiteX11" fmla="*/ 243413 w 337538"/>
                <a:gd name="connsiteY11" fmla="*/ 425422 h 51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515804">
                  <a:moveTo>
                    <a:pt x="247214" y="442884"/>
                  </a:moveTo>
                  <a:lnTo>
                    <a:pt x="230035" y="417172"/>
                  </a:lnTo>
                  <a:lnTo>
                    <a:pt x="190177" y="452128"/>
                  </a:lnTo>
                  <a:lnTo>
                    <a:pt x="146098" y="422673"/>
                  </a:lnTo>
                  <a:lnTo>
                    <a:pt x="122652" y="470220"/>
                  </a:lnTo>
                  <a:lnTo>
                    <a:pt x="70658" y="459877"/>
                  </a:lnTo>
                  <a:lnTo>
                    <a:pt x="67191" y="512777"/>
                  </a:lnTo>
                  <a:lnTo>
                    <a:pt x="51972" y="515804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F0D572AC-96D8-46AF-AE7C-9288136F0D7F}"/>
                </a:ext>
              </a:extLst>
            </p:cNvPr>
            <p:cNvSpPr/>
            <p:nvPr/>
          </p:nvSpPr>
          <p:spPr bwMode="auto">
            <a:xfrm rot="14400000">
              <a:off x="9183817" y="1739823"/>
              <a:ext cx="285566" cy="257904"/>
            </a:xfrm>
            <a:custGeom>
              <a:avLst/>
              <a:gdLst>
                <a:gd name="connsiteX0" fmla="*/ 285566 w 285566"/>
                <a:gd name="connsiteY0" fmla="*/ 257904 h 257904"/>
                <a:gd name="connsiteX1" fmla="*/ 5674 w 285566"/>
                <a:gd name="connsiteY1" fmla="*/ 109087 h 257904"/>
                <a:gd name="connsiteX2" fmla="*/ 0 w 285566"/>
                <a:gd name="connsiteY2" fmla="*/ 98632 h 257904"/>
                <a:gd name="connsiteX3" fmla="*/ 15219 w 285566"/>
                <a:gd name="connsiteY3" fmla="*/ 95605 h 257904"/>
                <a:gd name="connsiteX4" fmla="*/ 18686 w 285566"/>
                <a:gd name="connsiteY4" fmla="*/ 42705 h 257904"/>
                <a:gd name="connsiteX5" fmla="*/ 70680 w 285566"/>
                <a:gd name="connsiteY5" fmla="*/ 53048 h 257904"/>
                <a:gd name="connsiteX6" fmla="*/ 94126 w 285566"/>
                <a:gd name="connsiteY6" fmla="*/ 5501 h 257904"/>
                <a:gd name="connsiteX7" fmla="*/ 138205 w 285566"/>
                <a:gd name="connsiteY7" fmla="*/ 34956 h 257904"/>
                <a:gd name="connsiteX8" fmla="*/ 178063 w 285566"/>
                <a:gd name="connsiteY8" fmla="*/ 0 h 257904"/>
                <a:gd name="connsiteX9" fmla="*/ 195242 w 285566"/>
                <a:gd name="connsiteY9" fmla="*/ 25712 h 257904"/>
                <a:gd name="connsiteX10" fmla="*/ 210266 w 285566"/>
                <a:gd name="connsiteY10" fmla="*/ 94734 h 257904"/>
                <a:gd name="connsiteX11" fmla="*/ 285566 w 285566"/>
                <a:gd name="connsiteY11" fmla="*/ 257903 h 25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566" h="257904">
                  <a:moveTo>
                    <a:pt x="285566" y="257904"/>
                  </a:moveTo>
                  <a:cubicBezTo>
                    <a:pt x="169055" y="257904"/>
                    <a:pt x="66332" y="198872"/>
                    <a:pt x="5674" y="109087"/>
                  </a:cubicBezTo>
                  <a:lnTo>
                    <a:pt x="0" y="98632"/>
                  </a:lnTo>
                  <a:lnTo>
                    <a:pt x="15219" y="95605"/>
                  </a:lnTo>
                  <a:lnTo>
                    <a:pt x="18686" y="42705"/>
                  </a:lnTo>
                  <a:lnTo>
                    <a:pt x="70680" y="53048"/>
                  </a:lnTo>
                  <a:lnTo>
                    <a:pt x="94126" y="5501"/>
                  </a:lnTo>
                  <a:lnTo>
                    <a:pt x="138205" y="34956"/>
                  </a:lnTo>
                  <a:lnTo>
                    <a:pt x="178063" y="0"/>
                  </a:lnTo>
                  <a:lnTo>
                    <a:pt x="195242" y="25712"/>
                  </a:lnTo>
                  <a:lnTo>
                    <a:pt x="210266" y="94734"/>
                  </a:lnTo>
                  <a:cubicBezTo>
                    <a:pt x="226999" y="151612"/>
                    <a:pt x="252099" y="206624"/>
                    <a:pt x="285566" y="2579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05F732BC-A723-4AB6-9ADC-FDD18FC79DB9}"/>
                </a:ext>
              </a:extLst>
            </p:cNvPr>
            <p:cNvSpPr/>
            <p:nvPr/>
          </p:nvSpPr>
          <p:spPr bwMode="auto">
            <a:xfrm>
              <a:off x="8395859" y="1878309"/>
              <a:ext cx="150289" cy="4778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楕円 100">
              <a:extLst>
                <a:ext uri="{FF2B5EF4-FFF2-40B4-BE49-F238E27FC236}">
                  <a16:creationId xmlns:a16="http://schemas.microsoft.com/office/drawing/2014/main" id="{0A274E1C-925A-4A1E-A9EA-12302A244452}"/>
                </a:ext>
              </a:extLst>
            </p:cNvPr>
            <p:cNvSpPr/>
            <p:nvPr/>
          </p:nvSpPr>
          <p:spPr bwMode="auto">
            <a:xfrm>
              <a:off x="8821948" y="1878309"/>
              <a:ext cx="150289" cy="4778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6EDC293C-B496-45EE-8B7A-D103285C299C}"/>
                </a:ext>
              </a:extLst>
            </p:cNvPr>
            <p:cNvSpPr/>
            <p:nvPr/>
          </p:nvSpPr>
          <p:spPr bwMode="auto">
            <a:xfrm>
              <a:off x="8213015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二等辺三角形 9">
              <a:extLst>
                <a:ext uri="{FF2B5EF4-FFF2-40B4-BE49-F238E27FC236}">
                  <a16:creationId xmlns:a16="http://schemas.microsoft.com/office/drawing/2014/main" id="{C8B5BD26-FD14-463A-A653-864051212EC0}"/>
                </a:ext>
              </a:extLst>
            </p:cNvPr>
            <p:cNvSpPr/>
            <p:nvPr/>
          </p:nvSpPr>
          <p:spPr bwMode="auto">
            <a:xfrm rot="1800000" flipH="1">
              <a:off x="8892739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二等辺三角形 9">
              <a:extLst>
                <a:ext uri="{FF2B5EF4-FFF2-40B4-BE49-F238E27FC236}">
                  <a16:creationId xmlns:a16="http://schemas.microsoft.com/office/drawing/2014/main" id="{FFE6CC51-38F0-4914-B0EA-20BCAC3A3B5D}"/>
                </a:ext>
              </a:extLst>
            </p:cNvPr>
            <p:cNvSpPr/>
            <p:nvPr/>
          </p:nvSpPr>
          <p:spPr bwMode="auto">
            <a:xfrm rot="1800000" flipH="1">
              <a:off x="8959898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二等辺三角形 9">
              <a:extLst>
                <a:ext uri="{FF2B5EF4-FFF2-40B4-BE49-F238E27FC236}">
                  <a16:creationId xmlns:a16="http://schemas.microsoft.com/office/drawing/2014/main" id="{4262934C-98DA-4052-B95A-23FC41EDAF8E}"/>
                </a:ext>
              </a:extLst>
            </p:cNvPr>
            <p:cNvSpPr/>
            <p:nvPr/>
          </p:nvSpPr>
          <p:spPr bwMode="auto">
            <a:xfrm rot="19800000">
              <a:off x="7989968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二等辺三角形 9">
              <a:extLst>
                <a:ext uri="{FF2B5EF4-FFF2-40B4-BE49-F238E27FC236}">
                  <a16:creationId xmlns:a16="http://schemas.microsoft.com/office/drawing/2014/main" id="{1FBA1279-403B-4D9A-8110-DB2FB487A383}"/>
                </a:ext>
              </a:extLst>
            </p:cNvPr>
            <p:cNvSpPr/>
            <p:nvPr/>
          </p:nvSpPr>
          <p:spPr bwMode="auto">
            <a:xfrm rot="19800000">
              <a:off x="8124658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75C20B74-6795-4090-8217-084B6554291B}"/>
                </a:ext>
              </a:extLst>
            </p:cNvPr>
            <p:cNvSpPr/>
            <p:nvPr/>
          </p:nvSpPr>
          <p:spPr bwMode="auto">
            <a:xfrm>
              <a:off x="8041143" y="636843"/>
              <a:ext cx="1289568" cy="124146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480C3A23-DCC3-4422-8CEE-A542B162CADF}"/>
                </a:ext>
              </a:extLst>
            </p:cNvPr>
            <p:cNvSpPr/>
            <p:nvPr/>
          </p:nvSpPr>
          <p:spPr bwMode="auto">
            <a:xfrm>
              <a:off x="8215843" y="1216104"/>
              <a:ext cx="940169" cy="308917"/>
            </a:xfrm>
            <a:custGeom>
              <a:avLst/>
              <a:gdLst>
                <a:gd name="connsiteX0" fmla="*/ 694269 w 951525"/>
                <a:gd name="connsiteY0" fmla="*/ 0 h 312649"/>
                <a:gd name="connsiteX1" fmla="*/ 795201 w 951525"/>
                <a:gd name="connsiteY1" fmla="*/ 100932 h 312649"/>
                <a:gd name="connsiteX2" fmla="*/ 896132 w 951525"/>
                <a:gd name="connsiteY2" fmla="*/ 0 h 312649"/>
                <a:gd name="connsiteX3" fmla="*/ 951525 w 951525"/>
                <a:gd name="connsiteY3" fmla="*/ 55393 h 312649"/>
                <a:gd name="connsiteX4" fmla="*/ 850593 w 951525"/>
                <a:gd name="connsiteY4" fmla="*/ 156325 h 312649"/>
                <a:gd name="connsiteX5" fmla="*/ 951525 w 951525"/>
                <a:gd name="connsiteY5" fmla="*/ 257256 h 312649"/>
                <a:gd name="connsiteX6" fmla="*/ 896132 w 951525"/>
                <a:gd name="connsiteY6" fmla="*/ 312649 h 312649"/>
                <a:gd name="connsiteX7" fmla="*/ 795201 w 951525"/>
                <a:gd name="connsiteY7" fmla="*/ 211717 h 312649"/>
                <a:gd name="connsiteX8" fmla="*/ 694269 w 951525"/>
                <a:gd name="connsiteY8" fmla="*/ 312649 h 312649"/>
                <a:gd name="connsiteX9" fmla="*/ 638876 w 951525"/>
                <a:gd name="connsiteY9" fmla="*/ 257256 h 312649"/>
                <a:gd name="connsiteX10" fmla="*/ 739808 w 951525"/>
                <a:gd name="connsiteY10" fmla="*/ 156325 h 312649"/>
                <a:gd name="connsiteX11" fmla="*/ 638876 w 951525"/>
                <a:gd name="connsiteY11" fmla="*/ 55393 h 312649"/>
                <a:gd name="connsiteX12" fmla="*/ 55393 w 951525"/>
                <a:gd name="connsiteY12" fmla="*/ 0 h 312649"/>
                <a:gd name="connsiteX13" fmla="*/ 156325 w 951525"/>
                <a:gd name="connsiteY13" fmla="*/ 100932 h 312649"/>
                <a:gd name="connsiteX14" fmla="*/ 257256 w 951525"/>
                <a:gd name="connsiteY14" fmla="*/ 0 h 312649"/>
                <a:gd name="connsiteX15" fmla="*/ 312649 w 951525"/>
                <a:gd name="connsiteY15" fmla="*/ 55393 h 312649"/>
                <a:gd name="connsiteX16" fmla="*/ 211717 w 951525"/>
                <a:gd name="connsiteY16" fmla="*/ 156325 h 312649"/>
                <a:gd name="connsiteX17" fmla="*/ 312649 w 951525"/>
                <a:gd name="connsiteY17" fmla="*/ 257256 h 312649"/>
                <a:gd name="connsiteX18" fmla="*/ 257256 w 951525"/>
                <a:gd name="connsiteY18" fmla="*/ 312649 h 312649"/>
                <a:gd name="connsiteX19" fmla="*/ 156325 w 951525"/>
                <a:gd name="connsiteY19" fmla="*/ 211717 h 312649"/>
                <a:gd name="connsiteX20" fmla="*/ 55393 w 951525"/>
                <a:gd name="connsiteY20" fmla="*/ 312649 h 312649"/>
                <a:gd name="connsiteX21" fmla="*/ 0 w 951525"/>
                <a:gd name="connsiteY21" fmla="*/ 257256 h 312649"/>
                <a:gd name="connsiteX22" fmla="*/ 100932 w 951525"/>
                <a:gd name="connsiteY22" fmla="*/ 156325 h 312649"/>
                <a:gd name="connsiteX23" fmla="*/ 0 w 951525"/>
                <a:gd name="connsiteY23" fmla="*/ 55393 h 312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51525" h="312649">
                  <a:moveTo>
                    <a:pt x="694269" y="0"/>
                  </a:moveTo>
                  <a:lnTo>
                    <a:pt x="795201" y="100932"/>
                  </a:lnTo>
                  <a:lnTo>
                    <a:pt x="896132" y="0"/>
                  </a:lnTo>
                  <a:lnTo>
                    <a:pt x="951525" y="55393"/>
                  </a:lnTo>
                  <a:lnTo>
                    <a:pt x="850593" y="156325"/>
                  </a:lnTo>
                  <a:lnTo>
                    <a:pt x="951525" y="257256"/>
                  </a:lnTo>
                  <a:lnTo>
                    <a:pt x="896132" y="312649"/>
                  </a:lnTo>
                  <a:lnTo>
                    <a:pt x="795201" y="211717"/>
                  </a:lnTo>
                  <a:lnTo>
                    <a:pt x="694269" y="312649"/>
                  </a:lnTo>
                  <a:lnTo>
                    <a:pt x="638876" y="257256"/>
                  </a:lnTo>
                  <a:lnTo>
                    <a:pt x="739808" y="156325"/>
                  </a:lnTo>
                  <a:lnTo>
                    <a:pt x="638876" y="55393"/>
                  </a:lnTo>
                  <a:close/>
                  <a:moveTo>
                    <a:pt x="55393" y="0"/>
                  </a:moveTo>
                  <a:lnTo>
                    <a:pt x="156325" y="100932"/>
                  </a:lnTo>
                  <a:lnTo>
                    <a:pt x="257256" y="0"/>
                  </a:lnTo>
                  <a:lnTo>
                    <a:pt x="312649" y="55393"/>
                  </a:lnTo>
                  <a:lnTo>
                    <a:pt x="211717" y="156325"/>
                  </a:lnTo>
                  <a:lnTo>
                    <a:pt x="312649" y="257256"/>
                  </a:lnTo>
                  <a:lnTo>
                    <a:pt x="257256" y="312649"/>
                  </a:lnTo>
                  <a:lnTo>
                    <a:pt x="156325" y="211717"/>
                  </a:lnTo>
                  <a:lnTo>
                    <a:pt x="55393" y="312649"/>
                  </a:lnTo>
                  <a:lnTo>
                    <a:pt x="0" y="257256"/>
                  </a:lnTo>
                  <a:lnTo>
                    <a:pt x="100932" y="156325"/>
                  </a:lnTo>
                  <a:lnTo>
                    <a:pt x="0" y="55393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67214973-5DE4-44B8-B37D-93D4E979A977}"/>
                </a:ext>
              </a:extLst>
            </p:cNvPr>
            <p:cNvSpPr/>
            <p:nvPr/>
          </p:nvSpPr>
          <p:spPr bwMode="auto">
            <a:xfrm>
              <a:off x="8546401" y="1797411"/>
              <a:ext cx="279052" cy="156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75078FB2-1101-4C7A-B543-F3862DFEA9F9}"/>
                </a:ext>
              </a:extLst>
            </p:cNvPr>
            <p:cNvSpPr/>
            <p:nvPr/>
          </p:nvSpPr>
          <p:spPr bwMode="auto">
            <a:xfrm>
              <a:off x="8324183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D5D517F1-DA76-460A-A30D-732327E775BE}"/>
                </a:ext>
              </a:extLst>
            </p:cNvPr>
            <p:cNvSpPr/>
            <p:nvPr/>
          </p:nvSpPr>
          <p:spPr bwMode="auto">
            <a:xfrm>
              <a:off x="8546401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BD1C05DD-324E-453B-9554-2B18D32E75B7}"/>
                </a:ext>
              </a:extLst>
            </p:cNvPr>
            <p:cNvSpPr/>
            <p:nvPr/>
          </p:nvSpPr>
          <p:spPr bwMode="auto">
            <a:xfrm>
              <a:off x="8635954" y="1645535"/>
              <a:ext cx="99945" cy="4517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A562E181-3548-4E9B-8934-FA767893926E}"/>
                </a:ext>
              </a:extLst>
            </p:cNvPr>
            <p:cNvSpPr/>
            <p:nvPr/>
          </p:nvSpPr>
          <p:spPr bwMode="auto">
            <a:xfrm>
              <a:off x="8236921" y="1035724"/>
              <a:ext cx="898011" cy="90390"/>
            </a:xfrm>
            <a:custGeom>
              <a:avLst/>
              <a:gdLst>
                <a:gd name="connsiteX0" fmla="*/ 708521 w 908858"/>
                <a:gd name="connsiteY0" fmla="*/ 2 h 91482"/>
                <a:gd name="connsiteX1" fmla="*/ 796447 w 908858"/>
                <a:gd name="connsiteY1" fmla="*/ 13413 h 91482"/>
                <a:gd name="connsiteX2" fmla="*/ 908543 w 908858"/>
                <a:gd name="connsiteY2" fmla="*/ 78099 h 91482"/>
                <a:gd name="connsiteX3" fmla="*/ 779122 w 908858"/>
                <a:gd name="connsiteY3" fmla="*/ 78072 h 91482"/>
                <a:gd name="connsiteX4" fmla="*/ 667026 w 908858"/>
                <a:gd name="connsiteY4" fmla="*/ 13386 h 91482"/>
                <a:gd name="connsiteX5" fmla="*/ 708521 w 908858"/>
                <a:gd name="connsiteY5" fmla="*/ 2 h 91482"/>
                <a:gd name="connsiteX6" fmla="*/ 200337 w 908858"/>
                <a:gd name="connsiteY6" fmla="*/ 0 h 91482"/>
                <a:gd name="connsiteX7" fmla="*/ 241832 w 908858"/>
                <a:gd name="connsiteY7" fmla="*/ 13383 h 91482"/>
                <a:gd name="connsiteX8" fmla="*/ 129736 w 908858"/>
                <a:gd name="connsiteY8" fmla="*/ 78070 h 91482"/>
                <a:gd name="connsiteX9" fmla="*/ 315 w 908858"/>
                <a:gd name="connsiteY9" fmla="*/ 78098 h 91482"/>
                <a:gd name="connsiteX10" fmla="*/ 112411 w 908858"/>
                <a:gd name="connsiteY10" fmla="*/ 13411 h 91482"/>
                <a:gd name="connsiteX11" fmla="*/ 200337 w 908858"/>
                <a:gd name="connsiteY11" fmla="*/ 0 h 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858" h="91482">
                  <a:moveTo>
                    <a:pt x="708521" y="2"/>
                  </a:moveTo>
                  <a:cubicBezTo>
                    <a:pt x="731942" y="7"/>
                    <a:pt x="763100" y="4478"/>
                    <a:pt x="796447" y="13413"/>
                  </a:cubicBezTo>
                  <a:cubicBezTo>
                    <a:pt x="863140" y="31284"/>
                    <a:pt x="913327" y="60245"/>
                    <a:pt x="908543" y="78099"/>
                  </a:cubicBezTo>
                  <a:cubicBezTo>
                    <a:pt x="903758" y="95955"/>
                    <a:pt x="845816" y="95942"/>
                    <a:pt x="779122" y="78072"/>
                  </a:cubicBezTo>
                  <a:cubicBezTo>
                    <a:pt x="712428" y="60202"/>
                    <a:pt x="662243" y="31241"/>
                    <a:pt x="667026" y="13386"/>
                  </a:cubicBezTo>
                  <a:cubicBezTo>
                    <a:pt x="669418" y="4458"/>
                    <a:pt x="685100" y="-3"/>
                    <a:pt x="708521" y="2"/>
                  </a:cubicBezTo>
                  <a:close/>
                  <a:moveTo>
                    <a:pt x="200337" y="0"/>
                  </a:moveTo>
                  <a:cubicBezTo>
                    <a:pt x="223758" y="-5"/>
                    <a:pt x="239440" y="4456"/>
                    <a:pt x="241832" y="13383"/>
                  </a:cubicBezTo>
                  <a:cubicBezTo>
                    <a:pt x="246616" y="31239"/>
                    <a:pt x="196429" y="60200"/>
                    <a:pt x="129736" y="78070"/>
                  </a:cubicBezTo>
                  <a:cubicBezTo>
                    <a:pt x="63043" y="95941"/>
                    <a:pt x="5099" y="95953"/>
                    <a:pt x="315" y="78098"/>
                  </a:cubicBezTo>
                  <a:cubicBezTo>
                    <a:pt x="-4469" y="60243"/>
                    <a:pt x="45717" y="31281"/>
                    <a:pt x="112411" y="13411"/>
                  </a:cubicBezTo>
                  <a:cubicBezTo>
                    <a:pt x="145757" y="4476"/>
                    <a:pt x="176917" y="5"/>
                    <a:pt x="20033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2EF6C8FE-8BF9-42F0-879B-8270857351C2}"/>
              </a:ext>
            </a:extLst>
          </p:cNvPr>
          <p:cNvGrpSpPr/>
          <p:nvPr/>
        </p:nvGrpSpPr>
        <p:grpSpPr>
          <a:xfrm>
            <a:off x="539836" y="2568482"/>
            <a:ext cx="1463872" cy="1929998"/>
            <a:chOff x="514109" y="509981"/>
            <a:chExt cx="1463872" cy="1929998"/>
          </a:xfrm>
        </p:grpSpPr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07E0F839-F000-4846-B482-DD7E26A22A3C}"/>
                </a:ext>
              </a:extLst>
            </p:cNvPr>
            <p:cNvSpPr/>
            <p:nvPr/>
          </p:nvSpPr>
          <p:spPr bwMode="auto">
            <a:xfrm rot="14400000">
              <a:off x="1444832" y="1775111"/>
              <a:ext cx="337538" cy="515804"/>
            </a:xfrm>
            <a:custGeom>
              <a:avLst/>
              <a:gdLst>
                <a:gd name="connsiteX0" fmla="*/ 247214 w 337538"/>
                <a:gd name="connsiteY0" fmla="*/ 442884 h 515804"/>
                <a:gd name="connsiteX1" fmla="*/ 230035 w 337538"/>
                <a:gd name="connsiteY1" fmla="*/ 417172 h 515804"/>
                <a:gd name="connsiteX2" fmla="*/ 190177 w 337538"/>
                <a:gd name="connsiteY2" fmla="*/ 452128 h 515804"/>
                <a:gd name="connsiteX3" fmla="*/ 146098 w 337538"/>
                <a:gd name="connsiteY3" fmla="*/ 422673 h 515804"/>
                <a:gd name="connsiteX4" fmla="*/ 122652 w 337538"/>
                <a:gd name="connsiteY4" fmla="*/ 470220 h 515804"/>
                <a:gd name="connsiteX5" fmla="*/ 70658 w 337538"/>
                <a:gd name="connsiteY5" fmla="*/ 459877 h 515804"/>
                <a:gd name="connsiteX6" fmla="*/ 67191 w 337538"/>
                <a:gd name="connsiteY6" fmla="*/ 512777 h 515804"/>
                <a:gd name="connsiteX7" fmla="*/ 51972 w 337538"/>
                <a:gd name="connsiteY7" fmla="*/ 515804 h 515804"/>
                <a:gd name="connsiteX8" fmla="*/ 26525 w 337538"/>
                <a:gd name="connsiteY8" fmla="*/ 468923 h 515804"/>
                <a:gd name="connsiteX9" fmla="*/ 0 w 337538"/>
                <a:gd name="connsiteY9" fmla="*/ 337538 h 515804"/>
                <a:gd name="connsiteX10" fmla="*/ 337538 w 337538"/>
                <a:gd name="connsiteY10" fmla="*/ 0 h 515804"/>
                <a:gd name="connsiteX11" fmla="*/ 243413 w 337538"/>
                <a:gd name="connsiteY11" fmla="*/ 425422 h 51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515804">
                  <a:moveTo>
                    <a:pt x="247214" y="442884"/>
                  </a:moveTo>
                  <a:lnTo>
                    <a:pt x="230035" y="417172"/>
                  </a:lnTo>
                  <a:lnTo>
                    <a:pt x="190177" y="452128"/>
                  </a:lnTo>
                  <a:lnTo>
                    <a:pt x="146098" y="422673"/>
                  </a:lnTo>
                  <a:lnTo>
                    <a:pt x="122652" y="470220"/>
                  </a:lnTo>
                  <a:lnTo>
                    <a:pt x="70658" y="459877"/>
                  </a:lnTo>
                  <a:lnTo>
                    <a:pt x="67191" y="512777"/>
                  </a:lnTo>
                  <a:lnTo>
                    <a:pt x="51972" y="515804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1658371C-95DF-4D6B-A272-4B4A9B97C7D6}"/>
                </a:ext>
              </a:extLst>
            </p:cNvPr>
            <p:cNvSpPr/>
            <p:nvPr/>
          </p:nvSpPr>
          <p:spPr bwMode="auto">
            <a:xfrm rot="14400000">
              <a:off x="1706246" y="1739823"/>
              <a:ext cx="285566" cy="257904"/>
            </a:xfrm>
            <a:custGeom>
              <a:avLst/>
              <a:gdLst>
                <a:gd name="connsiteX0" fmla="*/ 285566 w 285566"/>
                <a:gd name="connsiteY0" fmla="*/ 257904 h 257904"/>
                <a:gd name="connsiteX1" fmla="*/ 5674 w 285566"/>
                <a:gd name="connsiteY1" fmla="*/ 109087 h 257904"/>
                <a:gd name="connsiteX2" fmla="*/ 0 w 285566"/>
                <a:gd name="connsiteY2" fmla="*/ 98632 h 257904"/>
                <a:gd name="connsiteX3" fmla="*/ 15219 w 285566"/>
                <a:gd name="connsiteY3" fmla="*/ 95605 h 257904"/>
                <a:gd name="connsiteX4" fmla="*/ 18686 w 285566"/>
                <a:gd name="connsiteY4" fmla="*/ 42705 h 257904"/>
                <a:gd name="connsiteX5" fmla="*/ 70680 w 285566"/>
                <a:gd name="connsiteY5" fmla="*/ 53048 h 257904"/>
                <a:gd name="connsiteX6" fmla="*/ 94126 w 285566"/>
                <a:gd name="connsiteY6" fmla="*/ 5501 h 257904"/>
                <a:gd name="connsiteX7" fmla="*/ 138205 w 285566"/>
                <a:gd name="connsiteY7" fmla="*/ 34956 h 257904"/>
                <a:gd name="connsiteX8" fmla="*/ 178063 w 285566"/>
                <a:gd name="connsiteY8" fmla="*/ 0 h 257904"/>
                <a:gd name="connsiteX9" fmla="*/ 195242 w 285566"/>
                <a:gd name="connsiteY9" fmla="*/ 25712 h 257904"/>
                <a:gd name="connsiteX10" fmla="*/ 210266 w 285566"/>
                <a:gd name="connsiteY10" fmla="*/ 94734 h 257904"/>
                <a:gd name="connsiteX11" fmla="*/ 285566 w 285566"/>
                <a:gd name="connsiteY11" fmla="*/ 257903 h 25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566" h="257904">
                  <a:moveTo>
                    <a:pt x="285566" y="257904"/>
                  </a:moveTo>
                  <a:cubicBezTo>
                    <a:pt x="169055" y="257904"/>
                    <a:pt x="66332" y="198872"/>
                    <a:pt x="5674" y="109087"/>
                  </a:cubicBezTo>
                  <a:lnTo>
                    <a:pt x="0" y="98632"/>
                  </a:lnTo>
                  <a:lnTo>
                    <a:pt x="15219" y="95605"/>
                  </a:lnTo>
                  <a:lnTo>
                    <a:pt x="18686" y="42705"/>
                  </a:lnTo>
                  <a:lnTo>
                    <a:pt x="70680" y="53048"/>
                  </a:lnTo>
                  <a:lnTo>
                    <a:pt x="94126" y="5501"/>
                  </a:lnTo>
                  <a:lnTo>
                    <a:pt x="138205" y="34956"/>
                  </a:lnTo>
                  <a:lnTo>
                    <a:pt x="178063" y="0"/>
                  </a:lnTo>
                  <a:lnTo>
                    <a:pt x="195242" y="25712"/>
                  </a:lnTo>
                  <a:lnTo>
                    <a:pt x="210266" y="94734"/>
                  </a:lnTo>
                  <a:cubicBezTo>
                    <a:pt x="226999" y="151612"/>
                    <a:pt x="252099" y="206624"/>
                    <a:pt x="285566" y="2579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34F4D230-F021-4A4C-99C9-DA4BCB0CC76C}"/>
                </a:ext>
              </a:extLst>
            </p:cNvPr>
            <p:cNvSpPr/>
            <p:nvPr/>
          </p:nvSpPr>
          <p:spPr bwMode="auto">
            <a:xfrm>
              <a:off x="920000" y="1878309"/>
              <a:ext cx="150289" cy="4778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AB63B165-F818-4DB8-B692-CB69B1C55A02}"/>
                </a:ext>
              </a:extLst>
            </p:cNvPr>
            <p:cNvSpPr/>
            <p:nvPr/>
          </p:nvSpPr>
          <p:spPr bwMode="auto">
            <a:xfrm>
              <a:off x="1346089" y="1878309"/>
              <a:ext cx="150289" cy="4778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08537ECA-65C3-4750-95D1-AB83181A7199}"/>
                </a:ext>
              </a:extLst>
            </p:cNvPr>
            <p:cNvSpPr/>
            <p:nvPr/>
          </p:nvSpPr>
          <p:spPr bwMode="auto">
            <a:xfrm>
              <a:off x="737156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二等辺三角形 9">
              <a:extLst>
                <a:ext uri="{FF2B5EF4-FFF2-40B4-BE49-F238E27FC236}">
                  <a16:creationId xmlns:a16="http://schemas.microsoft.com/office/drawing/2014/main" id="{B7316A26-4975-461B-9795-FC734C69812C}"/>
                </a:ext>
              </a:extLst>
            </p:cNvPr>
            <p:cNvSpPr/>
            <p:nvPr/>
          </p:nvSpPr>
          <p:spPr bwMode="auto">
            <a:xfrm rot="1800000" flipH="1">
              <a:off x="1416880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二等辺三角形 9">
              <a:extLst>
                <a:ext uri="{FF2B5EF4-FFF2-40B4-BE49-F238E27FC236}">
                  <a16:creationId xmlns:a16="http://schemas.microsoft.com/office/drawing/2014/main" id="{3046EDB6-1084-48DA-8017-4E38CCC04050}"/>
                </a:ext>
              </a:extLst>
            </p:cNvPr>
            <p:cNvSpPr/>
            <p:nvPr/>
          </p:nvSpPr>
          <p:spPr bwMode="auto">
            <a:xfrm rot="1800000" flipH="1">
              <a:off x="1484039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二等辺三角形 9">
              <a:extLst>
                <a:ext uri="{FF2B5EF4-FFF2-40B4-BE49-F238E27FC236}">
                  <a16:creationId xmlns:a16="http://schemas.microsoft.com/office/drawing/2014/main" id="{5FF99F57-CB45-42C7-8B0B-FE64E40E1C36}"/>
                </a:ext>
              </a:extLst>
            </p:cNvPr>
            <p:cNvSpPr/>
            <p:nvPr/>
          </p:nvSpPr>
          <p:spPr bwMode="auto">
            <a:xfrm rot="19800000">
              <a:off x="514109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二等辺三角形 9">
              <a:extLst>
                <a:ext uri="{FF2B5EF4-FFF2-40B4-BE49-F238E27FC236}">
                  <a16:creationId xmlns:a16="http://schemas.microsoft.com/office/drawing/2014/main" id="{A343516D-9352-4AA9-8AF2-C074D89E3166}"/>
                </a:ext>
              </a:extLst>
            </p:cNvPr>
            <p:cNvSpPr/>
            <p:nvPr/>
          </p:nvSpPr>
          <p:spPr bwMode="auto">
            <a:xfrm rot="19800000">
              <a:off x="648799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25AE2E99-9D89-4E64-8841-ED26E4CA56B7}"/>
                </a:ext>
              </a:extLst>
            </p:cNvPr>
            <p:cNvSpPr/>
            <p:nvPr/>
          </p:nvSpPr>
          <p:spPr bwMode="auto">
            <a:xfrm>
              <a:off x="565284" y="636843"/>
              <a:ext cx="1289568" cy="124146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09EECF84-5A75-4725-B99C-7F4ED78079EC}"/>
                </a:ext>
              </a:extLst>
            </p:cNvPr>
            <p:cNvSpPr/>
            <p:nvPr/>
          </p:nvSpPr>
          <p:spPr bwMode="auto">
            <a:xfrm>
              <a:off x="1070542" y="1797411"/>
              <a:ext cx="279052" cy="156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4B1FF27A-23C7-48CE-B9D5-D49A55A51AD2}"/>
                </a:ext>
              </a:extLst>
            </p:cNvPr>
            <p:cNvSpPr/>
            <p:nvPr/>
          </p:nvSpPr>
          <p:spPr bwMode="auto">
            <a:xfrm>
              <a:off x="848324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76357D78-0613-4E1A-A8F1-D1B50D82B026}"/>
                </a:ext>
              </a:extLst>
            </p:cNvPr>
            <p:cNvSpPr/>
            <p:nvPr/>
          </p:nvSpPr>
          <p:spPr bwMode="auto">
            <a:xfrm>
              <a:off x="1070542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741BF376-8571-44C1-8BB1-D5BADA13346E}"/>
                </a:ext>
              </a:extLst>
            </p:cNvPr>
            <p:cNvSpPr/>
            <p:nvPr/>
          </p:nvSpPr>
          <p:spPr bwMode="auto">
            <a:xfrm>
              <a:off x="1160095" y="1645535"/>
              <a:ext cx="99945" cy="4517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14E5C5A2-41F5-4169-A65B-629FC2EFCA6E}"/>
                </a:ext>
              </a:extLst>
            </p:cNvPr>
            <p:cNvSpPr/>
            <p:nvPr/>
          </p:nvSpPr>
          <p:spPr bwMode="auto">
            <a:xfrm rot="10800000">
              <a:off x="761062" y="1035724"/>
              <a:ext cx="898011" cy="90390"/>
            </a:xfrm>
            <a:custGeom>
              <a:avLst/>
              <a:gdLst>
                <a:gd name="connsiteX0" fmla="*/ 708521 w 908858"/>
                <a:gd name="connsiteY0" fmla="*/ 2 h 91482"/>
                <a:gd name="connsiteX1" fmla="*/ 796447 w 908858"/>
                <a:gd name="connsiteY1" fmla="*/ 13413 h 91482"/>
                <a:gd name="connsiteX2" fmla="*/ 908543 w 908858"/>
                <a:gd name="connsiteY2" fmla="*/ 78099 h 91482"/>
                <a:gd name="connsiteX3" fmla="*/ 779122 w 908858"/>
                <a:gd name="connsiteY3" fmla="*/ 78072 h 91482"/>
                <a:gd name="connsiteX4" fmla="*/ 667026 w 908858"/>
                <a:gd name="connsiteY4" fmla="*/ 13386 h 91482"/>
                <a:gd name="connsiteX5" fmla="*/ 708521 w 908858"/>
                <a:gd name="connsiteY5" fmla="*/ 2 h 91482"/>
                <a:gd name="connsiteX6" fmla="*/ 200337 w 908858"/>
                <a:gd name="connsiteY6" fmla="*/ 0 h 91482"/>
                <a:gd name="connsiteX7" fmla="*/ 241832 w 908858"/>
                <a:gd name="connsiteY7" fmla="*/ 13383 h 91482"/>
                <a:gd name="connsiteX8" fmla="*/ 129736 w 908858"/>
                <a:gd name="connsiteY8" fmla="*/ 78070 h 91482"/>
                <a:gd name="connsiteX9" fmla="*/ 315 w 908858"/>
                <a:gd name="connsiteY9" fmla="*/ 78098 h 91482"/>
                <a:gd name="connsiteX10" fmla="*/ 112411 w 908858"/>
                <a:gd name="connsiteY10" fmla="*/ 13411 h 91482"/>
                <a:gd name="connsiteX11" fmla="*/ 200337 w 908858"/>
                <a:gd name="connsiteY11" fmla="*/ 0 h 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858" h="91482">
                  <a:moveTo>
                    <a:pt x="708521" y="2"/>
                  </a:moveTo>
                  <a:cubicBezTo>
                    <a:pt x="731942" y="7"/>
                    <a:pt x="763100" y="4478"/>
                    <a:pt x="796447" y="13413"/>
                  </a:cubicBezTo>
                  <a:cubicBezTo>
                    <a:pt x="863140" y="31284"/>
                    <a:pt x="913327" y="60245"/>
                    <a:pt x="908543" y="78099"/>
                  </a:cubicBezTo>
                  <a:cubicBezTo>
                    <a:pt x="903758" y="95955"/>
                    <a:pt x="845816" y="95942"/>
                    <a:pt x="779122" y="78072"/>
                  </a:cubicBezTo>
                  <a:cubicBezTo>
                    <a:pt x="712428" y="60202"/>
                    <a:pt x="662243" y="31241"/>
                    <a:pt x="667026" y="13386"/>
                  </a:cubicBezTo>
                  <a:cubicBezTo>
                    <a:pt x="669418" y="4458"/>
                    <a:pt x="685100" y="-3"/>
                    <a:pt x="708521" y="2"/>
                  </a:cubicBezTo>
                  <a:close/>
                  <a:moveTo>
                    <a:pt x="200337" y="0"/>
                  </a:moveTo>
                  <a:cubicBezTo>
                    <a:pt x="223758" y="-5"/>
                    <a:pt x="239440" y="4456"/>
                    <a:pt x="241832" y="13383"/>
                  </a:cubicBezTo>
                  <a:cubicBezTo>
                    <a:pt x="246616" y="31239"/>
                    <a:pt x="196429" y="60200"/>
                    <a:pt x="129736" y="78070"/>
                  </a:cubicBezTo>
                  <a:cubicBezTo>
                    <a:pt x="63043" y="95941"/>
                    <a:pt x="5099" y="95953"/>
                    <a:pt x="315" y="78098"/>
                  </a:cubicBezTo>
                  <a:cubicBezTo>
                    <a:pt x="-4469" y="60243"/>
                    <a:pt x="45717" y="31281"/>
                    <a:pt x="112411" y="13411"/>
                  </a:cubicBezTo>
                  <a:cubicBezTo>
                    <a:pt x="145757" y="4476"/>
                    <a:pt x="176917" y="5"/>
                    <a:pt x="20033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3D0C160B-31FC-42F0-AD99-84E5609EA931}"/>
                </a:ext>
              </a:extLst>
            </p:cNvPr>
            <p:cNvSpPr/>
            <p:nvPr/>
          </p:nvSpPr>
          <p:spPr bwMode="auto">
            <a:xfrm>
              <a:off x="848324" y="1212928"/>
              <a:ext cx="134815" cy="182275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" name="楕円 130">
              <a:extLst>
                <a:ext uri="{FF2B5EF4-FFF2-40B4-BE49-F238E27FC236}">
                  <a16:creationId xmlns:a16="http://schemas.microsoft.com/office/drawing/2014/main" id="{5F356659-1D05-4D18-9213-C30DDFE55E90}"/>
                </a:ext>
              </a:extLst>
            </p:cNvPr>
            <p:cNvSpPr/>
            <p:nvPr/>
          </p:nvSpPr>
          <p:spPr bwMode="auto">
            <a:xfrm>
              <a:off x="1420041" y="1212928"/>
              <a:ext cx="134815" cy="182275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DFA9419F-ABA1-4EA8-B948-28216188463B}"/>
              </a:ext>
            </a:extLst>
          </p:cNvPr>
          <p:cNvGrpSpPr/>
          <p:nvPr/>
        </p:nvGrpSpPr>
        <p:grpSpPr>
          <a:xfrm>
            <a:off x="2411365" y="2568482"/>
            <a:ext cx="1472418" cy="1929998"/>
            <a:chOff x="2385638" y="509981"/>
            <a:chExt cx="1472418" cy="1929998"/>
          </a:xfrm>
        </p:grpSpPr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958D4D7A-965F-45FC-AA0C-71A49D8EC70E}"/>
                </a:ext>
              </a:extLst>
            </p:cNvPr>
            <p:cNvSpPr/>
            <p:nvPr/>
          </p:nvSpPr>
          <p:spPr bwMode="auto">
            <a:xfrm rot="14400000">
              <a:off x="3324907" y="1775111"/>
              <a:ext cx="337538" cy="515804"/>
            </a:xfrm>
            <a:custGeom>
              <a:avLst/>
              <a:gdLst>
                <a:gd name="connsiteX0" fmla="*/ 247214 w 337538"/>
                <a:gd name="connsiteY0" fmla="*/ 442884 h 515804"/>
                <a:gd name="connsiteX1" fmla="*/ 230035 w 337538"/>
                <a:gd name="connsiteY1" fmla="*/ 417172 h 515804"/>
                <a:gd name="connsiteX2" fmla="*/ 190177 w 337538"/>
                <a:gd name="connsiteY2" fmla="*/ 452128 h 515804"/>
                <a:gd name="connsiteX3" fmla="*/ 146098 w 337538"/>
                <a:gd name="connsiteY3" fmla="*/ 422673 h 515804"/>
                <a:gd name="connsiteX4" fmla="*/ 122652 w 337538"/>
                <a:gd name="connsiteY4" fmla="*/ 470220 h 515804"/>
                <a:gd name="connsiteX5" fmla="*/ 70658 w 337538"/>
                <a:gd name="connsiteY5" fmla="*/ 459877 h 515804"/>
                <a:gd name="connsiteX6" fmla="*/ 67191 w 337538"/>
                <a:gd name="connsiteY6" fmla="*/ 512777 h 515804"/>
                <a:gd name="connsiteX7" fmla="*/ 51972 w 337538"/>
                <a:gd name="connsiteY7" fmla="*/ 515804 h 515804"/>
                <a:gd name="connsiteX8" fmla="*/ 26525 w 337538"/>
                <a:gd name="connsiteY8" fmla="*/ 468923 h 515804"/>
                <a:gd name="connsiteX9" fmla="*/ 0 w 337538"/>
                <a:gd name="connsiteY9" fmla="*/ 337538 h 515804"/>
                <a:gd name="connsiteX10" fmla="*/ 337538 w 337538"/>
                <a:gd name="connsiteY10" fmla="*/ 0 h 515804"/>
                <a:gd name="connsiteX11" fmla="*/ 243413 w 337538"/>
                <a:gd name="connsiteY11" fmla="*/ 425422 h 51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515804">
                  <a:moveTo>
                    <a:pt x="247214" y="442884"/>
                  </a:moveTo>
                  <a:lnTo>
                    <a:pt x="230035" y="417172"/>
                  </a:lnTo>
                  <a:lnTo>
                    <a:pt x="190177" y="452128"/>
                  </a:lnTo>
                  <a:lnTo>
                    <a:pt x="146098" y="422673"/>
                  </a:lnTo>
                  <a:lnTo>
                    <a:pt x="122652" y="470220"/>
                  </a:lnTo>
                  <a:lnTo>
                    <a:pt x="70658" y="459877"/>
                  </a:lnTo>
                  <a:lnTo>
                    <a:pt x="67191" y="512777"/>
                  </a:lnTo>
                  <a:lnTo>
                    <a:pt x="51972" y="515804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71037174-8D83-4F79-B479-FE3EE0189488}"/>
                </a:ext>
              </a:extLst>
            </p:cNvPr>
            <p:cNvSpPr/>
            <p:nvPr/>
          </p:nvSpPr>
          <p:spPr bwMode="auto">
            <a:xfrm rot="14400000">
              <a:off x="3586321" y="1739823"/>
              <a:ext cx="285566" cy="257904"/>
            </a:xfrm>
            <a:custGeom>
              <a:avLst/>
              <a:gdLst>
                <a:gd name="connsiteX0" fmla="*/ 285566 w 285566"/>
                <a:gd name="connsiteY0" fmla="*/ 257904 h 257904"/>
                <a:gd name="connsiteX1" fmla="*/ 5674 w 285566"/>
                <a:gd name="connsiteY1" fmla="*/ 109087 h 257904"/>
                <a:gd name="connsiteX2" fmla="*/ 0 w 285566"/>
                <a:gd name="connsiteY2" fmla="*/ 98632 h 257904"/>
                <a:gd name="connsiteX3" fmla="*/ 15219 w 285566"/>
                <a:gd name="connsiteY3" fmla="*/ 95605 h 257904"/>
                <a:gd name="connsiteX4" fmla="*/ 18686 w 285566"/>
                <a:gd name="connsiteY4" fmla="*/ 42705 h 257904"/>
                <a:gd name="connsiteX5" fmla="*/ 70680 w 285566"/>
                <a:gd name="connsiteY5" fmla="*/ 53048 h 257904"/>
                <a:gd name="connsiteX6" fmla="*/ 94126 w 285566"/>
                <a:gd name="connsiteY6" fmla="*/ 5501 h 257904"/>
                <a:gd name="connsiteX7" fmla="*/ 138205 w 285566"/>
                <a:gd name="connsiteY7" fmla="*/ 34956 h 257904"/>
                <a:gd name="connsiteX8" fmla="*/ 178063 w 285566"/>
                <a:gd name="connsiteY8" fmla="*/ 0 h 257904"/>
                <a:gd name="connsiteX9" fmla="*/ 195242 w 285566"/>
                <a:gd name="connsiteY9" fmla="*/ 25712 h 257904"/>
                <a:gd name="connsiteX10" fmla="*/ 210266 w 285566"/>
                <a:gd name="connsiteY10" fmla="*/ 94734 h 257904"/>
                <a:gd name="connsiteX11" fmla="*/ 285566 w 285566"/>
                <a:gd name="connsiteY11" fmla="*/ 257903 h 25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566" h="257904">
                  <a:moveTo>
                    <a:pt x="285566" y="257904"/>
                  </a:moveTo>
                  <a:cubicBezTo>
                    <a:pt x="169055" y="257904"/>
                    <a:pt x="66332" y="198872"/>
                    <a:pt x="5674" y="109087"/>
                  </a:cubicBezTo>
                  <a:lnTo>
                    <a:pt x="0" y="98632"/>
                  </a:lnTo>
                  <a:lnTo>
                    <a:pt x="15219" y="95605"/>
                  </a:lnTo>
                  <a:lnTo>
                    <a:pt x="18686" y="42705"/>
                  </a:lnTo>
                  <a:lnTo>
                    <a:pt x="70680" y="53048"/>
                  </a:lnTo>
                  <a:lnTo>
                    <a:pt x="94126" y="5501"/>
                  </a:lnTo>
                  <a:lnTo>
                    <a:pt x="138205" y="34956"/>
                  </a:lnTo>
                  <a:lnTo>
                    <a:pt x="178063" y="0"/>
                  </a:lnTo>
                  <a:lnTo>
                    <a:pt x="195242" y="25712"/>
                  </a:lnTo>
                  <a:lnTo>
                    <a:pt x="210266" y="94734"/>
                  </a:lnTo>
                  <a:cubicBezTo>
                    <a:pt x="226999" y="151612"/>
                    <a:pt x="252099" y="206624"/>
                    <a:pt x="285566" y="2579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0580C9A3-A193-4B3A-9100-CDE6A29C0C73}"/>
                </a:ext>
              </a:extLst>
            </p:cNvPr>
            <p:cNvSpPr/>
            <p:nvPr/>
          </p:nvSpPr>
          <p:spPr bwMode="auto">
            <a:xfrm>
              <a:off x="2791529" y="1878309"/>
              <a:ext cx="150289" cy="4778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2C5F60A9-9616-4A1B-B860-AEADCAC822F4}"/>
                </a:ext>
              </a:extLst>
            </p:cNvPr>
            <p:cNvSpPr/>
            <p:nvPr/>
          </p:nvSpPr>
          <p:spPr bwMode="auto">
            <a:xfrm>
              <a:off x="3217618" y="1878309"/>
              <a:ext cx="150289" cy="4778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09AB8222-A011-4EF9-8C82-63B36C208255}"/>
                </a:ext>
              </a:extLst>
            </p:cNvPr>
            <p:cNvSpPr/>
            <p:nvPr/>
          </p:nvSpPr>
          <p:spPr bwMode="auto">
            <a:xfrm>
              <a:off x="2608685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二等辺三角形 9">
              <a:extLst>
                <a:ext uri="{FF2B5EF4-FFF2-40B4-BE49-F238E27FC236}">
                  <a16:creationId xmlns:a16="http://schemas.microsoft.com/office/drawing/2014/main" id="{4FACAAE3-D859-46AC-B04E-F16D9601EDDC}"/>
                </a:ext>
              </a:extLst>
            </p:cNvPr>
            <p:cNvSpPr/>
            <p:nvPr/>
          </p:nvSpPr>
          <p:spPr bwMode="auto">
            <a:xfrm rot="1800000" flipH="1">
              <a:off x="3288409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二等辺三角形 9">
              <a:extLst>
                <a:ext uri="{FF2B5EF4-FFF2-40B4-BE49-F238E27FC236}">
                  <a16:creationId xmlns:a16="http://schemas.microsoft.com/office/drawing/2014/main" id="{751E5EE0-7849-4D16-B025-00851CF4879C}"/>
                </a:ext>
              </a:extLst>
            </p:cNvPr>
            <p:cNvSpPr/>
            <p:nvPr/>
          </p:nvSpPr>
          <p:spPr bwMode="auto">
            <a:xfrm rot="1800000" flipH="1">
              <a:off x="3355568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二等辺三角形 9">
              <a:extLst>
                <a:ext uri="{FF2B5EF4-FFF2-40B4-BE49-F238E27FC236}">
                  <a16:creationId xmlns:a16="http://schemas.microsoft.com/office/drawing/2014/main" id="{D96AAA67-5C25-4FDE-9FA8-CCF53398FEA8}"/>
                </a:ext>
              </a:extLst>
            </p:cNvPr>
            <p:cNvSpPr/>
            <p:nvPr/>
          </p:nvSpPr>
          <p:spPr bwMode="auto">
            <a:xfrm rot="19800000">
              <a:off x="2385638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二等辺三角形 9">
              <a:extLst>
                <a:ext uri="{FF2B5EF4-FFF2-40B4-BE49-F238E27FC236}">
                  <a16:creationId xmlns:a16="http://schemas.microsoft.com/office/drawing/2014/main" id="{71DD08A4-E629-4F82-ABFE-82A33D061257}"/>
                </a:ext>
              </a:extLst>
            </p:cNvPr>
            <p:cNvSpPr/>
            <p:nvPr/>
          </p:nvSpPr>
          <p:spPr bwMode="auto">
            <a:xfrm rot="19800000">
              <a:off x="2520328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楕円 141">
              <a:extLst>
                <a:ext uri="{FF2B5EF4-FFF2-40B4-BE49-F238E27FC236}">
                  <a16:creationId xmlns:a16="http://schemas.microsoft.com/office/drawing/2014/main" id="{20A04CF8-3504-4064-A54E-AA3FED2EB8AD}"/>
                </a:ext>
              </a:extLst>
            </p:cNvPr>
            <p:cNvSpPr/>
            <p:nvPr/>
          </p:nvSpPr>
          <p:spPr bwMode="auto">
            <a:xfrm>
              <a:off x="2436813" y="636843"/>
              <a:ext cx="1289568" cy="124146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F32BE32F-4AE9-44A5-8C6C-F5B3928A3A5F}"/>
                </a:ext>
              </a:extLst>
            </p:cNvPr>
            <p:cNvSpPr/>
            <p:nvPr/>
          </p:nvSpPr>
          <p:spPr bwMode="auto">
            <a:xfrm>
              <a:off x="2942071" y="1797411"/>
              <a:ext cx="279052" cy="156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01E3AB51-B60E-4CA4-98AC-0144E06A3541}"/>
                </a:ext>
              </a:extLst>
            </p:cNvPr>
            <p:cNvSpPr/>
            <p:nvPr/>
          </p:nvSpPr>
          <p:spPr bwMode="auto">
            <a:xfrm>
              <a:off x="2719853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9B90A0E6-F003-46E0-BBAF-2B26BF8831FE}"/>
                </a:ext>
              </a:extLst>
            </p:cNvPr>
            <p:cNvSpPr/>
            <p:nvPr/>
          </p:nvSpPr>
          <p:spPr bwMode="auto">
            <a:xfrm>
              <a:off x="2942071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2DFE691F-7E7D-4B9E-A5CB-78143AE674CF}"/>
                </a:ext>
              </a:extLst>
            </p:cNvPr>
            <p:cNvSpPr/>
            <p:nvPr/>
          </p:nvSpPr>
          <p:spPr bwMode="auto">
            <a:xfrm>
              <a:off x="3031624" y="1645535"/>
              <a:ext cx="99945" cy="4517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70DCC5FC-B408-438D-B4F5-F3C11AA91021}"/>
                </a:ext>
              </a:extLst>
            </p:cNvPr>
            <p:cNvSpPr/>
            <p:nvPr/>
          </p:nvSpPr>
          <p:spPr bwMode="auto">
            <a:xfrm>
              <a:off x="2632591" y="964922"/>
              <a:ext cx="898011" cy="90390"/>
            </a:xfrm>
            <a:custGeom>
              <a:avLst/>
              <a:gdLst>
                <a:gd name="connsiteX0" fmla="*/ 708521 w 908858"/>
                <a:gd name="connsiteY0" fmla="*/ 2 h 91482"/>
                <a:gd name="connsiteX1" fmla="*/ 796447 w 908858"/>
                <a:gd name="connsiteY1" fmla="*/ 13413 h 91482"/>
                <a:gd name="connsiteX2" fmla="*/ 908543 w 908858"/>
                <a:gd name="connsiteY2" fmla="*/ 78099 h 91482"/>
                <a:gd name="connsiteX3" fmla="*/ 779122 w 908858"/>
                <a:gd name="connsiteY3" fmla="*/ 78072 h 91482"/>
                <a:gd name="connsiteX4" fmla="*/ 667026 w 908858"/>
                <a:gd name="connsiteY4" fmla="*/ 13386 h 91482"/>
                <a:gd name="connsiteX5" fmla="*/ 708521 w 908858"/>
                <a:gd name="connsiteY5" fmla="*/ 2 h 91482"/>
                <a:gd name="connsiteX6" fmla="*/ 200337 w 908858"/>
                <a:gd name="connsiteY6" fmla="*/ 0 h 91482"/>
                <a:gd name="connsiteX7" fmla="*/ 241832 w 908858"/>
                <a:gd name="connsiteY7" fmla="*/ 13383 h 91482"/>
                <a:gd name="connsiteX8" fmla="*/ 129736 w 908858"/>
                <a:gd name="connsiteY8" fmla="*/ 78070 h 91482"/>
                <a:gd name="connsiteX9" fmla="*/ 315 w 908858"/>
                <a:gd name="connsiteY9" fmla="*/ 78098 h 91482"/>
                <a:gd name="connsiteX10" fmla="*/ 112411 w 908858"/>
                <a:gd name="connsiteY10" fmla="*/ 13411 h 91482"/>
                <a:gd name="connsiteX11" fmla="*/ 200337 w 908858"/>
                <a:gd name="connsiteY11" fmla="*/ 0 h 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858" h="91482">
                  <a:moveTo>
                    <a:pt x="708521" y="2"/>
                  </a:moveTo>
                  <a:cubicBezTo>
                    <a:pt x="731942" y="7"/>
                    <a:pt x="763100" y="4478"/>
                    <a:pt x="796447" y="13413"/>
                  </a:cubicBezTo>
                  <a:cubicBezTo>
                    <a:pt x="863140" y="31284"/>
                    <a:pt x="913327" y="60245"/>
                    <a:pt x="908543" y="78099"/>
                  </a:cubicBezTo>
                  <a:cubicBezTo>
                    <a:pt x="903758" y="95955"/>
                    <a:pt x="845816" y="95942"/>
                    <a:pt x="779122" y="78072"/>
                  </a:cubicBezTo>
                  <a:cubicBezTo>
                    <a:pt x="712428" y="60202"/>
                    <a:pt x="662243" y="31241"/>
                    <a:pt x="667026" y="13386"/>
                  </a:cubicBezTo>
                  <a:cubicBezTo>
                    <a:pt x="669418" y="4458"/>
                    <a:pt x="685100" y="-3"/>
                    <a:pt x="708521" y="2"/>
                  </a:cubicBezTo>
                  <a:close/>
                  <a:moveTo>
                    <a:pt x="200337" y="0"/>
                  </a:moveTo>
                  <a:cubicBezTo>
                    <a:pt x="223758" y="-5"/>
                    <a:pt x="239440" y="4456"/>
                    <a:pt x="241832" y="13383"/>
                  </a:cubicBezTo>
                  <a:cubicBezTo>
                    <a:pt x="246616" y="31239"/>
                    <a:pt x="196429" y="60200"/>
                    <a:pt x="129736" y="78070"/>
                  </a:cubicBezTo>
                  <a:cubicBezTo>
                    <a:pt x="63043" y="95941"/>
                    <a:pt x="5099" y="95953"/>
                    <a:pt x="315" y="78098"/>
                  </a:cubicBezTo>
                  <a:cubicBezTo>
                    <a:pt x="-4469" y="60243"/>
                    <a:pt x="45717" y="31281"/>
                    <a:pt x="112411" y="13411"/>
                  </a:cubicBezTo>
                  <a:cubicBezTo>
                    <a:pt x="145757" y="4476"/>
                    <a:pt x="176917" y="5"/>
                    <a:pt x="20033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アーチ 147">
              <a:extLst>
                <a:ext uri="{FF2B5EF4-FFF2-40B4-BE49-F238E27FC236}">
                  <a16:creationId xmlns:a16="http://schemas.microsoft.com/office/drawing/2014/main" id="{EDAA4292-A822-45AD-A058-538324372C75}"/>
                </a:ext>
              </a:extLst>
            </p:cNvPr>
            <p:cNvSpPr/>
            <p:nvPr/>
          </p:nvSpPr>
          <p:spPr bwMode="auto">
            <a:xfrm>
              <a:off x="2605821" y="1135643"/>
              <a:ext cx="284015" cy="284015"/>
            </a:xfrm>
            <a:prstGeom prst="blockArc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9" name="アーチ 148">
              <a:extLst>
                <a:ext uri="{FF2B5EF4-FFF2-40B4-BE49-F238E27FC236}">
                  <a16:creationId xmlns:a16="http://schemas.microsoft.com/office/drawing/2014/main" id="{6D5581D3-FC20-492E-8ECD-7FBF6CCEA7F5}"/>
                </a:ext>
              </a:extLst>
            </p:cNvPr>
            <p:cNvSpPr/>
            <p:nvPr/>
          </p:nvSpPr>
          <p:spPr bwMode="auto">
            <a:xfrm>
              <a:off x="3291621" y="1135643"/>
              <a:ext cx="284015" cy="284015"/>
            </a:xfrm>
            <a:prstGeom prst="blockArc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60550F2A-09B6-4D1A-A931-928763CAB722}"/>
              </a:ext>
            </a:extLst>
          </p:cNvPr>
          <p:cNvGrpSpPr/>
          <p:nvPr/>
        </p:nvGrpSpPr>
        <p:grpSpPr>
          <a:xfrm>
            <a:off x="6153236" y="2568482"/>
            <a:ext cx="1499243" cy="1929998"/>
            <a:chOff x="6127509" y="509981"/>
            <a:chExt cx="1499243" cy="1929998"/>
          </a:xfrm>
        </p:grpSpPr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26833924-E2E0-4B16-9716-7CC35A987FA6}"/>
                </a:ext>
              </a:extLst>
            </p:cNvPr>
            <p:cNvSpPr/>
            <p:nvPr/>
          </p:nvSpPr>
          <p:spPr bwMode="auto">
            <a:xfrm rot="14400000">
              <a:off x="7093603" y="1775111"/>
              <a:ext cx="337538" cy="515804"/>
            </a:xfrm>
            <a:custGeom>
              <a:avLst/>
              <a:gdLst>
                <a:gd name="connsiteX0" fmla="*/ 247214 w 337538"/>
                <a:gd name="connsiteY0" fmla="*/ 442884 h 515804"/>
                <a:gd name="connsiteX1" fmla="*/ 230035 w 337538"/>
                <a:gd name="connsiteY1" fmla="*/ 417172 h 515804"/>
                <a:gd name="connsiteX2" fmla="*/ 190177 w 337538"/>
                <a:gd name="connsiteY2" fmla="*/ 452128 h 515804"/>
                <a:gd name="connsiteX3" fmla="*/ 146098 w 337538"/>
                <a:gd name="connsiteY3" fmla="*/ 422673 h 515804"/>
                <a:gd name="connsiteX4" fmla="*/ 122652 w 337538"/>
                <a:gd name="connsiteY4" fmla="*/ 470220 h 515804"/>
                <a:gd name="connsiteX5" fmla="*/ 70658 w 337538"/>
                <a:gd name="connsiteY5" fmla="*/ 459877 h 515804"/>
                <a:gd name="connsiteX6" fmla="*/ 67191 w 337538"/>
                <a:gd name="connsiteY6" fmla="*/ 512777 h 515804"/>
                <a:gd name="connsiteX7" fmla="*/ 51972 w 337538"/>
                <a:gd name="connsiteY7" fmla="*/ 515804 h 515804"/>
                <a:gd name="connsiteX8" fmla="*/ 26525 w 337538"/>
                <a:gd name="connsiteY8" fmla="*/ 468923 h 515804"/>
                <a:gd name="connsiteX9" fmla="*/ 0 w 337538"/>
                <a:gd name="connsiteY9" fmla="*/ 337538 h 515804"/>
                <a:gd name="connsiteX10" fmla="*/ 337538 w 337538"/>
                <a:gd name="connsiteY10" fmla="*/ 0 h 515804"/>
                <a:gd name="connsiteX11" fmla="*/ 243413 w 337538"/>
                <a:gd name="connsiteY11" fmla="*/ 425422 h 51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515804">
                  <a:moveTo>
                    <a:pt x="247214" y="442884"/>
                  </a:moveTo>
                  <a:lnTo>
                    <a:pt x="230035" y="417172"/>
                  </a:lnTo>
                  <a:lnTo>
                    <a:pt x="190177" y="452128"/>
                  </a:lnTo>
                  <a:lnTo>
                    <a:pt x="146098" y="422673"/>
                  </a:lnTo>
                  <a:lnTo>
                    <a:pt x="122652" y="470220"/>
                  </a:lnTo>
                  <a:lnTo>
                    <a:pt x="70658" y="459877"/>
                  </a:lnTo>
                  <a:lnTo>
                    <a:pt x="67191" y="512777"/>
                  </a:lnTo>
                  <a:lnTo>
                    <a:pt x="51972" y="515804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6B80929E-14AB-44E0-AA0E-29DD6250F790}"/>
                </a:ext>
              </a:extLst>
            </p:cNvPr>
            <p:cNvSpPr/>
            <p:nvPr/>
          </p:nvSpPr>
          <p:spPr bwMode="auto">
            <a:xfrm rot="14400000">
              <a:off x="7355017" y="1739823"/>
              <a:ext cx="285566" cy="257904"/>
            </a:xfrm>
            <a:custGeom>
              <a:avLst/>
              <a:gdLst>
                <a:gd name="connsiteX0" fmla="*/ 285566 w 285566"/>
                <a:gd name="connsiteY0" fmla="*/ 257904 h 257904"/>
                <a:gd name="connsiteX1" fmla="*/ 5674 w 285566"/>
                <a:gd name="connsiteY1" fmla="*/ 109087 h 257904"/>
                <a:gd name="connsiteX2" fmla="*/ 0 w 285566"/>
                <a:gd name="connsiteY2" fmla="*/ 98632 h 257904"/>
                <a:gd name="connsiteX3" fmla="*/ 15219 w 285566"/>
                <a:gd name="connsiteY3" fmla="*/ 95605 h 257904"/>
                <a:gd name="connsiteX4" fmla="*/ 18686 w 285566"/>
                <a:gd name="connsiteY4" fmla="*/ 42705 h 257904"/>
                <a:gd name="connsiteX5" fmla="*/ 70680 w 285566"/>
                <a:gd name="connsiteY5" fmla="*/ 53048 h 257904"/>
                <a:gd name="connsiteX6" fmla="*/ 94126 w 285566"/>
                <a:gd name="connsiteY6" fmla="*/ 5501 h 257904"/>
                <a:gd name="connsiteX7" fmla="*/ 138205 w 285566"/>
                <a:gd name="connsiteY7" fmla="*/ 34956 h 257904"/>
                <a:gd name="connsiteX8" fmla="*/ 178063 w 285566"/>
                <a:gd name="connsiteY8" fmla="*/ 0 h 257904"/>
                <a:gd name="connsiteX9" fmla="*/ 195242 w 285566"/>
                <a:gd name="connsiteY9" fmla="*/ 25712 h 257904"/>
                <a:gd name="connsiteX10" fmla="*/ 210266 w 285566"/>
                <a:gd name="connsiteY10" fmla="*/ 94734 h 257904"/>
                <a:gd name="connsiteX11" fmla="*/ 285566 w 285566"/>
                <a:gd name="connsiteY11" fmla="*/ 257903 h 25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566" h="257904">
                  <a:moveTo>
                    <a:pt x="285566" y="257904"/>
                  </a:moveTo>
                  <a:cubicBezTo>
                    <a:pt x="169055" y="257904"/>
                    <a:pt x="66332" y="198872"/>
                    <a:pt x="5674" y="109087"/>
                  </a:cubicBezTo>
                  <a:lnTo>
                    <a:pt x="0" y="98632"/>
                  </a:lnTo>
                  <a:lnTo>
                    <a:pt x="15219" y="95605"/>
                  </a:lnTo>
                  <a:lnTo>
                    <a:pt x="18686" y="42705"/>
                  </a:lnTo>
                  <a:lnTo>
                    <a:pt x="70680" y="53048"/>
                  </a:lnTo>
                  <a:lnTo>
                    <a:pt x="94126" y="5501"/>
                  </a:lnTo>
                  <a:lnTo>
                    <a:pt x="138205" y="34956"/>
                  </a:lnTo>
                  <a:lnTo>
                    <a:pt x="178063" y="0"/>
                  </a:lnTo>
                  <a:lnTo>
                    <a:pt x="195242" y="25712"/>
                  </a:lnTo>
                  <a:lnTo>
                    <a:pt x="210266" y="94734"/>
                  </a:lnTo>
                  <a:cubicBezTo>
                    <a:pt x="226999" y="151612"/>
                    <a:pt x="252099" y="206624"/>
                    <a:pt x="285566" y="2579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BC53E0EB-E910-4A54-A9EE-3512C52EE1F2}"/>
                </a:ext>
              </a:extLst>
            </p:cNvPr>
            <p:cNvSpPr/>
            <p:nvPr/>
          </p:nvSpPr>
          <p:spPr bwMode="auto">
            <a:xfrm>
              <a:off x="6533400" y="1878309"/>
              <a:ext cx="150289" cy="4778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9E33D6CE-5307-46FC-9622-E475567C7641}"/>
                </a:ext>
              </a:extLst>
            </p:cNvPr>
            <p:cNvSpPr/>
            <p:nvPr/>
          </p:nvSpPr>
          <p:spPr bwMode="auto">
            <a:xfrm>
              <a:off x="6959489" y="1878309"/>
              <a:ext cx="150289" cy="4778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EF792241-FC8B-4A98-AB35-EA35C93CE0B3}"/>
                </a:ext>
              </a:extLst>
            </p:cNvPr>
            <p:cNvSpPr/>
            <p:nvPr/>
          </p:nvSpPr>
          <p:spPr bwMode="auto">
            <a:xfrm>
              <a:off x="6350556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二等辺三角形 9">
              <a:extLst>
                <a:ext uri="{FF2B5EF4-FFF2-40B4-BE49-F238E27FC236}">
                  <a16:creationId xmlns:a16="http://schemas.microsoft.com/office/drawing/2014/main" id="{AD5A42D7-0708-4E34-BF53-F9DF153ECA05}"/>
                </a:ext>
              </a:extLst>
            </p:cNvPr>
            <p:cNvSpPr/>
            <p:nvPr/>
          </p:nvSpPr>
          <p:spPr bwMode="auto">
            <a:xfrm rot="1800000" flipH="1">
              <a:off x="7030280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二等辺三角形 9">
              <a:extLst>
                <a:ext uri="{FF2B5EF4-FFF2-40B4-BE49-F238E27FC236}">
                  <a16:creationId xmlns:a16="http://schemas.microsoft.com/office/drawing/2014/main" id="{ADCEDBF0-16D8-4164-8BF7-335FAAEF4F43}"/>
                </a:ext>
              </a:extLst>
            </p:cNvPr>
            <p:cNvSpPr/>
            <p:nvPr/>
          </p:nvSpPr>
          <p:spPr bwMode="auto">
            <a:xfrm rot="1800000" flipH="1">
              <a:off x="7097439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二等辺三角形 9">
              <a:extLst>
                <a:ext uri="{FF2B5EF4-FFF2-40B4-BE49-F238E27FC236}">
                  <a16:creationId xmlns:a16="http://schemas.microsoft.com/office/drawing/2014/main" id="{47AD97C1-DD1B-4DCE-8C4C-F4D3878C80EF}"/>
                </a:ext>
              </a:extLst>
            </p:cNvPr>
            <p:cNvSpPr/>
            <p:nvPr/>
          </p:nvSpPr>
          <p:spPr bwMode="auto">
            <a:xfrm rot="19800000">
              <a:off x="6127509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二等辺三角形 9">
              <a:extLst>
                <a:ext uri="{FF2B5EF4-FFF2-40B4-BE49-F238E27FC236}">
                  <a16:creationId xmlns:a16="http://schemas.microsoft.com/office/drawing/2014/main" id="{07D8036C-C89E-48CA-A142-3B9585E2B58C}"/>
                </a:ext>
              </a:extLst>
            </p:cNvPr>
            <p:cNvSpPr/>
            <p:nvPr/>
          </p:nvSpPr>
          <p:spPr bwMode="auto">
            <a:xfrm rot="19800000">
              <a:off x="6262199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楕円 159">
              <a:extLst>
                <a:ext uri="{FF2B5EF4-FFF2-40B4-BE49-F238E27FC236}">
                  <a16:creationId xmlns:a16="http://schemas.microsoft.com/office/drawing/2014/main" id="{7E297800-0744-4438-8647-5FC51AAAAB67}"/>
                </a:ext>
              </a:extLst>
            </p:cNvPr>
            <p:cNvSpPr/>
            <p:nvPr/>
          </p:nvSpPr>
          <p:spPr bwMode="auto">
            <a:xfrm>
              <a:off x="6178684" y="636843"/>
              <a:ext cx="1289568" cy="124146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楕円 160">
              <a:extLst>
                <a:ext uri="{FF2B5EF4-FFF2-40B4-BE49-F238E27FC236}">
                  <a16:creationId xmlns:a16="http://schemas.microsoft.com/office/drawing/2014/main" id="{81E3BC67-380C-4128-90C3-A45B06B7B49D}"/>
                </a:ext>
              </a:extLst>
            </p:cNvPr>
            <p:cNvSpPr/>
            <p:nvPr/>
          </p:nvSpPr>
          <p:spPr bwMode="auto">
            <a:xfrm>
              <a:off x="6683942" y="1797411"/>
              <a:ext cx="279052" cy="156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5C17C823-4127-40FA-B46B-B94DDC006609}"/>
                </a:ext>
              </a:extLst>
            </p:cNvPr>
            <p:cNvSpPr/>
            <p:nvPr/>
          </p:nvSpPr>
          <p:spPr bwMode="auto">
            <a:xfrm>
              <a:off x="6461724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BA99A5CA-8392-4B6D-8D8D-E2F01865789D}"/>
                </a:ext>
              </a:extLst>
            </p:cNvPr>
            <p:cNvSpPr/>
            <p:nvPr/>
          </p:nvSpPr>
          <p:spPr bwMode="auto">
            <a:xfrm>
              <a:off x="6683942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楕円 163">
              <a:extLst>
                <a:ext uri="{FF2B5EF4-FFF2-40B4-BE49-F238E27FC236}">
                  <a16:creationId xmlns:a16="http://schemas.microsoft.com/office/drawing/2014/main" id="{399E3B4E-62A2-423C-B95F-BD034CBFFD44}"/>
                </a:ext>
              </a:extLst>
            </p:cNvPr>
            <p:cNvSpPr/>
            <p:nvPr/>
          </p:nvSpPr>
          <p:spPr bwMode="auto">
            <a:xfrm>
              <a:off x="6773495" y="1645535"/>
              <a:ext cx="99945" cy="4517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楕円 164">
              <a:extLst>
                <a:ext uri="{FF2B5EF4-FFF2-40B4-BE49-F238E27FC236}">
                  <a16:creationId xmlns:a16="http://schemas.microsoft.com/office/drawing/2014/main" id="{57051C0A-BDEF-4CFA-972F-A8D1A06152D2}"/>
                </a:ext>
              </a:extLst>
            </p:cNvPr>
            <p:cNvSpPr/>
            <p:nvPr/>
          </p:nvSpPr>
          <p:spPr bwMode="auto">
            <a:xfrm>
              <a:off x="6914077" y="964922"/>
              <a:ext cx="482918" cy="48291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B255577C-EFAB-4A57-BC39-7EA8A0DA66BF}"/>
                </a:ext>
              </a:extLst>
            </p:cNvPr>
            <p:cNvSpPr/>
            <p:nvPr/>
          </p:nvSpPr>
          <p:spPr bwMode="auto">
            <a:xfrm>
              <a:off x="7085516" y="1136591"/>
              <a:ext cx="139580" cy="13958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64BC3F8F-49F6-4761-889B-5D55B77689DF}"/>
                </a:ext>
              </a:extLst>
            </p:cNvPr>
            <p:cNvSpPr/>
            <p:nvPr/>
          </p:nvSpPr>
          <p:spPr bwMode="auto">
            <a:xfrm>
              <a:off x="6374699" y="757371"/>
              <a:ext cx="898011" cy="90390"/>
            </a:xfrm>
            <a:custGeom>
              <a:avLst/>
              <a:gdLst>
                <a:gd name="connsiteX0" fmla="*/ 708521 w 908858"/>
                <a:gd name="connsiteY0" fmla="*/ 2 h 91482"/>
                <a:gd name="connsiteX1" fmla="*/ 796447 w 908858"/>
                <a:gd name="connsiteY1" fmla="*/ 13413 h 91482"/>
                <a:gd name="connsiteX2" fmla="*/ 908543 w 908858"/>
                <a:gd name="connsiteY2" fmla="*/ 78099 h 91482"/>
                <a:gd name="connsiteX3" fmla="*/ 779122 w 908858"/>
                <a:gd name="connsiteY3" fmla="*/ 78072 h 91482"/>
                <a:gd name="connsiteX4" fmla="*/ 667026 w 908858"/>
                <a:gd name="connsiteY4" fmla="*/ 13386 h 91482"/>
                <a:gd name="connsiteX5" fmla="*/ 708521 w 908858"/>
                <a:gd name="connsiteY5" fmla="*/ 2 h 91482"/>
                <a:gd name="connsiteX6" fmla="*/ 200337 w 908858"/>
                <a:gd name="connsiteY6" fmla="*/ 0 h 91482"/>
                <a:gd name="connsiteX7" fmla="*/ 241832 w 908858"/>
                <a:gd name="connsiteY7" fmla="*/ 13383 h 91482"/>
                <a:gd name="connsiteX8" fmla="*/ 129736 w 908858"/>
                <a:gd name="connsiteY8" fmla="*/ 78070 h 91482"/>
                <a:gd name="connsiteX9" fmla="*/ 315 w 908858"/>
                <a:gd name="connsiteY9" fmla="*/ 78098 h 91482"/>
                <a:gd name="connsiteX10" fmla="*/ 112411 w 908858"/>
                <a:gd name="connsiteY10" fmla="*/ 13411 h 91482"/>
                <a:gd name="connsiteX11" fmla="*/ 200337 w 908858"/>
                <a:gd name="connsiteY11" fmla="*/ 0 h 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858" h="91482">
                  <a:moveTo>
                    <a:pt x="708521" y="2"/>
                  </a:moveTo>
                  <a:cubicBezTo>
                    <a:pt x="731942" y="7"/>
                    <a:pt x="763100" y="4478"/>
                    <a:pt x="796447" y="13413"/>
                  </a:cubicBezTo>
                  <a:cubicBezTo>
                    <a:pt x="863140" y="31284"/>
                    <a:pt x="913327" y="60245"/>
                    <a:pt x="908543" y="78099"/>
                  </a:cubicBezTo>
                  <a:cubicBezTo>
                    <a:pt x="903758" y="95955"/>
                    <a:pt x="845816" y="95942"/>
                    <a:pt x="779122" y="78072"/>
                  </a:cubicBezTo>
                  <a:cubicBezTo>
                    <a:pt x="712428" y="60202"/>
                    <a:pt x="662243" y="31241"/>
                    <a:pt x="667026" y="13386"/>
                  </a:cubicBezTo>
                  <a:cubicBezTo>
                    <a:pt x="669418" y="4458"/>
                    <a:pt x="685100" y="-3"/>
                    <a:pt x="708521" y="2"/>
                  </a:cubicBezTo>
                  <a:close/>
                  <a:moveTo>
                    <a:pt x="200337" y="0"/>
                  </a:moveTo>
                  <a:cubicBezTo>
                    <a:pt x="223758" y="-5"/>
                    <a:pt x="239440" y="4456"/>
                    <a:pt x="241832" y="13383"/>
                  </a:cubicBezTo>
                  <a:cubicBezTo>
                    <a:pt x="246616" y="31239"/>
                    <a:pt x="196429" y="60200"/>
                    <a:pt x="129736" y="78070"/>
                  </a:cubicBezTo>
                  <a:cubicBezTo>
                    <a:pt x="63043" y="95941"/>
                    <a:pt x="5099" y="95953"/>
                    <a:pt x="315" y="78098"/>
                  </a:cubicBezTo>
                  <a:cubicBezTo>
                    <a:pt x="-4469" y="60243"/>
                    <a:pt x="45717" y="31281"/>
                    <a:pt x="112411" y="13411"/>
                  </a:cubicBezTo>
                  <a:cubicBezTo>
                    <a:pt x="145757" y="4476"/>
                    <a:pt x="176917" y="5"/>
                    <a:pt x="20033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楕円 167">
              <a:extLst>
                <a:ext uri="{FF2B5EF4-FFF2-40B4-BE49-F238E27FC236}">
                  <a16:creationId xmlns:a16="http://schemas.microsoft.com/office/drawing/2014/main" id="{693A849B-AE0C-489D-819C-48D94143CBE6}"/>
                </a:ext>
              </a:extLst>
            </p:cNvPr>
            <p:cNvSpPr/>
            <p:nvPr/>
          </p:nvSpPr>
          <p:spPr bwMode="auto">
            <a:xfrm>
              <a:off x="6260027" y="964922"/>
              <a:ext cx="482918" cy="48291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9" name="楕円 168">
              <a:extLst>
                <a:ext uri="{FF2B5EF4-FFF2-40B4-BE49-F238E27FC236}">
                  <a16:creationId xmlns:a16="http://schemas.microsoft.com/office/drawing/2014/main" id="{41FB1D41-15F1-49F4-A06B-583D61D16735}"/>
                </a:ext>
              </a:extLst>
            </p:cNvPr>
            <p:cNvSpPr/>
            <p:nvPr/>
          </p:nvSpPr>
          <p:spPr bwMode="auto">
            <a:xfrm>
              <a:off x="6431466" y="1136591"/>
              <a:ext cx="139580" cy="13958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E00C934D-A2C9-4F1D-82EE-0E9ED40DAC08}"/>
              </a:ext>
            </a:extLst>
          </p:cNvPr>
          <p:cNvGrpSpPr/>
          <p:nvPr/>
        </p:nvGrpSpPr>
        <p:grpSpPr>
          <a:xfrm>
            <a:off x="4299036" y="2568482"/>
            <a:ext cx="1473368" cy="1929998"/>
            <a:chOff x="4273309" y="509981"/>
            <a:chExt cx="1473368" cy="1929998"/>
          </a:xfrm>
        </p:grpSpPr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EFEBBA7D-D296-4618-8DDD-F48CA5FFB022}"/>
                </a:ext>
              </a:extLst>
            </p:cNvPr>
            <p:cNvSpPr/>
            <p:nvPr/>
          </p:nvSpPr>
          <p:spPr bwMode="auto">
            <a:xfrm rot="14400000">
              <a:off x="5213528" y="1775111"/>
              <a:ext cx="337538" cy="515804"/>
            </a:xfrm>
            <a:custGeom>
              <a:avLst/>
              <a:gdLst>
                <a:gd name="connsiteX0" fmla="*/ 247214 w 337538"/>
                <a:gd name="connsiteY0" fmla="*/ 442884 h 515804"/>
                <a:gd name="connsiteX1" fmla="*/ 230035 w 337538"/>
                <a:gd name="connsiteY1" fmla="*/ 417172 h 515804"/>
                <a:gd name="connsiteX2" fmla="*/ 190177 w 337538"/>
                <a:gd name="connsiteY2" fmla="*/ 452128 h 515804"/>
                <a:gd name="connsiteX3" fmla="*/ 146098 w 337538"/>
                <a:gd name="connsiteY3" fmla="*/ 422673 h 515804"/>
                <a:gd name="connsiteX4" fmla="*/ 122652 w 337538"/>
                <a:gd name="connsiteY4" fmla="*/ 470220 h 515804"/>
                <a:gd name="connsiteX5" fmla="*/ 70658 w 337538"/>
                <a:gd name="connsiteY5" fmla="*/ 459877 h 515804"/>
                <a:gd name="connsiteX6" fmla="*/ 67191 w 337538"/>
                <a:gd name="connsiteY6" fmla="*/ 512777 h 515804"/>
                <a:gd name="connsiteX7" fmla="*/ 51972 w 337538"/>
                <a:gd name="connsiteY7" fmla="*/ 515804 h 515804"/>
                <a:gd name="connsiteX8" fmla="*/ 26525 w 337538"/>
                <a:gd name="connsiteY8" fmla="*/ 468923 h 515804"/>
                <a:gd name="connsiteX9" fmla="*/ 0 w 337538"/>
                <a:gd name="connsiteY9" fmla="*/ 337538 h 515804"/>
                <a:gd name="connsiteX10" fmla="*/ 337538 w 337538"/>
                <a:gd name="connsiteY10" fmla="*/ 0 h 515804"/>
                <a:gd name="connsiteX11" fmla="*/ 243413 w 337538"/>
                <a:gd name="connsiteY11" fmla="*/ 425422 h 51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515804">
                  <a:moveTo>
                    <a:pt x="247214" y="442884"/>
                  </a:moveTo>
                  <a:lnTo>
                    <a:pt x="230035" y="417172"/>
                  </a:lnTo>
                  <a:lnTo>
                    <a:pt x="190177" y="452128"/>
                  </a:lnTo>
                  <a:lnTo>
                    <a:pt x="146098" y="422673"/>
                  </a:lnTo>
                  <a:lnTo>
                    <a:pt x="122652" y="470220"/>
                  </a:lnTo>
                  <a:lnTo>
                    <a:pt x="70658" y="459877"/>
                  </a:lnTo>
                  <a:lnTo>
                    <a:pt x="67191" y="512777"/>
                  </a:lnTo>
                  <a:lnTo>
                    <a:pt x="51972" y="515804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B35E3803-A2BD-404D-B2D1-9B216DA9F3A4}"/>
                </a:ext>
              </a:extLst>
            </p:cNvPr>
            <p:cNvSpPr/>
            <p:nvPr/>
          </p:nvSpPr>
          <p:spPr bwMode="auto">
            <a:xfrm rot="14400000">
              <a:off x="5474942" y="1739823"/>
              <a:ext cx="285566" cy="257904"/>
            </a:xfrm>
            <a:custGeom>
              <a:avLst/>
              <a:gdLst>
                <a:gd name="connsiteX0" fmla="*/ 285566 w 285566"/>
                <a:gd name="connsiteY0" fmla="*/ 257904 h 257904"/>
                <a:gd name="connsiteX1" fmla="*/ 5674 w 285566"/>
                <a:gd name="connsiteY1" fmla="*/ 109087 h 257904"/>
                <a:gd name="connsiteX2" fmla="*/ 0 w 285566"/>
                <a:gd name="connsiteY2" fmla="*/ 98632 h 257904"/>
                <a:gd name="connsiteX3" fmla="*/ 15219 w 285566"/>
                <a:gd name="connsiteY3" fmla="*/ 95605 h 257904"/>
                <a:gd name="connsiteX4" fmla="*/ 18686 w 285566"/>
                <a:gd name="connsiteY4" fmla="*/ 42705 h 257904"/>
                <a:gd name="connsiteX5" fmla="*/ 70680 w 285566"/>
                <a:gd name="connsiteY5" fmla="*/ 53048 h 257904"/>
                <a:gd name="connsiteX6" fmla="*/ 94126 w 285566"/>
                <a:gd name="connsiteY6" fmla="*/ 5501 h 257904"/>
                <a:gd name="connsiteX7" fmla="*/ 138205 w 285566"/>
                <a:gd name="connsiteY7" fmla="*/ 34956 h 257904"/>
                <a:gd name="connsiteX8" fmla="*/ 178063 w 285566"/>
                <a:gd name="connsiteY8" fmla="*/ 0 h 257904"/>
                <a:gd name="connsiteX9" fmla="*/ 195242 w 285566"/>
                <a:gd name="connsiteY9" fmla="*/ 25712 h 257904"/>
                <a:gd name="connsiteX10" fmla="*/ 210266 w 285566"/>
                <a:gd name="connsiteY10" fmla="*/ 94734 h 257904"/>
                <a:gd name="connsiteX11" fmla="*/ 285566 w 285566"/>
                <a:gd name="connsiteY11" fmla="*/ 257903 h 25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566" h="257904">
                  <a:moveTo>
                    <a:pt x="285566" y="257904"/>
                  </a:moveTo>
                  <a:cubicBezTo>
                    <a:pt x="169055" y="257904"/>
                    <a:pt x="66332" y="198872"/>
                    <a:pt x="5674" y="109087"/>
                  </a:cubicBezTo>
                  <a:lnTo>
                    <a:pt x="0" y="98632"/>
                  </a:lnTo>
                  <a:lnTo>
                    <a:pt x="15219" y="95605"/>
                  </a:lnTo>
                  <a:lnTo>
                    <a:pt x="18686" y="42705"/>
                  </a:lnTo>
                  <a:lnTo>
                    <a:pt x="70680" y="53048"/>
                  </a:lnTo>
                  <a:lnTo>
                    <a:pt x="94126" y="5501"/>
                  </a:lnTo>
                  <a:lnTo>
                    <a:pt x="138205" y="34956"/>
                  </a:lnTo>
                  <a:lnTo>
                    <a:pt x="178063" y="0"/>
                  </a:lnTo>
                  <a:lnTo>
                    <a:pt x="195242" y="25712"/>
                  </a:lnTo>
                  <a:lnTo>
                    <a:pt x="210266" y="94734"/>
                  </a:lnTo>
                  <a:cubicBezTo>
                    <a:pt x="226999" y="151612"/>
                    <a:pt x="252099" y="206624"/>
                    <a:pt x="285566" y="25790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0AAF9005-CB67-49B8-8A90-775F4A9F6F54}"/>
                </a:ext>
              </a:extLst>
            </p:cNvPr>
            <p:cNvSpPr/>
            <p:nvPr/>
          </p:nvSpPr>
          <p:spPr bwMode="auto">
            <a:xfrm>
              <a:off x="4679200" y="1878309"/>
              <a:ext cx="150289" cy="4778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BCFB5D5C-1A8F-4AEE-BC98-D89AA1F299FD}"/>
                </a:ext>
              </a:extLst>
            </p:cNvPr>
            <p:cNvSpPr/>
            <p:nvPr/>
          </p:nvSpPr>
          <p:spPr bwMode="auto">
            <a:xfrm>
              <a:off x="5105289" y="1878309"/>
              <a:ext cx="150289" cy="4778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B698A432-3E8E-4027-8CD0-F9786132B66B}"/>
                </a:ext>
              </a:extLst>
            </p:cNvPr>
            <p:cNvSpPr/>
            <p:nvPr/>
          </p:nvSpPr>
          <p:spPr bwMode="auto">
            <a:xfrm>
              <a:off x="4496356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二等辺三角形 9">
              <a:extLst>
                <a:ext uri="{FF2B5EF4-FFF2-40B4-BE49-F238E27FC236}">
                  <a16:creationId xmlns:a16="http://schemas.microsoft.com/office/drawing/2014/main" id="{09CD19AA-0D18-473C-810A-C2A67ECF5E35}"/>
                </a:ext>
              </a:extLst>
            </p:cNvPr>
            <p:cNvSpPr/>
            <p:nvPr/>
          </p:nvSpPr>
          <p:spPr bwMode="auto">
            <a:xfrm rot="1800000" flipH="1">
              <a:off x="5176080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二等辺三角形 9">
              <a:extLst>
                <a:ext uri="{FF2B5EF4-FFF2-40B4-BE49-F238E27FC236}">
                  <a16:creationId xmlns:a16="http://schemas.microsoft.com/office/drawing/2014/main" id="{41CE4249-67EA-47A7-9A35-3DF82547BA69}"/>
                </a:ext>
              </a:extLst>
            </p:cNvPr>
            <p:cNvSpPr/>
            <p:nvPr/>
          </p:nvSpPr>
          <p:spPr bwMode="auto">
            <a:xfrm rot="1800000" flipH="1">
              <a:off x="5243239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二等辺三角形 9">
              <a:extLst>
                <a:ext uri="{FF2B5EF4-FFF2-40B4-BE49-F238E27FC236}">
                  <a16:creationId xmlns:a16="http://schemas.microsoft.com/office/drawing/2014/main" id="{67F94305-D776-4163-BCF4-D01E93D8D5E5}"/>
                </a:ext>
              </a:extLst>
            </p:cNvPr>
            <p:cNvSpPr/>
            <p:nvPr/>
          </p:nvSpPr>
          <p:spPr bwMode="auto">
            <a:xfrm rot="19800000">
              <a:off x="4273309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二等辺三角形 9">
              <a:extLst>
                <a:ext uri="{FF2B5EF4-FFF2-40B4-BE49-F238E27FC236}">
                  <a16:creationId xmlns:a16="http://schemas.microsoft.com/office/drawing/2014/main" id="{37F6D9F8-8EB0-4B20-919E-A29E60EC7A72}"/>
                </a:ext>
              </a:extLst>
            </p:cNvPr>
            <p:cNvSpPr/>
            <p:nvPr/>
          </p:nvSpPr>
          <p:spPr bwMode="auto">
            <a:xfrm rot="19800000">
              <a:off x="4407999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3E49322B-4065-4058-83C1-5E31C9D23EFB}"/>
                </a:ext>
              </a:extLst>
            </p:cNvPr>
            <p:cNvSpPr/>
            <p:nvPr/>
          </p:nvSpPr>
          <p:spPr bwMode="auto">
            <a:xfrm>
              <a:off x="4324484" y="636843"/>
              <a:ext cx="1289568" cy="124146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0240CC69-D039-4FA1-8529-700F6FE4AD51}"/>
                </a:ext>
              </a:extLst>
            </p:cNvPr>
            <p:cNvSpPr/>
            <p:nvPr/>
          </p:nvSpPr>
          <p:spPr bwMode="auto">
            <a:xfrm>
              <a:off x="4829742" y="1797411"/>
              <a:ext cx="279052" cy="156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5927F115-4CE8-4741-B397-F5B144E4F4EA}"/>
                </a:ext>
              </a:extLst>
            </p:cNvPr>
            <p:cNvSpPr/>
            <p:nvPr/>
          </p:nvSpPr>
          <p:spPr bwMode="auto">
            <a:xfrm>
              <a:off x="4607524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楕円 182">
              <a:extLst>
                <a:ext uri="{FF2B5EF4-FFF2-40B4-BE49-F238E27FC236}">
                  <a16:creationId xmlns:a16="http://schemas.microsoft.com/office/drawing/2014/main" id="{56167D75-B99D-47DF-AC1A-A795A8E7F8C0}"/>
                </a:ext>
              </a:extLst>
            </p:cNvPr>
            <p:cNvSpPr/>
            <p:nvPr/>
          </p:nvSpPr>
          <p:spPr bwMode="auto">
            <a:xfrm>
              <a:off x="4829742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2ECA4EBB-6026-42C6-8E6E-C0F48CD7E77E}"/>
                </a:ext>
              </a:extLst>
            </p:cNvPr>
            <p:cNvSpPr/>
            <p:nvPr/>
          </p:nvSpPr>
          <p:spPr bwMode="auto">
            <a:xfrm>
              <a:off x="4919295" y="1645535"/>
              <a:ext cx="99945" cy="4517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0DF50921-3C13-414B-BB1E-6C380BB3857D}"/>
                </a:ext>
              </a:extLst>
            </p:cNvPr>
            <p:cNvSpPr/>
            <p:nvPr/>
          </p:nvSpPr>
          <p:spPr bwMode="auto">
            <a:xfrm>
              <a:off x="4520262" y="972862"/>
              <a:ext cx="898011" cy="90390"/>
            </a:xfrm>
            <a:custGeom>
              <a:avLst/>
              <a:gdLst>
                <a:gd name="connsiteX0" fmla="*/ 708521 w 908858"/>
                <a:gd name="connsiteY0" fmla="*/ 2 h 91482"/>
                <a:gd name="connsiteX1" fmla="*/ 796447 w 908858"/>
                <a:gd name="connsiteY1" fmla="*/ 13413 h 91482"/>
                <a:gd name="connsiteX2" fmla="*/ 908543 w 908858"/>
                <a:gd name="connsiteY2" fmla="*/ 78099 h 91482"/>
                <a:gd name="connsiteX3" fmla="*/ 779122 w 908858"/>
                <a:gd name="connsiteY3" fmla="*/ 78072 h 91482"/>
                <a:gd name="connsiteX4" fmla="*/ 667026 w 908858"/>
                <a:gd name="connsiteY4" fmla="*/ 13386 h 91482"/>
                <a:gd name="connsiteX5" fmla="*/ 708521 w 908858"/>
                <a:gd name="connsiteY5" fmla="*/ 2 h 91482"/>
                <a:gd name="connsiteX6" fmla="*/ 200337 w 908858"/>
                <a:gd name="connsiteY6" fmla="*/ 0 h 91482"/>
                <a:gd name="connsiteX7" fmla="*/ 241832 w 908858"/>
                <a:gd name="connsiteY7" fmla="*/ 13383 h 91482"/>
                <a:gd name="connsiteX8" fmla="*/ 129736 w 908858"/>
                <a:gd name="connsiteY8" fmla="*/ 78070 h 91482"/>
                <a:gd name="connsiteX9" fmla="*/ 315 w 908858"/>
                <a:gd name="connsiteY9" fmla="*/ 78098 h 91482"/>
                <a:gd name="connsiteX10" fmla="*/ 112411 w 908858"/>
                <a:gd name="connsiteY10" fmla="*/ 13411 h 91482"/>
                <a:gd name="connsiteX11" fmla="*/ 200337 w 908858"/>
                <a:gd name="connsiteY11" fmla="*/ 0 h 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858" h="91482">
                  <a:moveTo>
                    <a:pt x="708521" y="2"/>
                  </a:moveTo>
                  <a:cubicBezTo>
                    <a:pt x="731942" y="7"/>
                    <a:pt x="763100" y="4478"/>
                    <a:pt x="796447" y="13413"/>
                  </a:cubicBezTo>
                  <a:cubicBezTo>
                    <a:pt x="863140" y="31284"/>
                    <a:pt x="913327" y="60245"/>
                    <a:pt x="908543" y="78099"/>
                  </a:cubicBezTo>
                  <a:cubicBezTo>
                    <a:pt x="903758" y="95955"/>
                    <a:pt x="845816" y="95942"/>
                    <a:pt x="779122" y="78072"/>
                  </a:cubicBezTo>
                  <a:cubicBezTo>
                    <a:pt x="712428" y="60202"/>
                    <a:pt x="662243" y="31241"/>
                    <a:pt x="667026" y="13386"/>
                  </a:cubicBezTo>
                  <a:cubicBezTo>
                    <a:pt x="669418" y="4458"/>
                    <a:pt x="685100" y="-3"/>
                    <a:pt x="708521" y="2"/>
                  </a:cubicBezTo>
                  <a:close/>
                  <a:moveTo>
                    <a:pt x="200337" y="0"/>
                  </a:moveTo>
                  <a:cubicBezTo>
                    <a:pt x="223758" y="-5"/>
                    <a:pt x="239440" y="4456"/>
                    <a:pt x="241832" y="13383"/>
                  </a:cubicBezTo>
                  <a:cubicBezTo>
                    <a:pt x="246616" y="31239"/>
                    <a:pt x="196429" y="60200"/>
                    <a:pt x="129736" y="78070"/>
                  </a:cubicBezTo>
                  <a:cubicBezTo>
                    <a:pt x="63043" y="95941"/>
                    <a:pt x="5099" y="95953"/>
                    <a:pt x="315" y="78098"/>
                  </a:cubicBezTo>
                  <a:cubicBezTo>
                    <a:pt x="-4469" y="60243"/>
                    <a:pt x="45717" y="31281"/>
                    <a:pt x="112411" y="13411"/>
                  </a:cubicBezTo>
                  <a:cubicBezTo>
                    <a:pt x="145757" y="4476"/>
                    <a:pt x="176917" y="5"/>
                    <a:pt x="20033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38B8C0ED-6A3C-4BF0-A05F-2DD5E980F762}"/>
                </a:ext>
              </a:extLst>
            </p:cNvPr>
            <p:cNvSpPr/>
            <p:nvPr/>
          </p:nvSpPr>
          <p:spPr bwMode="auto">
            <a:xfrm>
              <a:off x="4446753" y="1183703"/>
              <a:ext cx="382736" cy="93947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" name="楕円 186">
              <a:extLst>
                <a:ext uri="{FF2B5EF4-FFF2-40B4-BE49-F238E27FC236}">
                  <a16:creationId xmlns:a16="http://schemas.microsoft.com/office/drawing/2014/main" id="{68D393CA-BC01-4940-BFA0-33D9AE867C1A}"/>
                </a:ext>
              </a:extLst>
            </p:cNvPr>
            <p:cNvSpPr/>
            <p:nvPr/>
          </p:nvSpPr>
          <p:spPr bwMode="auto">
            <a:xfrm>
              <a:off x="5113503" y="1183703"/>
              <a:ext cx="382736" cy="93947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8" name="楕円 713">
              <a:extLst>
                <a:ext uri="{FF2B5EF4-FFF2-40B4-BE49-F238E27FC236}">
                  <a16:creationId xmlns:a16="http://schemas.microsoft.com/office/drawing/2014/main" id="{90F795DC-1FB2-4DFA-B7F4-8DB93CBE7A42}"/>
                </a:ext>
              </a:extLst>
            </p:cNvPr>
            <p:cNvSpPr/>
            <p:nvPr/>
          </p:nvSpPr>
          <p:spPr bwMode="auto">
            <a:xfrm>
              <a:off x="4388928" y="12855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9" name="楕円 713">
              <a:extLst>
                <a:ext uri="{FF2B5EF4-FFF2-40B4-BE49-F238E27FC236}">
                  <a16:creationId xmlns:a16="http://schemas.microsoft.com/office/drawing/2014/main" id="{AF6138AD-E440-483F-8396-9A83FD36ABB0}"/>
                </a:ext>
              </a:extLst>
            </p:cNvPr>
            <p:cNvSpPr/>
            <p:nvPr/>
          </p:nvSpPr>
          <p:spPr bwMode="auto">
            <a:xfrm>
              <a:off x="4388928" y="15903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0" name="楕円 713">
              <a:extLst>
                <a:ext uri="{FF2B5EF4-FFF2-40B4-BE49-F238E27FC236}">
                  <a16:creationId xmlns:a16="http://schemas.microsoft.com/office/drawing/2014/main" id="{73283A06-6AE8-4DD5-A4F3-92C6E5D18921}"/>
                </a:ext>
              </a:extLst>
            </p:cNvPr>
            <p:cNvSpPr/>
            <p:nvPr/>
          </p:nvSpPr>
          <p:spPr bwMode="auto">
            <a:xfrm>
              <a:off x="5430328" y="12855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1" name="楕円 713">
              <a:extLst>
                <a:ext uri="{FF2B5EF4-FFF2-40B4-BE49-F238E27FC236}">
                  <a16:creationId xmlns:a16="http://schemas.microsoft.com/office/drawing/2014/main" id="{D36987A3-8723-408C-A166-883DAEBA44D2}"/>
                </a:ext>
              </a:extLst>
            </p:cNvPr>
            <p:cNvSpPr/>
            <p:nvPr/>
          </p:nvSpPr>
          <p:spPr bwMode="auto">
            <a:xfrm>
              <a:off x="5430328" y="15903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97DCE50F-A290-4D9A-9ECE-47BBD9CB35AD}"/>
              </a:ext>
            </a:extLst>
          </p:cNvPr>
          <p:cNvGrpSpPr/>
          <p:nvPr/>
        </p:nvGrpSpPr>
        <p:grpSpPr>
          <a:xfrm>
            <a:off x="8008806" y="4536868"/>
            <a:ext cx="1505639" cy="1929998"/>
            <a:chOff x="7989968" y="509981"/>
            <a:chExt cx="1505639" cy="1929998"/>
          </a:xfrm>
        </p:grpSpPr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B0F6077E-60B1-473E-A185-7ADDC624539C}"/>
                </a:ext>
              </a:extLst>
            </p:cNvPr>
            <p:cNvSpPr/>
            <p:nvPr/>
          </p:nvSpPr>
          <p:spPr bwMode="auto">
            <a:xfrm rot="14400000">
              <a:off x="8990409" y="1657320"/>
              <a:ext cx="337538" cy="672859"/>
            </a:xfrm>
            <a:custGeom>
              <a:avLst/>
              <a:gdLst>
                <a:gd name="connsiteX0" fmla="*/ 336072 w 337538"/>
                <a:gd name="connsiteY0" fmla="*/ 672859 h 672859"/>
                <a:gd name="connsiteX1" fmla="*/ 56180 w 337538"/>
                <a:gd name="connsiteY1" fmla="*/ 524042 h 672859"/>
                <a:gd name="connsiteX2" fmla="*/ 50506 w 337538"/>
                <a:gd name="connsiteY2" fmla="*/ 513587 h 672859"/>
                <a:gd name="connsiteX3" fmla="*/ 50743 w 337538"/>
                <a:gd name="connsiteY3" fmla="*/ 513540 h 672859"/>
                <a:gd name="connsiteX4" fmla="*/ 26525 w 337538"/>
                <a:gd name="connsiteY4" fmla="*/ 468923 h 672859"/>
                <a:gd name="connsiteX5" fmla="*/ 0 w 337538"/>
                <a:gd name="connsiteY5" fmla="*/ 337537 h 672859"/>
                <a:gd name="connsiteX6" fmla="*/ 337538 w 337538"/>
                <a:gd name="connsiteY6" fmla="*/ 0 h 672859"/>
                <a:gd name="connsiteX7" fmla="*/ 243413 w 337538"/>
                <a:gd name="connsiteY7" fmla="*/ 425422 h 672859"/>
                <a:gd name="connsiteX8" fmla="*/ 247214 w 337538"/>
                <a:gd name="connsiteY8" fmla="*/ 442884 h 672859"/>
                <a:gd name="connsiteX9" fmla="*/ 245756 w 337538"/>
                <a:gd name="connsiteY9" fmla="*/ 440701 h 672859"/>
                <a:gd name="connsiteX10" fmla="*/ 260772 w 337538"/>
                <a:gd name="connsiteY10" fmla="*/ 509689 h 672859"/>
                <a:gd name="connsiteX11" fmla="*/ 336072 w 337538"/>
                <a:gd name="connsiteY11" fmla="*/ 672858 h 672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672859">
                  <a:moveTo>
                    <a:pt x="336072" y="672859"/>
                  </a:moveTo>
                  <a:cubicBezTo>
                    <a:pt x="219561" y="672859"/>
                    <a:pt x="116838" y="613827"/>
                    <a:pt x="56180" y="524042"/>
                  </a:cubicBezTo>
                  <a:lnTo>
                    <a:pt x="50506" y="513587"/>
                  </a:lnTo>
                  <a:lnTo>
                    <a:pt x="50743" y="513540"/>
                  </a:lnTo>
                  <a:lnTo>
                    <a:pt x="26525" y="468923"/>
                  </a:lnTo>
                  <a:cubicBezTo>
                    <a:pt x="9445" y="428541"/>
                    <a:pt x="-1" y="384142"/>
                    <a:pt x="0" y="337537"/>
                  </a:cubicBezTo>
                  <a:cubicBezTo>
                    <a:pt x="0" y="151120"/>
                    <a:pt x="151121" y="-1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lnTo>
                    <a:pt x="247214" y="442884"/>
                  </a:lnTo>
                  <a:lnTo>
                    <a:pt x="245756" y="440701"/>
                  </a:lnTo>
                  <a:lnTo>
                    <a:pt x="260772" y="509689"/>
                  </a:lnTo>
                  <a:cubicBezTo>
                    <a:pt x="277505" y="566567"/>
                    <a:pt x="302605" y="621579"/>
                    <a:pt x="336072" y="67285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AFCBCF2B-120D-4E4D-A417-71C10723E3B1}"/>
                </a:ext>
              </a:extLst>
            </p:cNvPr>
            <p:cNvSpPr/>
            <p:nvPr/>
          </p:nvSpPr>
          <p:spPr bwMode="auto">
            <a:xfrm>
              <a:off x="8395859" y="1878309"/>
              <a:ext cx="150289" cy="47781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DCC06C6A-7307-4631-BF33-CCAB0F151C82}"/>
                </a:ext>
              </a:extLst>
            </p:cNvPr>
            <p:cNvSpPr/>
            <p:nvPr/>
          </p:nvSpPr>
          <p:spPr bwMode="auto">
            <a:xfrm>
              <a:off x="8821948" y="1878309"/>
              <a:ext cx="150289" cy="47781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690F598B-747E-4FC5-A921-30278617F4B0}"/>
                </a:ext>
              </a:extLst>
            </p:cNvPr>
            <p:cNvSpPr/>
            <p:nvPr/>
          </p:nvSpPr>
          <p:spPr bwMode="auto">
            <a:xfrm>
              <a:off x="8213015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二等辺三角形 9">
              <a:extLst>
                <a:ext uri="{FF2B5EF4-FFF2-40B4-BE49-F238E27FC236}">
                  <a16:creationId xmlns:a16="http://schemas.microsoft.com/office/drawing/2014/main" id="{79FC8E7D-EA29-4791-A60D-DC1A6147967A}"/>
                </a:ext>
              </a:extLst>
            </p:cNvPr>
            <p:cNvSpPr/>
            <p:nvPr/>
          </p:nvSpPr>
          <p:spPr bwMode="auto">
            <a:xfrm rot="1800000" flipH="1">
              <a:off x="8892739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二等辺三角形 9">
              <a:extLst>
                <a:ext uri="{FF2B5EF4-FFF2-40B4-BE49-F238E27FC236}">
                  <a16:creationId xmlns:a16="http://schemas.microsoft.com/office/drawing/2014/main" id="{751438FA-58CF-4AC0-BCC3-401C09A1E5FA}"/>
                </a:ext>
              </a:extLst>
            </p:cNvPr>
            <p:cNvSpPr/>
            <p:nvPr/>
          </p:nvSpPr>
          <p:spPr bwMode="auto">
            <a:xfrm rot="1800000" flipH="1">
              <a:off x="8959898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66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二等辺三角形 9">
              <a:extLst>
                <a:ext uri="{FF2B5EF4-FFF2-40B4-BE49-F238E27FC236}">
                  <a16:creationId xmlns:a16="http://schemas.microsoft.com/office/drawing/2014/main" id="{47F20ABE-6F62-435C-A383-4AE88FAC8A7C}"/>
                </a:ext>
              </a:extLst>
            </p:cNvPr>
            <p:cNvSpPr/>
            <p:nvPr/>
          </p:nvSpPr>
          <p:spPr bwMode="auto">
            <a:xfrm rot="19800000">
              <a:off x="7989968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二等辺三角形 9">
              <a:extLst>
                <a:ext uri="{FF2B5EF4-FFF2-40B4-BE49-F238E27FC236}">
                  <a16:creationId xmlns:a16="http://schemas.microsoft.com/office/drawing/2014/main" id="{587E5AE4-F257-4260-A6D4-F0ADFB822EAA}"/>
                </a:ext>
              </a:extLst>
            </p:cNvPr>
            <p:cNvSpPr/>
            <p:nvPr/>
          </p:nvSpPr>
          <p:spPr bwMode="auto">
            <a:xfrm rot="19800000">
              <a:off x="8124658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66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39B61D19-717A-4DEC-A64C-FE216E5E411A}"/>
                </a:ext>
              </a:extLst>
            </p:cNvPr>
            <p:cNvSpPr/>
            <p:nvPr/>
          </p:nvSpPr>
          <p:spPr bwMode="auto">
            <a:xfrm>
              <a:off x="8041143" y="636843"/>
              <a:ext cx="1289568" cy="12414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E34EE14F-065E-4682-85B2-9C244693D58E}"/>
                </a:ext>
              </a:extLst>
            </p:cNvPr>
            <p:cNvSpPr/>
            <p:nvPr/>
          </p:nvSpPr>
          <p:spPr bwMode="auto">
            <a:xfrm>
              <a:off x="8215843" y="1216104"/>
              <a:ext cx="940169" cy="308917"/>
            </a:xfrm>
            <a:custGeom>
              <a:avLst/>
              <a:gdLst>
                <a:gd name="connsiteX0" fmla="*/ 694269 w 951525"/>
                <a:gd name="connsiteY0" fmla="*/ 0 h 312649"/>
                <a:gd name="connsiteX1" fmla="*/ 795201 w 951525"/>
                <a:gd name="connsiteY1" fmla="*/ 100932 h 312649"/>
                <a:gd name="connsiteX2" fmla="*/ 896132 w 951525"/>
                <a:gd name="connsiteY2" fmla="*/ 0 h 312649"/>
                <a:gd name="connsiteX3" fmla="*/ 951525 w 951525"/>
                <a:gd name="connsiteY3" fmla="*/ 55393 h 312649"/>
                <a:gd name="connsiteX4" fmla="*/ 850593 w 951525"/>
                <a:gd name="connsiteY4" fmla="*/ 156325 h 312649"/>
                <a:gd name="connsiteX5" fmla="*/ 951525 w 951525"/>
                <a:gd name="connsiteY5" fmla="*/ 257256 h 312649"/>
                <a:gd name="connsiteX6" fmla="*/ 896132 w 951525"/>
                <a:gd name="connsiteY6" fmla="*/ 312649 h 312649"/>
                <a:gd name="connsiteX7" fmla="*/ 795201 w 951525"/>
                <a:gd name="connsiteY7" fmla="*/ 211717 h 312649"/>
                <a:gd name="connsiteX8" fmla="*/ 694269 w 951525"/>
                <a:gd name="connsiteY8" fmla="*/ 312649 h 312649"/>
                <a:gd name="connsiteX9" fmla="*/ 638876 w 951525"/>
                <a:gd name="connsiteY9" fmla="*/ 257256 h 312649"/>
                <a:gd name="connsiteX10" fmla="*/ 739808 w 951525"/>
                <a:gd name="connsiteY10" fmla="*/ 156325 h 312649"/>
                <a:gd name="connsiteX11" fmla="*/ 638876 w 951525"/>
                <a:gd name="connsiteY11" fmla="*/ 55393 h 312649"/>
                <a:gd name="connsiteX12" fmla="*/ 55393 w 951525"/>
                <a:gd name="connsiteY12" fmla="*/ 0 h 312649"/>
                <a:gd name="connsiteX13" fmla="*/ 156325 w 951525"/>
                <a:gd name="connsiteY13" fmla="*/ 100932 h 312649"/>
                <a:gd name="connsiteX14" fmla="*/ 257256 w 951525"/>
                <a:gd name="connsiteY14" fmla="*/ 0 h 312649"/>
                <a:gd name="connsiteX15" fmla="*/ 312649 w 951525"/>
                <a:gd name="connsiteY15" fmla="*/ 55393 h 312649"/>
                <a:gd name="connsiteX16" fmla="*/ 211717 w 951525"/>
                <a:gd name="connsiteY16" fmla="*/ 156325 h 312649"/>
                <a:gd name="connsiteX17" fmla="*/ 312649 w 951525"/>
                <a:gd name="connsiteY17" fmla="*/ 257256 h 312649"/>
                <a:gd name="connsiteX18" fmla="*/ 257256 w 951525"/>
                <a:gd name="connsiteY18" fmla="*/ 312649 h 312649"/>
                <a:gd name="connsiteX19" fmla="*/ 156325 w 951525"/>
                <a:gd name="connsiteY19" fmla="*/ 211717 h 312649"/>
                <a:gd name="connsiteX20" fmla="*/ 55393 w 951525"/>
                <a:gd name="connsiteY20" fmla="*/ 312649 h 312649"/>
                <a:gd name="connsiteX21" fmla="*/ 0 w 951525"/>
                <a:gd name="connsiteY21" fmla="*/ 257256 h 312649"/>
                <a:gd name="connsiteX22" fmla="*/ 100932 w 951525"/>
                <a:gd name="connsiteY22" fmla="*/ 156325 h 312649"/>
                <a:gd name="connsiteX23" fmla="*/ 0 w 951525"/>
                <a:gd name="connsiteY23" fmla="*/ 55393 h 312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51525" h="312649">
                  <a:moveTo>
                    <a:pt x="694269" y="0"/>
                  </a:moveTo>
                  <a:lnTo>
                    <a:pt x="795201" y="100932"/>
                  </a:lnTo>
                  <a:lnTo>
                    <a:pt x="896132" y="0"/>
                  </a:lnTo>
                  <a:lnTo>
                    <a:pt x="951525" y="55393"/>
                  </a:lnTo>
                  <a:lnTo>
                    <a:pt x="850593" y="156325"/>
                  </a:lnTo>
                  <a:lnTo>
                    <a:pt x="951525" y="257256"/>
                  </a:lnTo>
                  <a:lnTo>
                    <a:pt x="896132" y="312649"/>
                  </a:lnTo>
                  <a:lnTo>
                    <a:pt x="795201" y="211717"/>
                  </a:lnTo>
                  <a:lnTo>
                    <a:pt x="694269" y="312649"/>
                  </a:lnTo>
                  <a:lnTo>
                    <a:pt x="638876" y="257256"/>
                  </a:lnTo>
                  <a:lnTo>
                    <a:pt x="739808" y="156325"/>
                  </a:lnTo>
                  <a:lnTo>
                    <a:pt x="638876" y="55393"/>
                  </a:lnTo>
                  <a:close/>
                  <a:moveTo>
                    <a:pt x="55393" y="0"/>
                  </a:moveTo>
                  <a:lnTo>
                    <a:pt x="156325" y="100932"/>
                  </a:lnTo>
                  <a:lnTo>
                    <a:pt x="257256" y="0"/>
                  </a:lnTo>
                  <a:lnTo>
                    <a:pt x="312649" y="55393"/>
                  </a:lnTo>
                  <a:lnTo>
                    <a:pt x="211717" y="156325"/>
                  </a:lnTo>
                  <a:lnTo>
                    <a:pt x="312649" y="257256"/>
                  </a:lnTo>
                  <a:lnTo>
                    <a:pt x="257256" y="312649"/>
                  </a:lnTo>
                  <a:lnTo>
                    <a:pt x="156325" y="211717"/>
                  </a:lnTo>
                  <a:lnTo>
                    <a:pt x="55393" y="312649"/>
                  </a:lnTo>
                  <a:lnTo>
                    <a:pt x="0" y="257256"/>
                  </a:lnTo>
                  <a:lnTo>
                    <a:pt x="100932" y="156325"/>
                  </a:lnTo>
                  <a:lnTo>
                    <a:pt x="0" y="55393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F5DB8EEA-3CC4-4485-8119-986EB943E69F}"/>
                </a:ext>
              </a:extLst>
            </p:cNvPr>
            <p:cNvSpPr/>
            <p:nvPr/>
          </p:nvSpPr>
          <p:spPr bwMode="auto">
            <a:xfrm>
              <a:off x="8546401" y="1797411"/>
              <a:ext cx="279052" cy="1565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18F41C68-EF26-48AB-A77C-1F30BCEB08FC}"/>
                </a:ext>
              </a:extLst>
            </p:cNvPr>
            <p:cNvSpPr/>
            <p:nvPr/>
          </p:nvSpPr>
          <p:spPr bwMode="auto">
            <a:xfrm>
              <a:off x="8324183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2243020F-C345-49C0-83E7-02355274744D}"/>
                </a:ext>
              </a:extLst>
            </p:cNvPr>
            <p:cNvSpPr/>
            <p:nvPr/>
          </p:nvSpPr>
          <p:spPr bwMode="auto">
            <a:xfrm>
              <a:off x="8546401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7A9A5FFC-B121-4943-AFF2-F0F888E48600}"/>
                </a:ext>
              </a:extLst>
            </p:cNvPr>
            <p:cNvSpPr/>
            <p:nvPr/>
          </p:nvSpPr>
          <p:spPr bwMode="auto">
            <a:xfrm>
              <a:off x="8635954" y="1645535"/>
              <a:ext cx="99945" cy="4517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5566E62E-7B4F-42B6-8518-006D3BE21487}"/>
              </a:ext>
            </a:extLst>
          </p:cNvPr>
          <p:cNvGrpSpPr/>
          <p:nvPr/>
        </p:nvGrpSpPr>
        <p:grpSpPr>
          <a:xfrm>
            <a:off x="532947" y="4536868"/>
            <a:ext cx="1503929" cy="1929998"/>
            <a:chOff x="514109" y="509981"/>
            <a:chExt cx="1503929" cy="1929998"/>
          </a:xfrm>
        </p:grpSpPr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7136A129-346F-486C-8177-6CB363BF6858}"/>
                </a:ext>
              </a:extLst>
            </p:cNvPr>
            <p:cNvSpPr/>
            <p:nvPr/>
          </p:nvSpPr>
          <p:spPr bwMode="auto">
            <a:xfrm rot="14400000">
              <a:off x="1512839" y="1657319"/>
              <a:ext cx="337538" cy="672860"/>
            </a:xfrm>
            <a:custGeom>
              <a:avLst/>
              <a:gdLst>
                <a:gd name="connsiteX0" fmla="*/ 336072 w 337538"/>
                <a:gd name="connsiteY0" fmla="*/ 672860 h 672860"/>
                <a:gd name="connsiteX1" fmla="*/ 56180 w 337538"/>
                <a:gd name="connsiteY1" fmla="*/ 524043 h 672860"/>
                <a:gd name="connsiteX2" fmla="*/ 50506 w 337538"/>
                <a:gd name="connsiteY2" fmla="*/ 513588 h 672860"/>
                <a:gd name="connsiteX3" fmla="*/ 50743 w 337538"/>
                <a:gd name="connsiteY3" fmla="*/ 513540 h 672860"/>
                <a:gd name="connsiteX4" fmla="*/ 26525 w 337538"/>
                <a:gd name="connsiteY4" fmla="*/ 468923 h 672860"/>
                <a:gd name="connsiteX5" fmla="*/ 0 w 337538"/>
                <a:gd name="connsiteY5" fmla="*/ 337538 h 672860"/>
                <a:gd name="connsiteX6" fmla="*/ 337538 w 337538"/>
                <a:gd name="connsiteY6" fmla="*/ 0 h 672860"/>
                <a:gd name="connsiteX7" fmla="*/ 243413 w 337538"/>
                <a:gd name="connsiteY7" fmla="*/ 425422 h 672860"/>
                <a:gd name="connsiteX8" fmla="*/ 247214 w 337538"/>
                <a:gd name="connsiteY8" fmla="*/ 442884 h 672860"/>
                <a:gd name="connsiteX9" fmla="*/ 245756 w 337538"/>
                <a:gd name="connsiteY9" fmla="*/ 440701 h 672860"/>
                <a:gd name="connsiteX10" fmla="*/ 260772 w 337538"/>
                <a:gd name="connsiteY10" fmla="*/ 509690 h 672860"/>
                <a:gd name="connsiteX11" fmla="*/ 336072 w 337538"/>
                <a:gd name="connsiteY11" fmla="*/ 672859 h 67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672860">
                  <a:moveTo>
                    <a:pt x="336072" y="672860"/>
                  </a:moveTo>
                  <a:cubicBezTo>
                    <a:pt x="219561" y="672860"/>
                    <a:pt x="116838" y="613828"/>
                    <a:pt x="56180" y="524043"/>
                  </a:cubicBezTo>
                  <a:lnTo>
                    <a:pt x="50506" y="513588"/>
                  </a:lnTo>
                  <a:lnTo>
                    <a:pt x="50743" y="513540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lnTo>
                    <a:pt x="247214" y="442884"/>
                  </a:lnTo>
                  <a:lnTo>
                    <a:pt x="245756" y="440701"/>
                  </a:lnTo>
                  <a:lnTo>
                    <a:pt x="260772" y="509690"/>
                  </a:lnTo>
                  <a:cubicBezTo>
                    <a:pt x="277505" y="566568"/>
                    <a:pt x="302605" y="621580"/>
                    <a:pt x="336072" y="67285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4EA80C02-85C6-4E8F-9611-58884BD6397F}"/>
                </a:ext>
              </a:extLst>
            </p:cNvPr>
            <p:cNvSpPr/>
            <p:nvPr/>
          </p:nvSpPr>
          <p:spPr bwMode="auto">
            <a:xfrm>
              <a:off x="920000" y="1878309"/>
              <a:ext cx="150289" cy="47781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楕円 209">
              <a:extLst>
                <a:ext uri="{FF2B5EF4-FFF2-40B4-BE49-F238E27FC236}">
                  <a16:creationId xmlns:a16="http://schemas.microsoft.com/office/drawing/2014/main" id="{DC267E88-1C35-4020-8944-F762F2E527B8}"/>
                </a:ext>
              </a:extLst>
            </p:cNvPr>
            <p:cNvSpPr/>
            <p:nvPr/>
          </p:nvSpPr>
          <p:spPr bwMode="auto">
            <a:xfrm>
              <a:off x="1346089" y="1878309"/>
              <a:ext cx="150289" cy="47781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E9D133F3-1AA6-418D-8913-C5FE7CBCA515}"/>
                </a:ext>
              </a:extLst>
            </p:cNvPr>
            <p:cNvSpPr/>
            <p:nvPr/>
          </p:nvSpPr>
          <p:spPr bwMode="auto">
            <a:xfrm>
              <a:off x="737156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二等辺三角形 9">
              <a:extLst>
                <a:ext uri="{FF2B5EF4-FFF2-40B4-BE49-F238E27FC236}">
                  <a16:creationId xmlns:a16="http://schemas.microsoft.com/office/drawing/2014/main" id="{80D9E0DB-3613-407C-8B52-52DD0AD850FD}"/>
                </a:ext>
              </a:extLst>
            </p:cNvPr>
            <p:cNvSpPr/>
            <p:nvPr/>
          </p:nvSpPr>
          <p:spPr bwMode="auto">
            <a:xfrm rot="1800000" flipH="1">
              <a:off x="1416880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二等辺三角形 9">
              <a:extLst>
                <a:ext uri="{FF2B5EF4-FFF2-40B4-BE49-F238E27FC236}">
                  <a16:creationId xmlns:a16="http://schemas.microsoft.com/office/drawing/2014/main" id="{1D37588B-45D5-48A1-B58C-27B71C61F40E}"/>
                </a:ext>
              </a:extLst>
            </p:cNvPr>
            <p:cNvSpPr/>
            <p:nvPr/>
          </p:nvSpPr>
          <p:spPr bwMode="auto">
            <a:xfrm rot="1800000" flipH="1">
              <a:off x="1484039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66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二等辺三角形 9">
              <a:extLst>
                <a:ext uri="{FF2B5EF4-FFF2-40B4-BE49-F238E27FC236}">
                  <a16:creationId xmlns:a16="http://schemas.microsoft.com/office/drawing/2014/main" id="{32CC2AF8-320C-46F7-AD02-8110109EEDA4}"/>
                </a:ext>
              </a:extLst>
            </p:cNvPr>
            <p:cNvSpPr/>
            <p:nvPr/>
          </p:nvSpPr>
          <p:spPr bwMode="auto">
            <a:xfrm rot="19800000">
              <a:off x="514109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二等辺三角形 9">
              <a:extLst>
                <a:ext uri="{FF2B5EF4-FFF2-40B4-BE49-F238E27FC236}">
                  <a16:creationId xmlns:a16="http://schemas.microsoft.com/office/drawing/2014/main" id="{77C71755-F707-49AF-A178-6365C4EF331C}"/>
                </a:ext>
              </a:extLst>
            </p:cNvPr>
            <p:cNvSpPr/>
            <p:nvPr/>
          </p:nvSpPr>
          <p:spPr bwMode="auto">
            <a:xfrm rot="19800000">
              <a:off x="648799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66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E76204BA-5948-45E5-B3D1-DEEAC8D9B4E7}"/>
                </a:ext>
              </a:extLst>
            </p:cNvPr>
            <p:cNvSpPr/>
            <p:nvPr/>
          </p:nvSpPr>
          <p:spPr bwMode="auto">
            <a:xfrm>
              <a:off x="565284" y="636843"/>
              <a:ext cx="1289568" cy="12414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楕円 216">
              <a:extLst>
                <a:ext uri="{FF2B5EF4-FFF2-40B4-BE49-F238E27FC236}">
                  <a16:creationId xmlns:a16="http://schemas.microsoft.com/office/drawing/2014/main" id="{8CC1D125-9EBF-4EEF-9220-B0245771180C}"/>
                </a:ext>
              </a:extLst>
            </p:cNvPr>
            <p:cNvSpPr/>
            <p:nvPr/>
          </p:nvSpPr>
          <p:spPr bwMode="auto">
            <a:xfrm>
              <a:off x="1070542" y="1797411"/>
              <a:ext cx="279052" cy="1565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34BFD280-F9DE-431D-914A-87C12F5EF57E}"/>
                </a:ext>
              </a:extLst>
            </p:cNvPr>
            <p:cNvSpPr/>
            <p:nvPr/>
          </p:nvSpPr>
          <p:spPr bwMode="auto">
            <a:xfrm>
              <a:off x="848324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楕円 218">
              <a:extLst>
                <a:ext uri="{FF2B5EF4-FFF2-40B4-BE49-F238E27FC236}">
                  <a16:creationId xmlns:a16="http://schemas.microsoft.com/office/drawing/2014/main" id="{4F28FC8F-4F3E-4117-8FF0-A92CD183CF63}"/>
                </a:ext>
              </a:extLst>
            </p:cNvPr>
            <p:cNvSpPr/>
            <p:nvPr/>
          </p:nvSpPr>
          <p:spPr bwMode="auto">
            <a:xfrm>
              <a:off x="1070542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752ADE02-7ECD-42E8-912E-43BA79746C5B}"/>
                </a:ext>
              </a:extLst>
            </p:cNvPr>
            <p:cNvSpPr/>
            <p:nvPr/>
          </p:nvSpPr>
          <p:spPr bwMode="auto">
            <a:xfrm>
              <a:off x="1160095" y="1645535"/>
              <a:ext cx="99945" cy="4517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楕円 220">
              <a:extLst>
                <a:ext uri="{FF2B5EF4-FFF2-40B4-BE49-F238E27FC236}">
                  <a16:creationId xmlns:a16="http://schemas.microsoft.com/office/drawing/2014/main" id="{84B47F22-4473-4364-A42F-0805ACCDBD16}"/>
                </a:ext>
              </a:extLst>
            </p:cNvPr>
            <p:cNvSpPr/>
            <p:nvPr/>
          </p:nvSpPr>
          <p:spPr bwMode="auto">
            <a:xfrm>
              <a:off x="848324" y="1212928"/>
              <a:ext cx="134815" cy="182275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8FD2FC43-D621-4104-B7C9-17339B553F1E}"/>
                </a:ext>
              </a:extLst>
            </p:cNvPr>
            <p:cNvSpPr/>
            <p:nvPr/>
          </p:nvSpPr>
          <p:spPr bwMode="auto">
            <a:xfrm>
              <a:off x="1420041" y="1212928"/>
              <a:ext cx="134815" cy="182275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8E6F1505-994A-4558-8FB3-FF745F3B007C}"/>
              </a:ext>
            </a:extLst>
          </p:cNvPr>
          <p:cNvGrpSpPr/>
          <p:nvPr/>
        </p:nvGrpSpPr>
        <p:grpSpPr>
          <a:xfrm>
            <a:off x="2404476" y="4536868"/>
            <a:ext cx="1512475" cy="1929998"/>
            <a:chOff x="2385638" y="509981"/>
            <a:chExt cx="1512475" cy="1929998"/>
          </a:xfrm>
        </p:grpSpPr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BDA8E9AF-3F7F-41CC-B8B1-982101DD946D}"/>
                </a:ext>
              </a:extLst>
            </p:cNvPr>
            <p:cNvSpPr/>
            <p:nvPr/>
          </p:nvSpPr>
          <p:spPr bwMode="auto">
            <a:xfrm rot="14400000">
              <a:off x="3392914" y="1657318"/>
              <a:ext cx="337538" cy="672860"/>
            </a:xfrm>
            <a:custGeom>
              <a:avLst/>
              <a:gdLst>
                <a:gd name="connsiteX0" fmla="*/ 336072 w 337538"/>
                <a:gd name="connsiteY0" fmla="*/ 672860 h 672860"/>
                <a:gd name="connsiteX1" fmla="*/ 56180 w 337538"/>
                <a:gd name="connsiteY1" fmla="*/ 524043 h 672860"/>
                <a:gd name="connsiteX2" fmla="*/ 50506 w 337538"/>
                <a:gd name="connsiteY2" fmla="*/ 513588 h 672860"/>
                <a:gd name="connsiteX3" fmla="*/ 50743 w 337538"/>
                <a:gd name="connsiteY3" fmla="*/ 513541 h 672860"/>
                <a:gd name="connsiteX4" fmla="*/ 26525 w 337538"/>
                <a:gd name="connsiteY4" fmla="*/ 468923 h 672860"/>
                <a:gd name="connsiteX5" fmla="*/ 0 w 337538"/>
                <a:gd name="connsiteY5" fmla="*/ 337538 h 672860"/>
                <a:gd name="connsiteX6" fmla="*/ 337538 w 337538"/>
                <a:gd name="connsiteY6" fmla="*/ 0 h 672860"/>
                <a:gd name="connsiteX7" fmla="*/ 243413 w 337538"/>
                <a:gd name="connsiteY7" fmla="*/ 425422 h 672860"/>
                <a:gd name="connsiteX8" fmla="*/ 247214 w 337538"/>
                <a:gd name="connsiteY8" fmla="*/ 442884 h 672860"/>
                <a:gd name="connsiteX9" fmla="*/ 245755 w 337538"/>
                <a:gd name="connsiteY9" fmla="*/ 440701 h 672860"/>
                <a:gd name="connsiteX10" fmla="*/ 260772 w 337538"/>
                <a:gd name="connsiteY10" fmla="*/ 509690 h 672860"/>
                <a:gd name="connsiteX11" fmla="*/ 336072 w 337538"/>
                <a:gd name="connsiteY11" fmla="*/ 672859 h 67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672860">
                  <a:moveTo>
                    <a:pt x="336072" y="672860"/>
                  </a:moveTo>
                  <a:cubicBezTo>
                    <a:pt x="219561" y="672860"/>
                    <a:pt x="116838" y="613828"/>
                    <a:pt x="56180" y="524043"/>
                  </a:cubicBezTo>
                  <a:lnTo>
                    <a:pt x="50506" y="513588"/>
                  </a:lnTo>
                  <a:lnTo>
                    <a:pt x="50743" y="513541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lnTo>
                    <a:pt x="247214" y="442884"/>
                  </a:lnTo>
                  <a:lnTo>
                    <a:pt x="245755" y="440701"/>
                  </a:lnTo>
                  <a:lnTo>
                    <a:pt x="260772" y="509690"/>
                  </a:lnTo>
                  <a:cubicBezTo>
                    <a:pt x="277505" y="566568"/>
                    <a:pt x="302605" y="621580"/>
                    <a:pt x="336072" y="67285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5" name="楕円 224">
              <a:extLst>
                <a:ext uri="{FF2B5EF4-FFF2-40B4-BE49-F238E27FC236}">
                  <a16:creationId xmlns:a16="http://schemas.microsoft.com/office/drawing/2014/main" id="{C20671F7-FF3F-4AB1-BDDE-6F84FDD5EADA}"/>
                </a:ext>
              </a:extLst>
            </p:cNvPr>
            <p:cNvSpPr/>
            <p:nvPr/>
          </p:nvSpPr>
          <p:spPr bwMode="auto">
            <a:xfrm>
              <a:off x="2791529" y="1878309"/>
              <a:ext cx="150289" cy="47781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B1FE2B86-50F4-46E0-88C7-1BE5AC457A69}"/>
                </a:ext>
              </a:extLst>
            </p:cNvPr>
            <p:cNvSpPr/>
            <p:nvPr/>
          </p:nvSpPr>
          <p:spPr bwMode="auto">
            <a:xfrm>
              <a:off x="3217618" y="1878309"/>
              <a:ext cx="150289" cy="47781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ED24C2A7-03AD-4A54-96C9-352992BD6348}"/>
                </a:ext>
              </a:extLst>
            </p:cNvPr>
            <p:cNvSpPr/>
            <p:nvPr/>
          </p:nvSpPr>
          <p:spPr bwMode="auto">
            <a:xfrm>
              <a:off x="2608685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二等辺三角形 9">
              <a:extLst>
                <a:ext uri="{FF2B5EF4-FFF2-40B4-BE49-F238E27FC236}">
                  <a16:creationId xmlns:a16="http://schemas.microsoft.com/office/drawing/2014/main" id="{6873F40C-E970-4D64-A3F7-A6FFD3822367}"/>
                </a:ext>
              </a:extLst>
            </p:cNvPr>
            <p:cNvSpPr/>
            <p:nvPr/>
          </p:nvSpPr>
          <p:spPr bwMode="auto">
            <a:xfrm rot="1800000" flipH="1">
              <a:off x="3288409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二等辺三角形 9">
              <a:extLst>
                <a:ext uri="{FF2B5EF4-FFF2-40B4-BE49-F238E27FC236}">
                  <a16:creationId xmlns:a16="http://schemas.microsoft.com/office/drawing/2014/main" id="{D7588AE2-9717-4609-9AF7-DE3DF6416CC3}"/>
                </a:ext>
              </a:extLst>
            </p:cNvPr>
            <p:cNvSpPr/>
            <p:nvPr/>
          </p:nvSpPr>
          <p:spPr bwMode="auto">
            <a:xfrm rot="1800000" flipH="1">
              <a:off x="3355568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66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二等辺三角形 9">
              <a:extLst>
                <a:ext uri="{FF2B5EF4-FFF2-40B4-BE49-F238E27FC236}">
                  <a16:creationId xmlns:a16="http://schemas.microsoft.com/office/drawing/2014/main" id="{3948DBCD-5342-43E9-A5DD-E0E3ADE7604C}"/>
                </a:ext>
              </a:extLst>
            </p:cNvPr>
            <p:cNvSpPr/>
            <p:nvPr/>
          </p:nvSpPr>
          <p:spPr bwMode="auto">
            <a:xfrm rot="19800000">
              <a:off x="2385638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二等辺三角形 9">
              <a:extLst>
                <a:ext uri="{FF2B5EF4-FFF2-40B4-BE49-F238E27FC236}">
                  <a16:creationId xmlns:a16="http://schemas.microsoft.com/office/drawing/2014/main" id="{3B386850-61D8-4F7C-8617-5CDBF0F6B17D}"/>
                </a:ext>
              </a:extLst>
            </p:cNvPr>
            <p:cNvSpPr/>
            <p:nvPr/>
          </p:nvSpPr>
          <p:spPr bwMode="auto">
            <a:xfrm rot="19800000">
              <a:off x="2520328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66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3FC5CCA0-74CC-42B7-AE50-B7C1FA4E6D28}"/>
                </a:ext>
              </a:extLst>
            </p:cNvPr>
            <p:cNvSpPr/>
            <p:nvPr/>
          </p:nvSpPr>
          <p:spPr bwMode="auto">
            <a:xfrm>
              <a:off x="2436813" y="636843"/>
              <a:ext cx="1289568" cy="12414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F8C8F45D-1246-45EA-BD69-18BD4EB0981B}"/>
                </a:ext>
              </a:extLst>
            </p:cNvPr>
            <p:cNvSpPr/>
            <p:nvPr/>
          </p:nvSpPr>
          <p:spPr bwMode="auto">
            <a:xfrm>
              <a:off x="2942071" y="1797411"/>
              <a:ext cx="279052" cy="1565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BBBE7233-D61E-41FA-8DCC-0179839A97C3}"/>
                </a:ext>
              </a:extLst>
            </p:cNvPr>
            <p:cNvSpPr/>
            <p:nvPr/>
          </p:nvSpPr>
          <p:spPr bwMode="auto">
            <a:xfrm>
              <a:off x="2719853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楕円 234">
              <a:extLst>
                <a:ext uri="{FF2B5EF4-FFF2-40B4-BE49-F238E27FC236}">
                  <a16:creationId xmlns:a16="http://schemas.microsoft.com/office/drawing/2014/main" id="{F08763FC-EE65-44E7-8E2B-5BAF7F146843}"/>
                </a:ext>
              </a:extLst>
            </p:cNvPr>
            <p:cNvSpPr/>
            <p:nvPr/>
          </p:nvSpPr>
          <p:spPr bwMode="auto">
            <a:xfrm>
              <a:off x="2942071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BEFE4EB2-2886-4B00-89E3-1FBD99AED1CA}"/>
                </a:ext>
              </a:extLst>
            </p:cNvPr>
            <p:cNvSpPr/>
            <p:nvPr/>
          </p:nvSpPr>
          <p:spPr bwMode="auto">
            <a:xfrm>
              <a:off x="3031624" y="1645535"/>
              <a:ext cx="99945" cy="4517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アーチ 236">
              <a:extLst>
                <a:ext uri="{FF2B5EF4-FFF2-40B4-BE49-F238E27FC236}">
                  <a16:creationId xmlns:a16="http://schemas.microsoft.com/office/drawing/2014/main" id="{7C9892DF-0F6C-467A-BF49-F25114EF0AA4}"/>
                </a:ext>
              </a:extLst>
            </p:cNvPr>
            <p:cNvSpPr/>
            <p:nvPr/>
          </p:nvSpPr>
          <p:spPr bwMode="auto">
            <a:xfrm>
              <a:off x="2605821" y="1135643"/>
              <a:ext cx="284015" cy="284015"/>
            </a:xfrm>
            <a:prstGeom prst="blockArc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8" name="アーチ 237">
              <a:extLst>
                <a:ext uri="{FF2B5EF4-FFF2-40B4-BE49-F238E27FC236}">
                  <a16:creationId xmlns:a16="http://schemas.microsoft.com/office/drawing/2014/main" id="{45BEFA62-EE1F-45AA-84A3-B065213EF718}"/>
                </a:ext>
              </a:extLst>
            </p:cNvPr>
            <p:cNvSpPr/>
            <p:nvPr/>
          </p:nvSpPr>
          <p:spPr bwMode="auto">
            <a:xfrm>
              <a:off x="3291621" y="1135643"/>
              <a:ext cx="284015" cy="284015"/>
            </a:xfrm>
            <a:prstGeom prst="blockArc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BCA415B3-8765-4B85-B425-BCD91CBE394A}"/>
              </a:ext>
            </a:extLst>
          </p:cNvPr>
          <p:cNvGrpSpPr/>
          <p:nvPr/>
        </p:nvGrpSpPr>
        <p:grpSpPr>
          <a:xfrm>
            <a:off x="6146347" y="4536868"/>
            <a:ext cx="1539298" cy="1929998"/>
            <a:chOff x="6127509" y="509981"/>
            <a:chExt cx="1539298" cy="1929998"/>
          </a:xfrm>
        </p:grpSpPr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78488C42-7FFB-478E-B308-4DBCB49A83EC}"/>
                </a:ext>
              </a:extLst>
            </p:cNvPr>
            <p:cNvSpPr/>
            <p:nvPr/>
          </p:nvSpPr>
          <p:spPr bwMode="auto">
            <a:xfrm rot="14400000">
              <a:off x="7161609" y="1657320"/>
              <a:ext cx="337538" cy="672859"/>
            </a:xfrm>
            <a:custGeom>
              <a:avLst/>
              <a:gdLst>
                <a:gd name="connsiteX0" fmla="*/ 336072 w 337538"/>
                <a:gd name="connsiteY0" fmla="*/ 672859 h 672859"/>
                <a:gd name="connsiteX1" fmla="*/ 56180 w 337538"/>
                <a:gd name="connsiteY1" fmla="*/ 524043 h 672859"/>
                <a:gd name="connsiteX2" fmla="*/ 50506 w 337538"/>
                <a:gd name="connsiteY2" fmla="*/ 513588 h 672859"/>
                <a:gd name="connsiteX3" fmla="*/ 50744 w 337538"/>
                <a:gd name="connsiteY3" fmla="*/ 513540 h 672859"/>
                <a:gd name="connsiteX4" fmla="*/ 26525 w 337538"/>
                <a:gd name="connsiteY4" fmla="*/ 468923 h 672859"/>
                <a:gd name="connsiteX5" fmla="*/ 0 w 337538"/>
                <a:gd name="connsiteY5" fmla="*/ 337538 h 672859"/>
                <a:gd name="connsiteX6" fmla="*/ 337538 w 337538"/>
                <a:gd name="connsiteY6" fmla="*/ 0 h 672859"/>
                <a:gd name="connsiteX7" fmla="*/ 243413 w 337538"/>
                <a:gd name="connsiteY7" fmla="*/ 425422 h 672859"/>
                <a:gd name="connsiteX8" fmla="*/ 247214 w 337538"/>
                <a:gd name="connsiteY8" fmla="*/ 442884 h 672859"/>
                <a:gd name="connsiteX9" fmla="*/ 245756 w 337538"/>
                <a:gd name="connsiteY9" fmla="*/ 440701 h 672859"/>
                <a:gd name="connsiteX10" fmla="*/ 260772 w 337538"/>
                <a:gd name="connsiteY10" fmla="*/ 509690 h 672859"/>
                <a:gd name="connsiteX11" fmla="*/ 336072 w 337538"/>
                <a:gd name="connsiteY11" fmla="*/ 672859 h 672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672859">
                  <a:moveTo>
                    <a:pt x="336072" y="672859"/>
                  </a:moveTo>
                  <a:cubicBezTo>
                    <a:pt x="219561" y="672859"/>
                    <a:pt x="116838" y="613828"/>
                    <a:pt x="56180" y="524043"/>
                  </a:cubicBezTo>
                  <a:lnTo>
                    <a:pt x="50506" y="513588"/>
                  </a:lnTo>
                  <a:lnTo>
                    <a:pt x="50744" y="513540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lnTo>
                    <a:pt x="247214" y="442884"/>
                  </a:lnTo>
                  <a:lnTo>
                    <a:pt x="245756" y="440701"/>
                  </a:lnTo>
                  <a:lnTo>
                    <a:pt x="260772" y="509690"/>
                  </a:lnTo>
                  <a:cubicBezTo>
                    <a:pt x="277505" y="566568"/>
                    <a:pt x="302605" y="621580"/>
                    <a:pt x="336072" y="67285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1" name="楕円 240">
              <a:extLst>
                <a:ext uri="{FF2B5EF4-FFF2-40B4-BE49-F238E27FC236}">
                  <a16:creationId xmlns:a16="http://schemas.microsoft.com/office/drawing/2014/main" id="{1B29610E-537F-4656-AC71-A7B9ED020728}"/>
                </a:ext>
              </a:extLst>
            </p:cNvPr>
            <p:cNvSpPr/>
            <p:nvPr/>
          </p:nvSpPr>
          <p:spPr bwMode="auto">
            <a:xfrm>
              <a:off x="6533400" y="1878309"/>
              <a:ext cx="150289" cy="47781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楕円 241">
              <a:extLst>
                <a:ext uri="{FF2B5EF4-FFF2-40B4-BE49-F238E27FC236}">
                  <a16:creationId xmlns:a16="http://schemas.microsoft.com/office/drawing/2014/main" id="{4DCF17ED-5264-4875-98E8-F5570F4853D8}"/>
                </a:ext>
              </a:extLst>
            </p:cNvPr>
            <p:cNvSpPr/>
            <p:nvPr/>
          </p:nvSpPr>
          <p:spPr bwMode="auto">
            <a:xfrm>
              <a:off x="6959489" y="1878309"/>
              <a:ext cx="150289" cy="47781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076D8682-CE22-457F-B4EE-5FBEF5FCC4F6}"/>
                </a:ext>
              </a:extLst>
            </p:cNvPr>
            <p:cNvSpPr/>
            <p:nvPr/>
          </p:nvSpPr>
          <p:spPr bwMode="auto">
            <a:xfrm>
              <a:off x="6350556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二等辺三角形 9">
              <a:extLst>
                <a:ext uri="{FF2B5EF4-FFF2-40B4-BE49-F238E27FC236}">
                  <a16:creationId xmlns:a16="http://schemas.microsoft.com/office/drawing/2014/main" id="{345EF7E6-B78B-4BB9-AE02-1009BBC77AB9}"/>
                </a:ext>
              </a:extLst>
            </p:cNvPr>
            <p:cNvSpPr/>
            <p:nvPr/>
          </p:nvSpPr>
          <p:spPr bwMode="auto">
            <a:xfrm rot="1800000" flipH="1">
              <a:off x="7030280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二等辺三角形 9">
              <a:extLst>
                <a:ext uri="{FF2B5EF4-FFF2-40B4-BE49-F238E27FC236}">
                  <a16:creationId xmlns:a16="http://schemas.microsoft.com/office/drawing/2014/main" id="{8B97844C-1DA7-4BAD-9D92-9C010691255D}"/>
                </a:ext>
              </a:extLst>
            </p:cNvPr>
            <p:cNvSpPr/>
            <p:nvPr/>
          </p:nvSpPr>
          <p:spPr bwMode="auto">
            <a:xfrm rot="1800000" flipH="1">
              <a:off x="7097439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66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二等辺三角形 9">
              <a:extLst>
                <a:ext uri="{FF2B5EF4-FFF2-40B4-BE49-F238E27FC236}">
                  <a16:creationId xmlns:a16="http://schemas.microsoft.com/office/drawing/2014/main" id="{D88EFE15-1291-4340-B765-B99F37B1C793}"/>
                </a:ext>
              </a:extLst>
            </p:cNvPr>
            <p:cNvSpPr/>
            <p:nvPr/>
          </p:nvSpPr>
          <p:spPr bwMode="auto">
            <a:xfrm rot="19800000">
              <a:off x="6127509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二等辺三角形 9">
              <a:extLst>
                <a:ext uri="{FF2B5EF4-FFF2-40B4-BE49-F238E27FC236}">
                  <a16:creationId xmlns:a16="http://schemas.microsoft.com/office/drawing/2014/main" id="{CDB94C53-1C7C-4F5F-8675-6EEF811A71A5}"/>
                </a:ext>
              </a:extLst>
            </p:cNvPr>
            <p:cNvSpPr/>
            <p:nvPr/>
          </p:nvSpPr>
          <p:spPr bwMode="auto">
            <a:xfrm rot="19800000">
              <a:off x="6262199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66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楕円 247">
              <a:extLst>
                <a:ext uri="{FF2B5EF4-FFF2-40B4-BE49-F238E27FC236}">
                  <a16:creationId xmlns:a16="http://schemas.microsoft.com/office/drawing/2014/main" id="{381D09D6-BCED-403E-9FD5-ABBDF6F2A1A0}"/>
                </a:ext>
              </a:extLst>
            </p:cNvPr>
            <p:cNvSpPr/>
            <p:nvPr/>
          </p:nvSpPr>
          <p:spPr bwMode="auto">
            <a:xfrm>
              <a:off x="6178684" y="636843"/>
              <a:ext cx="1289568" cy="12414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楕円 248">
              <a:extLst>
                <a:ext uri="{FF2B5EF4-FFF2-40B4-BE49-F238E27FC236}">
                  <a16:creationId xmlns:a16="http://schemas.microsoft.com/office/drawing/2014/main" id="{DCEDB78F-C89A-404D-8A4C-7E86012474C0}"/>
                </a:ext>
              </a:extLst>
            </p:cNvPr>
            <p:cNvSpPr/>
            <p:nvPr/>
          </p:nvSpPr>
          <p:spPr bwMode="auto">
            <a:xfrm>
              <a:off x="6683942" y="1797411"/>
              <a:ext cx="279052" cy="1565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0FD46EDE-DE62-4914-B5AA-7B76BDB797DA}"/>
                </a:ext>
              </a:extLst>
            </p:cNvPr>
            <p:cNvSpPr/>
            <p:nvPr/>
          </p:nvSpPr>
          <p:spPr bwMode="auto">
            <a:xfrm>
              <a:off x="6461724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33B5CF6A-1511-4718-8767-9013B5F8D960}"/>
                </a:ext>
              </a:extLst>
            </p:cNvPr>
            <p:cNvSpPr/>
            <p:nvPr/>
          </p:nvSpPr>
          <p:spPr bwMode="auto">
            <a:xfrm>
              <a:off x="6683942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楕円 251">
              <a:extLst>
                <a:ext uri="{FF2B5EF4-FFF2-40B4-BE49-F238E27FC236}">
                  <a16:creationId xmlns:a16="http://schemas.microsoft.com/office/drawing/2014/main" id="{7742CF31-ABE2-4EF3-9ADC-250922CBF532}"/>
                </a:ext>
              </a:extLst>
            </p:cNvPr>
            <p:cNvSpPr/>
            <p:nvPr/>
          </p:nvSpPr>
          <p:spPr bwMode="auto">
            <a:xfrm>
              <a:off x="6773495" y="1645535"/>
              <a:ext cx="99945" cy="4517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楕円 252">
              <a:extLst>
                <a:ext uri="{FF2B5EF4-FFF2-40B4-BE49-F238E27FC236}">
                  <a16:creationId xmlns:a16="http://schemas.microsoft.com/office/drawing/2014/main" id="{CD5BA2CB-AE86-41C1-8F88-E5CC975CA812}"/>
                </a:ext>
              </a:extLst>
            </p:cNvPr>
            <p:cNvSpPr/>
            <p:nvPr/>
          </p:nvSpPr>
          <p:spPr bwMode="auto">
            <a:xfrm>
              <a:off x="6914077" y="964922"/>
              <a:ext cx="482918" cy="48291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4" name="楕円 253">
              <a:extLst>
                <a:ext uri="{FF2B5EF4-FFF2-40B4-BE49-F238E27FC236}">
                  <a16:creationId xmlns:a16="http://schemas.microsoft.com/office/drawing/2014/main" id="{CDCEE735-E4D6-46AD-8CF8-09A5E07F4908}"/>
                </a:ext>
              </a:extLst>
            </p:cNvPr>
            <p:cNvSpPr/>
            <p:nvPr/>
          </p:nvSpPr>
          <p:spPr bwMode="auto">
            <a:xfrm>
              <a:off x="7085516" y="1136591"/>
              <a:ext cx="139580" cy="1395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5" name="楕円 254">
              <a:extLst>
                <a:ext uri="{FF2B5EF4-FFF2-40B4-BE49-F238E27FC236}">
                  <a16:creationId xmlns:a16="http://schemas.microsoft.com/office/drawing/2014/main" id="{5FDCEE27-E839-4C91-8CF0-B6B80319AE7F}"/>
                </a:ext>
              </a:extLst>
            </p:cNvPr>
            <p:cNvSpPr/>
            <p:nvPr/>
          </p:nvSpPr>
          <p:spPr bwMode="auto">
            <a:xfrm>
              <a:off x="6260027" y="964922"/>
              <a:ext cx="482918" cy="48291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6" name="楕円 255">
              <a:extLst>
                <a:ext uri="{FF2B5EF4-FFF2-40B4-BE49-F238E27FC236}">
                  <a16:creationId xmlns:a16="http://schemas.microsoft.com/office/drawing/2014/main" id="{7BAA7CCF-6849-4B52-8CB1-EE93AE83469D}"/>
                </a:ext>
              </a:extLst>
            </p:cNvPr>
            <p:cNvSpPr/>
            <p:nvPr/>
          </p:nvSpPr>
          <p:spPr bwMode="auto">
            <a:xfrm>
              <a:off x="6431466" y="1136591"/>
              <a:ext cx="139580" cy="1395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DB44E064-3C6F-46E3-A34E-8597701B4214}"/>
              </a:ext>
            </a:extLst>
          </p:cNvPr>
          <p:cNvGrpSpPr/>
          <p:nvPr/>
        </p:nvGrpSpPr>
        <p:grpSpPr>
          <a:xfrm>
            <a:off x="4292147" y="4536868"/>
            <a:ext cx="1513423" cy="1929998"/>
            <a:chOff x="4273309" y="509981"/>
            <a:chExt cx="1513423" cy="1929998"/>
          </a:xfrm>
        </p:grpSpPr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FAFE4EE7-0BDF-47DE-B03A-17783EF99046}"/>
                </a:ext>
              </a:extLst>
            </p:cNvPr>
            <p:cNvSpPr/>
            <p:nvPr/>
          </p:nvSpPr>
          <p:spPr bwMode="auto">
            <a:xfrm rot="14400000">
              <a:off x="5281534" y="1657320"/>
              <a:ext cx="337538" cy="672859"/>
            </a:xfrm>
            <a:custGeom>
              <a:avLst/>
              <a:gdLst>
                <a:gd name="connsiteX0" fmla="*/ 336072 w 337538"/>
                <a:gd name="connsiteY0" fmla="*/ 672859 h 672859"/>
                <a:gd name="connsiteX1" fmla="*/ 56180 w 337538"/>
                <a:gd name="connsiteY1" fmla="*/ 524042 h 672859"/>
                <a:gd name="connsiteX2" fmla="*/ 50506 w 337538"/>
                <a:gd name="connsiteY2" fmla="*/ 513587 h 672859"/>
                <a:gd name="connsiteX3" fmla="*/ 50743 w 337538"/>
                <a:gd name="connsiteY3" fmla="*/ 513540 h 672859"/>
                <a:gd name="connsiteX4" fmla="*/ 26525 w 337538"/>
                <a:gd name="connsiteY4" fmla="*/ 468922 h 672859"/>
                <a:gd name="connsiteX5" fmla="*/ 0 w 337538"/>
                <a:gd name="connsiteY5" fmla="*/ 337538 h 672859"/>
                <a:gd name="connsiteX6" fmla="*/ 337538 w 337538"/>
                <a:gd name="connsiteY6" fmla="*/ 0 h 672859"/>
                <a:gd name="connsiteX7" fmla="*/ 243413 w 337538"/>
                <a:gd name="connsiteY7" fmla="*/ 425421 h 672859"/>
                <a:gd name="connsiteX8" fmla="*/ 247214 w 337538"/>
                <a:gd name="connsiteY8" fmla="*/ 442883 h 672859"/>
                <a:gd name="connsiteX9" fmla="*/ 245755 w 337538"/>
                <a:gd name="connsiteY9" fmla="*/ 440701 h 672859"/>
                <a:gd name="connsiteX10" fmla="*/ 260772 w 337538"/>
                <a:gd name="connsiteY10" fmla="*/ 509689 h 672859"/>
                <a:gd name="connsiteX11" fmla="*/ 336072 w 337538"/>
                <a:gd name="connsiteY11" fmla="*/ 672858 h 672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672859">
                  <a:moveTo>
                    <a:pt x="336072" y="672859"/>
                  </a:moveTo>
                  <a:cubicBezTo>
                    <a:pt x="219561" y="672859"/>
                    <a:pt x="116838" y="613827"/>
                    <a:pt x="56180" y="524042"/>
                  </a:cubicBezTo>
                  <a:lnTo>
                    <a:pt x="50506" y="513587"/>
                  </a:lnTo>
                  <a:lnTo>
                    <a:pt x="50743" y="513540"/>
                  </a:lnTo>
                  <a:lnTo>
                    <a:pt x="26525" y="468922"/>
                  </a:lnTo>
                  <a:cubicBezTo>
                    <a:pt x="9445" y="428540"/>
                    <a:pt x="0" y="384141"/>
                    <a:pt x="0" y="337538"/>
                  </a:cubicBezTo>
                  <a:cubicBezTo>
                    <a:pt x="0" y="151120"/>
                    <a:pt x="151121" y="0"/>
                    <a:pt x="337538" y="0"/>
                  </a:cubicBezTo>
                  <a:cubicBezTo>
                    <a:pt x="253872" y="128197"/>
                    <a:pt x="222496" y="279725"/>
                    <a:pt x="243413" y="425421"/>
                  </a:cubicBezTo>
                  <a:lnTo>
                    <a:pt x="247214" y="442883"/>
                  </a:lnTo>
                  <a:lnTo>
                    <a:pt x="245755" y="440701"/>
                  </a:lnTo>
                  <a:lnTo>
                    <a:pt x="260772" y="509689"/>
                  </a:lnTo>
                  <a:cubicBezTo>
                    <a:pt x="277505" y="566567"/>
                    <a:pt x="302605" y="621579"/>
                    <a:pt x="336072" y="67285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9" name="楕円 258">
              <a:extLst>
                <a:ext uri="{FF2B5EF4-FFF2-40B4-BE49-F238E27FC236}">
                  <a16:creationId xmlns:a16="http://schemas.microsoft.com/office/drawing/2014/main" id="{475B5300-D23D-4E23-9F35-125A10ECA86F}"/>
                </a:ext>
              </a:extLst>
            </p:cNvPr>
            <p:cNvSpPr/>
            <p:nvPr/>
          </p:nvSpPr>
          <p:spPr bwMode="auto">
            <a:xfrm>
              <a:off x="4679200" y="1878309"/>
              <a:ext cx="150289" cy="47781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楕円 259">
              <a:extLst>
                <a:ext uri="{FF2B5EF4-FFF2-40B4-BE49-F238E27FC236}">
                  <a16:creationId xmlns:a16="http://schemas.microsoft.com/office/drawing/2014/main" id="{9DCA1642-A73B-4167-9EA7-449C15DF34C6}"/>
                </a:ext>
              </a:extLst>
            </p:cNvPr>
            <p:cNvSpPr/>
            <p:nvPr/>
          </p:nvSpPr>
          <p:spPr bwMode="auto">
            <a:xfrm>
              <a:off x="5105289" y="1878309"/>
              <a:ext cx="150289" cy="47781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D38039C0-3F5B-463E-98BC-BA174DE263B4}"/>
                </a:ext>
              </a:extLst>
            </p:cNvPr>
            <p:cNvSpPr/>
            <p:nvPr/>
          </p:nvSpPr>
          <p:spPr bwMode="auto">
            <a:xfrm>
              <a:off x="4496356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二等辺三角形 9">
              <a:extLst>
                <a:ext uri="{FF2B5EF4-FFF2-40B4-BE49-F238E27FC236}">
                  <a16:creationId xmlns:a16="http://schemas.microsoft.com/office/drawing/2014/main" id="{196CC112-E5D4-4436-A850-75FBE154F7D5}"/>
                </a:ext>
              </a:extLst>
            </p:cNvPr>
            <p:cNvSpPr/>
            <p:nvPr/>
          </p:nvSpPr>
          <p:spPr bwMode="auto">
            <a:xfrm rot="1800000" flipH="1">
              <a:off x="5176080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二等辺三角形 9">
              <a:extLst>
                <a:ext uri="{FF2B5EF4-FFF2-40B4-BE49-F238E27FC236}">
                  <a16:creationId xmlns:a16="http://schemas.microsoft.com/office/drawing/2014/main" id="{48B167B6-FA2D-4A78-A39E-1233E07D64EE}"/>
                </a:ext>
              </a:extLst>
            </p:cNvPr>
            <p:cNvSpPr/>
            <p:nvPr/>
          </p:nvSpPr>
          <p:spPr bwMode="auto">
            <a:xfrm rot="1800000" flipH="1">
              <a:off x="5243239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66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二等辺三角形 9">
              <a:extLst>
                <a:ext uri="{FF2B5EF4-FFF2-40B4-BE49-F238E27FC236}">
                  <a16:creationId xmlns:a16="http://schemas.microsoft.com/office/drawing/2014/main" id="{8781637B-436F-4F81-8174-796E50145583}"/>
                </a:ext>
              </a:extLst>
            </p:cNvPr>
            <p:cNvSpPr/>
            <p:nvPr/>
          </p:nvSpPr>
          <p:spPr bwMode="auto">
            <a:xfrm rot="19800000">
              <a:off x="4273309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二等辺三角形 9">
              <a:extLst>
                <a:ext uri="{FF2B5EF4-FFF2-40B4-BE49-F238E27FC236}">
                  <a16:creationId xmlns:a16="http://schemas.microsoft.com/office/drawing/2014/main" id="{CDF331BD-DD26-4C10-96BB-4E297069347E}"/>
                </a:ext>
              </a:extLst>
            </p:cNvPr>
            <p:cNvSpPr/>
            <p:nvPr/>
          </p:nvSpPr>
          <p:spPr bwMode="auto">
            <a:xfrm rot="19800000">
              <a:off x="4407999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66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6" name="楕円 265">
              <a:extLst>
                <a:ext uri="{FF2B5EF4-FFF2-40B4-BE49-F238E27FC236}">
                  <a16:creationId xmlns:a16="http://schemas.microsoft.com/office/drawing/2014/main" id="{CBA09496-4753-4CAB-B2B7-8CC6970D2779}"/>
                </a:ext>
              </a:extLst>
            </p:cNvPr>
            <p:cNvSpPr/>
            <p:nvPr/>
          </p:nvSpPr>
          <p:spPr bwMode="auto">
            <a:xfrm>
              <a:off x="4324484" y="636843"/>
              <a:ext cx="1289568" cy="12414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楕円 266">
              <a:extLst>
                <a:ext uri="{FF2B5EF4-FFF2-40B4-BE49-F238E27FC236}">
                  <a16:creationId xmlns:a16="http://schemas.microsoft.com/office/drawing/2014/main" id="{5347D468-11D1-4737-A28D-81BBEC48C9E2}"/>
                </a:ext>
              </a:extLst>
            </p:cNvPr>
            <p:cNvSpPr/>
            <p:nvPr/>
          </p:nvSpPr>
          <p:spPr bwMode="auto">
            <a:xfrm>
              <a:off x="4829742" y="1797411"/>
              <a:ext cx="279052" cy="1565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E78EE4F7-80A6-4232-AAAB-EA460BBD18F9}"/>
                </a:ext>
              </a:extLst>
            </p:cNvPr>
            <p:cNvSpPr/>
            <p:nvPr/>
          </p:nvSpPr>
          <p:spPr bwMode="auto">
            <a:xfrm>
              <a:off x="4607524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楕円 268">
              <a:extLst>
                <a:ext uri="{FF2B5EF4-FFF2-40B4-BE49-F238E27FC236}">
                  <a16:creationId xmlns:a16="http://schemas.microsoft.com/office/drawing/2014/main" id="{85A7BE98-61FC-4FB6-9DBB-6C9C5586FC74}"/>
                </a:ext>
              </a:extLst>
            </p:cNvPr>
            <p:cNvSpPr/>
            <p:nvPr/>
          </p:nvSpPr>
          <p:spPr bwMode="auto">
            <a:xfrm>
              <a:off x="4829742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楕円 269">
              <a:extLst>
                <a:ext uri="{FF2B5EF4-FFF2-40B4-BE49-F238E27FC236}">
                  <a16:creationId xmlns:a16="http://schemas.microsoft.com/office/drawing/2014/main" id="{5BF76430-61AA-4D4E-A519-626E6A17450A}"/>
                </a:ext>
              </a:extLst>
            </p:cNvPr>
            <p:cNvSpPr/>
            <p:nvPr/>
          </p:nvSpPr>
          <p:spPr bwMode="auto">
            <a:xfrm>
              <a:off x="4919295" y="1645535"/>
              <a:ext cx="99945" cy="4517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楕円 270">
              <a:extLst>
                <a:ext uri="{FF2B5EF4-FFF2-40B4-BE49-F238E27FC236}">
                  <a16:creationId xmlns:a16="http://schemas.microsoft.com/office/drawing/2014/main" id="{FD09FB4B-0261-4E8F-B293-0FC4C7A2ED39}"/>
                </a:ext>
              </a:extLst>
            </p:cNvPr>
            <p:cNvSpPr/>
            <p:nvPr/>
          </p:nvSpPr>
          <p:spPr bwMode="auto">
            <a:xfrm>
              <a:off x="4446753" y="1183703"/>
              <a:ext cx="382736" cy="93947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2" name="楕円 271">
              <a:extLst>
                <a:ext uri="{FF2B5EF4-FFF2-40B4-BE49-F238E27FC236}">
                  <a16:creationId xmlns:a16="http://schemas.microsoft.com/office/drawing/2014/main" id="{19A74D6F-1763-4192-AFA5-2C1EE907EFEC}"/>
                </a:ext>
              </a:extLst>
            </p:cNvPr>
            <p:cNvSpPr/>
            <p:nvPr/>
          </p:nvSpPr>
          <p:spPr bwMode="auto">
            <a:xfrm>
              <a:off x="5113503" y="1183703"/>
              <a:ext cx="382736" cy="93947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3" name="楕円 713">
              <a:extLst>
                <a:ext uri="{FF2B5EF4-FFF2-40B4-BE49-F238E27FC236}">
                  <a16:creationId xmlns:a16="http://schemas.microsoft.com/office/drawing/2014/main" id="{A778A186-0DAE-4AF3-B7EA-6974ED637BE9}"/>
                </a:ext>
              </a:extLst>
            </p:cNvPr>
            <p:cNvSpPr/>
            <p:nvPr/>
          </p:nvSpPr>
          <p:spPr bwMode="auto">
            <a:xfrm>
              <a:off x="4388928" y="12855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4" name="楕円 713">
              <a:extLst>
                <a:ext uri="{FF2B5EF4-FFF2-40B4-BE49-F238E27FC236}">
                  <a16:creationId xmlns:a16="http://schemas.microsoft.com/office/drawing/2014/main" id="{5FA474BF-4D11-40C7-AD9A-947FC22B523B}"/>
                </a:ext>
              </a:extLst>
            </p:cNvPr>
            <p:cNvSpPr/>
            <p:nvPr/>
          </p:nvSpPr>
          <p:spPr bwMode="auto">
            <a:xfrm>
              <a:off x="4388928" y="15903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5" name="楕円 713">
              <a:extLst>
                <a:ext uri="{FF2B5EF4-FFF2-40B4-BE49-F238E27FC236}">
                  <a16:creationId xmlns:a16="http://schemas.microsoft.com/office/drawing/2014/main" id="{ED671257-5CDF-4A37-9A71-79C87A5778C2}"/>
                </a:ext>
              </a:extLst>
            </p:cNvPr>
            <p:cNvSpPr/>
            <p:nvPr/>
          </p:nvSpPr>
          <p:spPr bwMode="auto">
            <a:xfrm>
              <a:off x="5430328" y="12855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6" name="楕円 713">
              <a:extLst>
                <a:ext uri="{FF2B5EF4-FFF2-40B4-BE49-F238E27FC236}">
                  <a16:creationId xmlns:a16="http://schemas.microsoft.com/office/drawing/2014/main" id="{1AFEF4A4-589F-43C3-84E6-1CE59A772300}"/>
                </a:ext>
              </a:extLst>
            </p:cNvPr>
            <p:cNvSpPr/>
            <p:nvPr/>
          </p:nvSpPr>
          <p:spPr bwMode="auto">
            <a:xfrm>
              <a:off x="5430328" y="15903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316564B-B874-407A-B340-A23382E33551}"/>
              </a:ext>
            </a:extLst>
          </p:cNvPr>
          <p:cNvGrpSpPr/>
          <p:nvPr/>
        </p:nvGrpSpPr>
        <p:grpSpPr>
          <a:xfrm>
            <a:off x="7989968" y="509981"/>
            <a:ext cx="1465584" cy="1929998"/>
            <a:chOff x="7989968" y="509981"/>
            <a:chExt cx="1465584" cy="1929998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C60A0CF8-57F2-4799-98F1-2ABE7929FD91}"/>
                </a:ext>
              </a:extLst>
            </p:cNvPr>
            <p:cNvSpPr/>
            <p:nvPr/>
          </p:nvSpPr>
          <p:spPr bwMode="auto">
            <a:xfrm rot="14400000">
              <a:off x="8922403" y="1775111"/>
              <a:ext cx="337538" cy="515804"/>
            </a:xfrm>
            <a:custGeom>
              <a:avLst/>
              <a:gdLst>
                <a:gd name="connsiteX0" fmla="*/ 247214 w 337538"/>
                <a:gd name="connsiteY0" fmla="*/ 442884 h 515804"/>
                <a:gd name="connsiteX1" fmla="*/ 230035 w 337538"/>
                <a:gd name="connsiteY1" fmla="*/ 417172 h 515804"/>
                <a:gd name="connsiteX2" fmla="*/ 190177 w 337538"/>
                <a:gd name="connsiteY2" fmla="*/ 452128 h 515804"/>
                <a:gd name="connsiteX3" fmla="*/ 146098 w 337538"/>
                <a:gd name="connsiteY3" fmla="*/ 422673 h 515804"/>
                <a:gd name="connsiteX4" fmla="*/ 122652 w 337538"/>
                <a:gd name="connsiteY4" fmla="*/ 470220 h 515804"/>
                <a:gd name="connsiteX5" fmla="*/ 70658 w 337538"/>
                <a:gd name="connsiteY5" fmla="*/ 459877 h 515804"/>
                <a:gd name="connsiteX6" fmla="*/ 67191 w 337538"/>
                <a:gd name="connsiteY6" fmla="*/ 512777 h 515804"/>
                <a:gd name="connsiteX7" fmla="*/ 51972 w 337538"/>
                <a:gd name="connsiteY7" fmla="*/ 515804 h 515804"/>
                <a:gd name="connsiteX8" fmla="*/ 26525 w 337538"/>
                <a:gd name="connsiteY8" fmla="*/ 468923 h 515804"/>
                <a:gd name="connsiteX9" fmla="*/ 0 w 337538"/>
                <a:gd name="connsiteY9" fmla="*/ 337538 h 515804"/>
                <a:gd name="connsiteX10" fmla="*/ 337538 w 337538"/>
                <a:gd name="connsiteY10" fmla="*/ 0 h 515804"/>
                <a:gd name="connsiteX11" fmla="*/ 243413 w 337538"/>
                <a:gd name="connsiteY11" fmla="*/ 425422 h 51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515804">
                  <a:moveTo>
                    <a:pt x="247214" y="442884"/>
                  </a:moveTo>
                  <a:lnTo>
                    <a:pt x="230035" y="417172"/>
                  </a:lnTo>
                  <a:lnTo>
                    <a:pt x="190177" y="452128"/>
                  </a:lnTo>
                  <a:lnTo>
                    <a:pt x="146098" y="422673"/>
                  </a:lnTo>
                  <a:lnTo>
                    <a:pt x="122652" y="470220"/>
                  </a:lnTo>
                  <a:lnTo>
                    <a:pt x="70658" y="459877"/>
                  </a:lnTo>
                  <a:lnTo>
                    <a:pt x="67191" y="512777"/>
                  </a:lnTo>
                  <a:lnTo>
                    <a:pt x="51972" y="515804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5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897E649-9906-443B-B0A3-8548683AF4FF}"/>
                </a:ext>
              </a:extLst>
            </p:cNvPr>
            <p:cNvSpPr/>
            <p:nvPr/>
          </p:nvSpPr>
          <p:spPr bwMode="auto">
            <a:xfrm rot="14400000">
              <a:off x="9183817" y="1739823"/>
              <a:ext cx="285566" cy="257904"/>
            </a:xfrm>
            <a:custGeom>
              <a:avLst/>
              <a:gdLst>
                <a:gd name="connsiteX0" fmla="*/ 285566 w 285566"/>
                <a:gd name="connsiteY0" fmla="*/ 257904 h 257904"/>
                <a:gd name="connsiteX1" fmla="*/ 5674 w 285566"/>
                <a:gd name="connsiteY1" fmla="*/ 109087 h 257904"/>
                <a:gd name="connsiteX2" fmla="*/ 0 w 285566"/>
                <a:gd name="connsiteY2" fmla="*/ 98632 h 257904"/>
                <a:gd name="connsiteX3" fmla="*/ 15219 w 285566"/>
                <a:gd name="connsiteY3" fmla="*/ 95605 h 257904"/>
                <a:gd name="connsiteX4" fmla="*/ 18686 w 285566"/>
                <a:gd name="connsiteY4" fmla="*/ 42705 h 257904"/>
                <a:gd name="connsiteX5" fmla="*/ 70680 w 285566"/>
                <a:gd name="connsiteY5" fmla="*/ 53048 h 257904"/>
                <a:gd name="connsiteX6" fmla="*/ 94126 w 285566"/>
                <a:gd name="connsiteY6" fmla="*/ 5501 h 257904"/>
                <a:gd name="connsiteX7" fmla="*/ 138205 w 285566"/>
                <a:gd name="connsiteY7" fmla="*/ 34956 h 257904"/>
                <a:gd name="connsiteX8" fmla="*/ 178063 w 285566"/>
                <a:gd name="connsiteY8" fmla="*/ 0 h 257904"/>
                <a:gd name="connsiteX9" fmla="*/ 195242 w 285566"/>
                <a:gd name="connsiteY9" fmla="*/ 25712 h 257904"/>
                <a:gd name="connsiteX10" fmla="*/ 210266 w 285566"/>
                <a:gd name="connsiteY10" fmla="*/ 94734 h 257904"/>
                <a:gd name="connsiteX11" fmla="*/ 285566 w 285566"/>
                <a:gd name="connsiteY11" fmla="*/ 257903 h 25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566" h="257904">
                  <a:moveTo>
                    <a:pt x="285566" y="257904"/>
                  </a:moveTo>
                  <a:cubicBezTo>
                    <a:pt x="169055" y="257904"/>
                    <a:pt x="66332" y="198872"/>
                    <a:pt x="5674" y="109087"/>
                  </a:cubicBezTo>
                  <a:lnTo>
                    <a:pt x="0" y="98632"/>
                  </a:lnTo>
                  <a:lnTo>
                    <a:pt x="15219" y="95605"/>
                  </a:lnTo>
                  <a:lnTo>
                    <a:pt x="18686" y="42705"/>
                  </a:lnTo>
                  <a:lnTo>
                    <a:pt x="70680" y="53048"/>
                  </a:lnTo>
                  <a:lnTo>
                    <a:pt x="94126" y="5501"/>
                  </a:lnTo>
                  <a:lnTo>
                    <a:pt x="138205" y="34956"/>
                  </a:lnTo>
                  <a:lnTo>
                    <a:pt x="178063" y="0"/>
                  </a:lnTo>
                  <a:lnTo>
                    <a:pt x="195242" y="25712"/>
                  </a:lnTo>
                  <a:lnTo>
                    <a:pt x="210266" y="94734"/>
                  </a:lnTo>
                  <a:cubicBezTo>
                    <a:pt x="226999" y="151612"/>
                    <a:pt x="252099" y="206624"/>
                    <a:pt x="285566" y="257903"/>
                  </a:cubicBez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50000">
                  <a:srgbClr val="FFCC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86DFEE24-3CCC-4C13-8FAC-D5A74F2B784E}"/>
                </a:ext>
              </a:extLst>
            </p:cNvPr>
            <p:cNvSpPr/>
            <p:nvPr/>
          </p:nvSpPr>
          <p:spPr bwMode="auto">
            <a:xfrm>
              <a:off x="8395859" y="1878309"/>
              <a:ext cx="150289" cy="47781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983AC061-DD8E-4326-8D8A-22F221B859BB}"/>
                </a:ext>
              </a:extLst>
            </p:cNvPr>
            <p:cNvSpPr/>
            <p:nvPr/>
          </p:nvSpPr>
          <p:spPr bwMode="auto">
            <a:xfrm>
              <a:off x="8821948" y="1878309"/>
              <a:ext cx="150289" cy="47781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70D00C3-BB54-4D81-A999-DFDFAFCDEC31}"/>
                </a:ext>
              </a:extLst>
            </p:cNvPr>
            <p:cNvSpPr/>
            <p:nvPr/>
          </p:nvSpPr>
          <p:spPr bwMode="auto">
            <a:xfrm>
              <a:off x="8213015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5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二等辺三角形 9">
              <a:extLst>
                <a:ext uri="{FF2B5EF4-FFF2-40B4-BE49-F238E27FC236}">
                  <a16:creationId xmlns:a16="http://schemas.microsoft.com/office/drawing/2014/main" id="{92ADE5A2-BCD8-4C6E-AC45-68217DBAA003}"/>
                </a:ext>
              </a:extLst>
            </p:cNvPr>
            <p:cNvSpPr/>
            <p:nvPr/>
          </p:nvSpPr>
          <p:spPr bwMode="auto">
            <a:xfrm rot="1800000" flipH="1">
              <a:off x="8892739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二等辺三角形 9">
              <a:extLst>
                <a:ext uri="{FF2B5EF4-FFF2-40B4-BE49-F238E27FC236}">
                  <a16:creationId xmlns:a16="http://schemas.microsoft.com/office/drawing/2014/main" id="{715377BD-E545-44B5-BBEB-B63DD8E09DEA}"/>
                </a:ext>
              </a:extLst>
            </p:cNvPr>
            <p:cNvSpPr/>
            <p:nvPr/>
          </p:nvSpPr>
          <p:spPr bwMode="auto">
            <a:xfrm rot="1800000" flipH="1">
              <a:off x="8959898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二等辺三角形 9">
              <a:extLst>
                <a:ext uri="{FF2B5EF4-FFF2-40B4-BE49-F238E27FC236}">
                  <a16:creationId xmlns:a16="http://schemas.microsoft.com/office/drawing/2014/main" id="{7B60F517-1B2F-43AE-AA35-E385492700A1}"/>
                </a:ext>
              </a:extLst>
            </p:cNvPr>
            <p:cNvSpPr/>
            <p:nvPr/>
          </p:nvSpPr>
          <p:spPr bwMode="auto">
            <a:xfrm rot="19800000">
              <a:off x="7989968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二等辺三角形 9">
              <a:extLst>
                <a:ext uri="{FF2B5EF4-FFF2-40B4-BE49-F238E27FC236}">
                  <a16:creationId xmlns:a16="http://schemas.microsoft.com/office/drawing/2014/main" id="{B6803F15-34CC-4595-BC0E-5F7A2E15A00C}"/>
                </a:ext>
              </a:extLst>
            </p:cNvPr>
            <p:cNvSpPr/>
            <p:nvPr/>
          </p:nvSpPr>
          <p:spPr bwMode="auto">
            <a:xfrm rot="19800000">
              <a:off x="8124658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EA412749-1066-46D5-9566-6F4EB8140E92}"/>
                </a:ext>
              </a:extLst>
            </p:cNvPr>
            <p:cNvSpPr/>
            <p:nvPr/>
          </p:nvSpPr>
          <p:spPr bwMode="auto">
            <a:xfrm>
              <a:off x="8041143" y="636843"/>
              <a:ext cx="1289568" cy="1241466"/>
            </a:xfrm>
            <a:prstGeom prst="ellipse">
              <a:avLst/>
            </a:prstGeom>
            <a:gradFill>
              <a:gsLst>
                <a:gs pos="0">
                  <a:srgbClr val="FBE4AE"/>
                </a:gs>
                <a:gs pos="5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A40647DA-45A2-450A-A9F3-AAF8C6F640C3}"/>
                </a:ext>
              </a:extLst>
            </p:cNvPr>
            <p:cNvSpPr/>
            <p:nvPr/>
          </p:nvSpPr>
          <p:spPr bwMode="auto">
            <a:xfrm>
              <a:off x="8215843" y="1216104"/>
              <a:ext cx="940169" cy="308917"/>
            </a:xfrm>
            <a:custGeom>
              <a:avLst/>
              <a:gdLst>
                <a:gd name="connsiteX0" fmla="*/ 694269 w 951525"/>
                <a:gd name="connsiteY0" fmla="*/ 0 h 312649"/>
                <a:gd name="connsiteX1" fmla="*/ 795201 w 951525"/>
                <a:gd name="connsiteY1" fmla="*/ 100932 h 312649"/>
                <a:gd name="connsiteX2" fmla="*/ 896132 w 951525"/>
                <a:gd name="connsiteY2" fmla="*/ 0 h 312649"/>
                <a:gd name="connsiteX3" fmla="*/ 951525 w 951525"/>
                <a:gd name="connsiteY3" fmla="*/ 55393 h 312649"/>
                <a:gd name="connsiteX4" fmla="*/ 850593 w 951525"/>
                <a:gd name="connsiteY4" fmla="*/ 156325 h 312649"/>
                <a:gd name="connsiteX5" fmla="*/ 951525 w 951525"/>
                <a:gd name="connsiteY5" fmla="*/ 257256 h 312649"/>
                <a:gd name="connsiteX6" fmla="*/ 896132 w 951525"/>
                <a:gd name="connsiteY6" fmla="*/ 312649 h 312649"/>
                <a:gd name="connsiteX7" fmla="*/ 795201 w 951525"/>
                <a:gd name="connsiteY7" fmla="*/ 211717 h 312649"/>
                <a:gd name="connsiteX8" fmla="*/ 694269 w 951525"/>
                <a:gd name="connsiteY8" fmla="*/ 312649 h 312649"/>
                <a:gd name="connsiteX9" fmla="*/ 638876 w 951525"/>
                <a:gd name="connsiteY9" fmla="*/ 257256 h 312649"/>
                <a:gd name="connsiteX10" fmla="*/ 739808 w 951525"/>
                <a:gd name="connsiteY10" fmla="*/ 156325 h 312649"/>
                <a:gd name="connsiteX11" fmla="*/ 638876 w 951525"/>
                <a:gd name="connsiteY11" fmla="*/ 55393 h 312649"/>
                <a:gd name="connsiteX12" fmla="*/ 55393 w 951525"/>
                <a:gd name="connsiteY12" fmla="*/ 0 h 312649"/>
                <a:gd name="connsiteX13" fmla="*/ 156325 w 951525"/>
                <a:gd name="connsiteY13" fmla="*/ 100932 h 312649"/>
                <a:gd name="connsiteX14" fmla="*/ 257256 w 951525"/>
                <a:gd name="connsiteY14" fmla="*/ 0 h 312649"/>
                <a:gd name="connsiteX15" fmla="*/ 312649 w 951525"/>
                <a:gd name="connsiteY15" fmla="*/ 55393 h 312649"/>
                <a:gd name="connsiteX16" fmla="*/ 211717 w 951525"/>
                <a:gd name="connsiteY16" fmla="*/ 156325 h 312649"/>
                <a:gd name="connsiteX17" fmla="*/ 312649 w 951525"/>
                <a:gd name="connsiteY17" fmla="*/ 257256 h 312649"/>
                <a:gd name="connsiteX18" fmla="*/ 257256 w 951525"/>
                <a:gd name="connsiteY18" fmla="*/ 312649 h 312649"/>
                <a:gd name="connsiteX19" fmla="*/ 156325 w 951525"/>
                <a:gd name="connsiteY19" fmla="*/ 211717 h 312649"/>
                <a:gd name="connsiteX20" fmla="*/ 55393 w 951525"/>
                <a:gd name="connsiteY20" fmla="*/ 312649 h 312649"/>
                <a:gd name="connsiteX21" fmla="*/ 0 w 951525"/>
                <a:gd name="connsiteY21" fmla="*/ 257256 h 312649"/>
                <a:gd name="connsiteX22" fmla="*/ 100932 w 951525"/>
                <a:gd name="connsiteY22" fmla="*/ 156325 h 312649"/>
                <a:gd name="connsiteX23" fmla="*/ 0 w 951525"/>
                <a:gd name="connsiteY23" fmla="*/ 55393 h 312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51525" h="312649">
                  <a:moveTo>
                    <a:pt x="694269" y="0"/>
                  </a:moveTo>
                  <a:lnTo>
                    <a:pt x="795201" y="100932"/>
                  </a:lnTo>
                  <a:lnTo>
                    <a:pt x="896132" y="0"/>
                  </a:lnTo>
                  <a:lnTo>
                    <a:pt x="951525" y="55393"/>
                  </a:lnTo>
                  <a:lnTo>
                    <a:pt x="850593" y="156325"/>
                  </a:lnTo>
                  <a:lnTo>
                    <a:pt x="951525" y="257256"/>
                  </a:lnTo>
                  <a:lnTo>
                    <a:pt x="896132" y="312649"/>
                  </a:lnTo>
                  <a:lnTo>
                    <a:pt x="795201" y="211717"/>
                  </a:lnTo>
                  <a:lnTo>
                    <a:pt x="694269" y="312649"/>
                  </a:lnTo>
                  <a:lnTo>
                    <a:pt x="638876" y="257256"/>
                  </a:lnTo>
                  <a:lnTo>
                    <a:pt x="739808" y="156325"/>
                  </a:lnTo>
                  <a:lnTo>
                    <a:pt x="638876" y="55393"/>
                  </a:lnTo>
                  <a:close/>
                  <a:moveTo>
                    <a:pt x="55393" y="0"/>
                  </a:moveTo>
                  <a:lnTo>
                    <a:pt x="156325" y="100932"/>
                  </a:lnTo>
                  <a:lnTo>
                    <a:pt x="257256" y="0"/>
                  </a:lnTo>
                  <a:lnTo>
                    <a:pt x="312649" y="55393"/>
                  </a:lnTo>
                  <a:lnTo>
                    <a:pt x="211717" y="156325"/>
                  </a:lnTo>
                  <a:lnTo>
                    <a:pt x="312649" y="257256"/>
                  </a:lnTo>
                  <a:lnTo>
                    <a:pt x="257256" y="312649"/>
                  </a:lnTo>
                  <a:lnTo>
                    <a:pt x="156325" y="211717"/>
                  </a:lnTo>
                  <a:lnTo>
                    <a:pt x="55393" y="312649"/>
                  </a:lnTo>
                  <a:lnTo>
                    <a:pt x="0" y="257256"/>
                  </a:lnTo>
                  <a:lnTo>
                    <a:pt x="100932" y="156325"/>
                  </a:lnTo>
                  <a:lnTo>
                    <a:pt x="0" y="55393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F145097A-9C15-4CBC-BEC4-1426F92E840A}"/>
                </a:ext>
              </a:extLst>
            </p:cNvPr>
            <p:cNvSpPr/>
            <p:nvPr/>
          </p:nvSpPr>
          <p:spPr bwMode="auto">
            <a:xfrm>
              <a:off x="8546401" y="1797411"/>
              <a:ext cx="279052" cy="156500"/>
            </a:xfrm>
            <a:prstGeom prst="ellipse">
              <a:avLst/>
            </a:prstGeom>
            <a:gradFill>
              <a:gsLst>
                <a:gs pos="0">
                  <a:srgbClr val="FBE4AE"/>
                </a:gs>
                <a:gs pos="50000">
                  <a:srgbClr val="FFCC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F7DCCB8-A251-4C96-8D96-857A61946B17}"/>
                </a:ext>
              </a:extLst>
            </p:cNvPr>
            <p:cNvSpPr/>
            <p:nvPr/>
          </p:nvSpPr>
          <p:spPr bwMode="auto">
            <a:xfrm>
              <a:off x="8324183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50000">
                  <a:srgbClr val="FFCC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8777AD65-BF55-4953-A624-A94044519AD5}"/>
                </a:ext>
              </a:extLst>
            </p:cNvPr>
            <p:cNvSpPr/>
            <p:nvPr/>
          </p:nvSpPr>
          <p:spPr bwMode="auto">
            <a:xfrm>
              <a:off x="8546401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BF784BE9-84D3-4EB0-B736-8D6FD35841BE}"/>
                </a:ext>
              </a:extLst>
            </p:cNvPr>
            <p:cNvSpPr/>
            <p:nvPr/>
          </p:nvSpPr>
          <p:spPr bwMode="auto">
            <a:xfrm>
              <a:off x="8635954" y="1645535"/>
              <a:ext cx="99945" cy="4517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0B0C785-D8A9-4537-9557-A5D7C021E184}"/>
                </a:ext>
              </a:extLst>
            </p:cNvPr>
            <p:cNvSpPr/>
            <p:nvPr/>
          </p:nvSpPr>
          <p:spPr bwMode="auto">
            <a:xfrm>
              <a:off x="8236921" y="1035724"/>
              <a:ext cx="898011" cy="90390"/>
            </a:xfrm>
            <a:custGeom>
              <a:avLst/>
              <a:gdLst>
                <a:gd name="connsiteX0" fmla="*/ 708521 w 908858"/>
                <a:gd name="connsiteY0" fmla="*/ 2 h 91482"/>
                <a:gd name="connsiteX1" fmla="*/ 796447 w 908858"/>
                <a:gd name="connsiteY1" fmla="*/ 13413 h 91482"/>
                <a:gd name="connsiteX2" fmla="*/ 908543 w 908858"/>
                <a:gd name="connsiteY2" fmla="*/ 78099 h 91482"/>
                <a:gd name="connsiteX3" fmla="*/ 779122 w 908858"/>
                <a:gd name="connsiteY3" fmla="*/ 78072 h 91482"/>
                <a:gd name="connsiteX4" fmla="*/ 667026 w 908858"/>
                <a:gd name="connsiteY4" fmla="*/ 13386 h 91482"/>
                <a:gd name="connsiteX5" fmla="*/ 708521 w 908858"/>
                <a:gd name="connsiteY5" fmla="*/ 2 h 91482"/>
                <a:gd name="connsiteX6" fmla="*/ 200337 w 908858"/>
                <a:gd name="connsiteY6" fmla="*/ 0 h 91482"/>
                <a:gd name="connsiteX7" fmla="*/ 241832 w 908858"/>
                <a:gd name="connsiteY7" fmla="*/ 13383 h 91482"/>
                <a:gd name="connsiteX8" fmla="*/ 129736 w 908858"/>
                <a:gd name="connsiteY8" fmla="*/ 78070 h 91482"/>
                <a:gd name="connsiteX9" fmla="*/ 315 w 908858"/>
                <a:gd name="connsiteY9" fmla="*/ 78098 h 91482"/>
                <a:gd name="connsiteX10" fmla="*/ 112411 w 908858"/>
                <a:gd name="connsiteY10" fmla="*/ 13411 h 91482"/>
                <a:gd name="connsiteX11" fmla="*/ 200337 w 908858"/>
                <a:gd name="connsiteY11" fmla="*/ 0 h 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858" h="91482">
                  <a:moveTo>
                    <a:pt x="708521" y="2"/>
                  </a:moveTo>
                  <a:cubicBezTo>
                    <a:pt x="731942" y="7"/>
                    <a:pt x="763100" y="4478"/>
                    <a:pt x="796447" y="13413"/>
                  </a:cubicBezTo>
                  <a:cubicBezTo>
                    <a:pt x="863140" y="31284"/>
                    <a:pt x="913327" y="60245"/>
                    <a:pt x="908543" y="78099"/>
                  </a:cubicBezTo>
                  <a:cubicBezTo>
                    <a:pt x="903758" y="95955"/>
                    <a:pt x="845816" y="95942"/>
                    <a:pt x="779122" y="78072"/>
                  </a:cubicBezTo>
                  <a:cubicBezTo>
                    <a:pt x="712428" y="60202"/>
                    <a:pt x="662243" y="31241"/>
                    <a:pt x="667026" y="13386"/>
                  </a:cubicBezTo>
                  <a:cubicBezTo>
                    <a:pt x="669418" y="4458"/>
                    <a:pt x="685100" y="-3"/>
                    <a:pt x="708521" y="2"/>
                  </a:cubicBezTo>
                  <a:close/>
                  <a:moveTo>
                    <a:pt x="200337" y="0"/>
                  </a:moveTo>
                  <a:cubicBezTo>
                    <a:pt x="223758" y="-5"/>
                    <a:pt x="239440" y="4456"/>
                    <a:pt x="241832" y="13383"/>
                  </a:cubicBezTo>
                  <a:cubicBezTo>
                    <a:pt x="246616" y="31239"/>
                    <a:pt x="196429" y="60200"/>
                    <a:pt x="129736" y="78070"/>
                  </a:cubicBezTo>
                  <a:cubicBezTo>
                    <a:pt x="63043" y="95941"/>
                    <a:pt x="5099" y="95953"/>
                    <a:pt x="315" y="78098"/>
                  </a:cubicBezTo>
                  <a:cubicBezTo>
                    <a:pt x="-4469" y="60243"/>
                    <a:pt x="45717" y="31281"/>
                    <a:pt x="112411" y="13411"/>
                  </a:cubicBezTo>
                  <a:cubicBezTo>
                    <a:pt x="145757" y="4476"/>
                    <a:pt x="176917" y="5"/>
                    <a:pt x="20033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7ACAE159-2D57-4C3A-96B5-C4ECFCC52A3C}"/>
              </a:ext>
            </a:extLst>
          </p:cNvPr>
          <p:cNvGrpSpPr/>
          <p:nvPr/>
        </p:nvGrpSpPr>
        <p:grpSpPr>
          <a:xfrm>
            <a:off x="514109" y="509981"/>
            <a:ext cx="1463872" cy="1929998"/>
            <a:chOff x="514109" y="509981"/>
            <a:chExt cx="1463872" cy="1929998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4E99F271-2C02-4F61-9B14-132D518F08C5}"/>
                </a:ext>
              </a:extLst>
            </p:cNvPr>
            <p:cNvSpPr/>
            <p:nvPr/>
          </p:nvSpPr>
          <p:spPr bwMode="auto">
            <a:xfrm rot="14400000">
              <a:off x="1444832" y="1775111"/>
              <a:ext cx="337538" cy="515804"/>
            </a:xfrm>
            <a:custGeom>
              <a:avLst/>
              <a:gdLst>
                <a:gd name="connsiteX0" fmla="*/ 247214 w 337538"/>
                <a:gd name="connsiteY0" fmla="*/ 442884 h 515804"/>
                <a:gd name="connsiteX1" fmla="*/ 230035 w 337538"/>
                <a:gd name="connsiteY1" fmla="*/ 417172 h 515804"/>
                <a:gd name="connsiteX2" fmla="*/ 190177 w 337538"/>
                <a:gd name="connsiteY2" fmla="*/ 452128 h 515804"/>
                <a:gd name="connsiteX3" fmla="*/ 146098 w 337538"/>
                <a:gd name="connsiteY3" fmla="*/ 422673 h 515804"/>
                <a:gd name="connsiteX4" fmla="*/ 122652 w 337538"/>
                <a:gd name="connsiteY4" fmla="*/ 470220 h 515804"/>
                <a:gd name="connsiteX5" fmla="*/ 70658 w 337538"/>
                <a:gd name="connsiteY5" fmla="*/ 459877 h 515804"/>
                <a:gd name="connsiteX6" fmla="*/ 67191 w 337538"/>
                <a:gd name="connsiteY6" fmla="*/ 512777 h 515804"/>
                <a:gd name="connsiteX7" fmla="*/ 51972 w 337538"/>
                <a:gd name="connsiteY7" fmla="*/ 515804 h 515804"/>
                <a:gd name="connsiteX8" fmla="*/ 26525 w 337538"/>
                <a:gd name="connsiteY8" fmla="*/ 468923 h 515804"/>
                <a:gd name="connsiteX9" fmla="*/ 0 w 337538"/>
                <a:gd name="connsiteY9" fmla="*/ 337538 h 515804"/>
                <a:gd name="connsiteX10" fmla="*/ 337538 w 337538"/>
                <a:gd name="connsiteY10" fmla="*/ 0 h 515804"/>
                <a:gd name="connsiteX11" fmla="*/ 243413 w 337538"/>
                <a:gd name="connsiteY11" fmla="*/ 425422 h 51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515804">
                  <a:moveTo>
                    <a:pt x="247214" y="442884"/>
                  </a:moveTo>
                  <a:lnTo>
                    <a:pt x="230035" y="417172"/>
                  </a:lnTo>
                  <a:lnTo>
                    <a:pt x="190177" y="452128"/>
                  </a:lnTo>
                  <a:lnTo>
                    <a:pt x="146098" y="422673"/>
                  </a:lnTo>
                  <a:lnTo>
                    <a:pt x="122652" y="470220"/>
                  </a:lnTo>
                  <a:lnTo>
                    <a:pt x="70658" y="459877"/>
                  </a:lnTo>
                  <a:lnTo>
                    <a:pt x="67191" y="512777"/>
                  </a:lnTo>
                  <a:lnTo>
                    <a:pt x="51972" y="515804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5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BCE0B315-700D-4AFD-B93A-780A1596B99A}"/>
                </a:ext>
              </a:extLst>
            </p:cNvPr>
            <p:cNvSpPr/>
            <p:nvPr/>
          </p:nvSpPr>
          <p:spPr bwMode="auto">
            <a:xfrm rot="14400000">
              <a:off x="1706246" y="1739823"/>
              <a:ext cx="285566" cy="257904"/>
            </a:xfrm>
            <a:custGeom>
              <a:avLst/>
              <a:gdLst>
                <a:gd name="connsiteX0" fmla="*/ 285566 w 285566"/>
                <a:gd name="connsiteY0" fmla="*/ 257904 h 257904"/>
                <a:gd name="connsiteX1" fmla="*/ 5674 w 285566"/>
                <a:gd name="connsiteY1" fmla="*/ 109087 h 257904"/>
                <a:gd name="connsiteX2" fmla="*/ 0 w 285566"/>
                <a:gd name="connsiteY2" fmla="*/ 98632 h 257904"/>
                <a:gd name="connsiteX3" fmla="*/ 15219 w 285566"/>
                <a:gd name="connsiteY3" fmla="*/ 95605 h 257904"/>
                <a:gd name="connsiteX4" fmla="*/ 18686 w 285566"/>
                <a:gd name="connsiteY4" fmla="*/ 42705 h 257904"/>
                <a:gd name="connsiteX5" fmla="*/ 70680 w 285566"/>
                <a:gd name="connsiteY5" fmla="*/ 53048 h 257904"/>
                <a:gd name="connsiteX6" fmla="*/ 94126 w 285566"/>
                <a:gd name="connsiteY6" fmla="*/ 5501 h 257904"/>
                <a:gd name="connsiteX7" fmla="*/ 138205 w 285566"/>
                <a:gd name="connsiteY7" fmla="*/ 34956 h 257904"/>
                <a:gd name="connsiteX8" fmla="*/ 178063 w 285566"/>
                <a:gd name="connsiteY8" fmla="*/ 0 h 257904"/>
                <a:gd name="connsiteX9" fmla="*/ 195242 w 285566"/>
                <a:gd name="connsiteY9" fmla="*/ 25712 h 257904"/>
                <a:gd name="connsiteX10" fmla="*/ 210266 w 285566"/>
                <a:gd name="connsiteY10" fmla="*/ 94734 h 257904"/>
                <a:gd name="connsiteX11" fmla="*/ 285566 w 285566"/>
                <a:gd name="connsiteY11" fmla="*/ 257903 h 25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566" h="257904">
                  <a:moveTo>
                    <a:pt x="285566" y="257904"/>
                  </a:moveTo>
                  <a:cubicBezTo>
                    <a:pt x="169055" y="257904"/>
                    <a:pt x="66332" y="198872"/>
                    <a:pt x="5674" y="109087"/>
                  </a:cubicBezTo>
                  <a:lnTo>
                    <a:pt x="0" y="98632"/>
                  </a:lnTo>
                  <a:lnTo>
                    <a:pt x="15219" y="95605"/>
                  </a:lnTo>
                  <a:lnTo>
                    <a:pt x="18686" y="42705"/>
                  </a:lnTo>
                  <a:lnTo>
                    <a:pt x="70680" y="53048"/>
                  </a:lnTo>
                  <a:lnTo>
                    <a:pt x="94126" y="5501"/>
                  </a:lnTo>
                  <a:lnTo>
                    <a:pt x="138205" y="34956"/>
                  </a:lnTo>
                  <a:lnTo>
                    <a:pt x="178063" y="0"/>
                  </a:lnTo>
                  <a:lnTo>
                    <a:pt x="195242" y="25712"/>
                  </a:lnTo>
                  <a:lnTo>
                    <a:pt x="210266" y="94734"/>
                  </a:lnTo>
                  <a:cubicBezTo>
                    <a:pt x="226999" y="151612"/>
                    <a:pt x="252099" y="206624"/>
                    <a:pt x="285566" y="257903"/>
                  </a:cubicBez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50000">
                  <a:srgbClr val="FFCC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67168A99-F86A-4098-8573-7F80ED767B14}"/>
                </a:ext>
              </a:extLst>
            </p:cNvPr>
            <p:cNvSpPr/>
            <p:nvPr/>
          </p:nvSpPr>
          <p:spPr bwMode="auto">
            <a:xfrm>
              <a:off x="920000" y="1878309"/>
              <a:ext cx="150289" cy="47781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E745A4EC-A59C-4CE1-9EED-F86803DEE8EF}"/>
                </a:ext>
              </a:extLst>
            </p:cNvPr>
            <p:cNvSpPr/>
            <p:nvPr/>
          </p:nvSpPr>
          <p:spPr bwMode="auto">
            <a:xfrm>
              <a:off x="1346089" y="1878309"/>
              <a:ext cx="150289" cy="47781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BCA26860-539B-4E38-9E70-7E726B571E81}"/>
                </a:ext>
              </a:extLst>
            </p:cNvPr>
            <p:cNvSpPr/>
            <p:nvPr/>
          </p:nvSpPr>
          <p:spPr bwMode="auto">
            <a:xfrm>
              <a:off x="737156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5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二等辺三角形 9">
              <a:extLst>
                <a:ext uri="{FF2B5EF4-FFF2-40B4-BE49-F238E27FC236}">
                  <a16:creationId xmlns:a16="http://schemas.microsoft.com/office/drawing/2014/main" id="{1BC6A88C-BE69-44C9-8B57-680F6A83C6C1}"/>
                </a:ext>
              </a:extLst>
            </p:cNvPr>
            <p:cNvSpPr/>
            <p:nvPr/>
          </p:nvSpPr>
          <p:spPr bwMode="auto">
            <a:xfrm rot="1800000" flipH="1">
              <a:off x="1416880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二等辺三角形 9">
              <a:extLst>
                <a:ext uri="{FF2B5EF4-FFF2-40B4-BE49-F238E27FC236}">
                  <a16:creationId xmlns:a16="http://schemas.microsoft.com/office/drawing/2014/main" id="{C664F31E-19FA-4E98-B200-18C2143D5A03}"/>
                </a:ext>
              </a:extLst>
            </p:cNvPr>
            <p:cNvSpPr/>
            <p:nvPr/>
          </p:nvSpPr>
          <p:spPr bwMode="auto">
            <a:xfrm rot="1800000" flipH="1">
              <a:off x="1484039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二等辺三角形 9">
              <a:extLst>
                <a:ext uri="{FF2B5EF4-FFF2-40B4-BE49-F238E27FC236}">
                  <a16:creationId xmlns:a16="http://schemas.microsoft.com/office/drawing/2014/main" id="{91DD6429-30A6-47C7-A0E1-F7DB86D70133}"/>
                </a:ext>
              </a:extLst>
            </p:cNvPr>
            <p:cNvSpPr/>
            <p:nvPr/>
          </p:nvSpPr>
          <p:spPr bwMode="auto">
            <a:xfrm rot="19800000">
              <a:off x="514109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二等辺三角形 9">
              <a:extLst>
                <a:ext uri="{FF2B5EF4-FFF2-40B4-BE49-F238E27FC236}">
                  <a16:creationId xmlns:a16="http://schemas.microsoft.com/office/drawing/2014/main" id="{34470FE4-8DF2-4C8B-A52F-13DE8C3C0730}"/>
                </a:ext>
              </a:extLst>
            </p:cNvPr>
            <p:cNvSpPr/>
            <p:nvPr/>
          </p:nvSpPr>
          <p:spPr bwMode="auto">
            <a:xfrm rot="19800000">
              <a:off x="648799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AEE597EE-D7B4-4E81-B4A6-0A2F724044F0}"/>
                </a:ext>
              </a:extLst>
            </p:cNvPr>
            <p:cNvSpPr/>
            <p:nvPr/>
          </p:nvSpPr>
          <p:spPr bwMode="auto">
            <a:xfrm>
              <a:off x="565284" y="636843"/>
              <a:ext cx="1289568" cy="1241466"/>
            </a:xfrm>
            <a:prstGeom prst="ellipse">
              <a:avLst/>
            </a:prstGeom>
            <a:gradFill>
              <a:gsLst>
                <a:gs pos="0">
                  <a:srgbClr val="FBE4AE"/>
                </a:gs>
                <a:gs pos="5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69855743-AB66-4F7F-B056-1273FDCE7F46}"/>
                </a:ext>
              </a:extLst>
            </p:cNvPr>
            <p:cNvSpPr/>
            <p:nvPr/>
          </p:nvSpPr>
          <p:spPr bwMode="auto">
            <a:xfrm>
              <a:off x="1070542" y="1797411"/>
              <a:ext cx="279052" cy="156500"/>
            </a:xfrm>
            <a:prstGeom prst="ellipse">
              <a:avLst/>
            </a:prstGeom>
            <a:gradFill>
              <a:gsLst>
                <a:gs pos="0">
                  <a:srgbClr val="FBE4AE"/>
                </a:gs>
                <a:gs pos="50000">
                  <a:srgbClr val="FFCC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8E00FF6C-33BF-4936-83A9-B08E811205D4}"/>
                </a:ext>
              </a:extLst>
            </p:cNvPr>
            <p:cNvSpPr/>
            <p:nvPr/>
          </p:nvSpPr>
          <p:spPr bwMode="auto">
            <a:xfrm>
              <a:off x="848324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50000">
                  <a:srgbClr val="FFCC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ECDA8D76-B2D7-4768-905D-8A1E71524765}"/>
                </a:ext>
              </a:extLst>
            </p:cNvPr>
            <p:cNvSpPr/>
            <p:nvPr/>
          </p:nvSpPr>
          <p:spPr bwMode="auto">
            <a:xfrm>
              <a:off x="1070542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CC55BAEB-EE53-46D4-BB08-F4ECB82AF8BB}"/>
                </a:ext>
              </a:extLst>
            </p:cNvPr>
            <p:cNvSpPr/>
            <p:nvPr/>
          </p:nvSpPr>
          <p:spPr bwMode="auto">
            <a:xfrm>
              <a:off x="1160095" y="1645535"/>
              <a:ext cx="99945" cy="4517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6F6D4135-885C-44C1-B803-80A31B584316}"/>
                </a:ext>
              </a:extLst>
            </p:cNvPr>
            <p:cNvSpPr/>
            <p:nvPr/>
          </p:nvSpPr>
          <p:spPr bwMode="auto">
            <a:xfrm rot="10800000">
              <a:off x="761062" y="1035724"/>
              <a:ext cx="898011" cy="90390"/>
            </a:xfrm>
            <a:custGeom>
              <a:avLst/>
              <a:gdLst>
                <a:gd name="connsiteX0" fmla="*/ 708521 w 908858"/>
                <a:gd name="connsiteY0" fmla="*/ 2 h 91482"/>
                <a:gd name="connsiteX1" fmla="*/ 796447 w 908858"/>
                <a:gd name="connsiteY1" fmla="*/ 13413 h 91482"/>
                <a:gd name="connsiteX2" fmla="*/ 908543 w 908858"/>
                <a:gd name="connsiteY2" fmla="*/ 78099 h 91482"/>
                <a:gd name="connsiteX3" fmla="*/ 779122 w 908858"/>
                <a:gd name="connsiteY3" fmla="*/ 78072 h 91482"/>
                <a:gd name="connsiteX4" fmla="*/ 667026 w 908858"/>
                <a:gd name="connsiteY4" fmla="*/ 13386 h 91482"/>
                <a:gd name="connsiteX5" fmla="*/ 708521 w 908858"/>
                <a:gd name="connsiteY5" fmla="*/ 2 h 91482"/>
                <a:gd name="connsiteX6" fmla="*/ 200337 w 908858"/>
                <a:gd name="connsiteY6" fmla="*/ 0 h 91482"/>
                <a:gd name="connsiteX7" fmla="*/ 241832 w 908858"/>
                <a:gd name="connsiteY7" fmla="*/ 13383 h 91482"/>
                <a:gd name="connsiteX8" fmla="*/ 129736 w 908858"/>
                <a:gd name="connsiteY8" fmla="*/ 78070 h 91482"/>
                <a:gd name="connsiteX9" fmla="*/ 315 w 908858"/>
                <a:gd name="connsiteY9" fmla="*/ 78098 h 91482"/>
                <a:gd name="connsiteX10" fmla="*/ 112411 w 908858"/>
                <a:gd name="connsiteY10" fmla="*/ 13411 h 91482"/>
                <a:gd name="connsiteX11" fmla="*/ 200337 w 908858"/>
                <a:gd name="connsiteY11" fmla="*/ 0 h 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858" h="91482">
                  <a:moveTo>
                    <a:pt x="708521" y="2"/>
                  </a:moveTo>
                  <a:cubicBezTo>
                    <a:pt x="731942" y="7"/>
                    <a:pt x="763100" y="4478"/>
                    <a:pt x="796447" y="13413"/>
                  </a:cubicBezTo>
                  <a:cubicBezTo>
                    <a:pt x="863140" y="31284"/>
                    <a:pt x="913327" y="60245"/>
                    <a:pt x="908543" y="78099"/>
                  </a:cubicBezTo>
                  <a:cubicBezTo>
                    <a:pt x="903758" y="95955"/>
                    <a:pt x="845816" y="95942"/>
                    <a:pt x="779122" y="78072"/>
                  </a:cubicBezTo>
                  <a:cubicBezTo>
                    <a:pt x="712428" y="60202"/>
                    <a:pt x="662243" y="31241"/>
                    <a:pt x="667026" y="13386"/>
                  </a:cubicBezTo>
                  <a:cubicBezTo>
                    <a:pt x="669418" y="4458"/>
                    <a:pt x="685100" y="-3"/>
                    <a:pt x="708521" y="2"/>
                  </a:cubicBezTo>
                  <a:close/>
                  <a:moveTo>
                    <a:pt x="200337" y="0"/>
                  </a:moveTo>
                  <a:cubicBezTo>
                    <a:pt x="223758" y="-5"/>
                    <a:pt x="239440" y="4456"/>
                    <a:pt x="241832" y="13383"/>
                  </a:cubicBezTo>
                  <a:cubicBezTo>
                    <a:pt x="246616" y="31239"/>
                    <a:pt x="196429" y="60200"/>
                    <a:pt x="129736" y="78070"/>
                  </a:cubicBezTo>
                  <a:cubicBezTo>
                    <a:pt x="63043" y="95941"/>
                    <a:pt x="5099" y="95953"/>
                    <a:pt x="315" y="78098"/>
                  </a:cubicBezTo>
                  <a:cubicBezTo>
                    <a:pt x="-4469" y="60243"/>
                    <a:pt x="45717" y="31281"/>
                    <a:pt x="112411" y="13411"/>
                  </a:cubicBezTo>
                  <a:cubicBezTo>
                    <a:pt x="145757" y="4476"/>
                    <a:pt x="176917" y="5"/>
                    <a:pt x="20033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8258DA05-C871-4CFB-B5D3-67B64B012A9F}"/>
                </a:ext>
              </a:extLst>
            </p:cNvPr>
            <p:cNvSpPr/>
            <p:nvPr/>
          </p:nvSpPr>
          <p:spPr bwMode="auto">
            <a:xfrm>
              <a:off x="848324" y="1212928"/>
              <a:ext cx="134815" cy="182275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EC188149-591B-4369-A44C-4E459EEE8485}"/>
                </a:ext>
              </a:extLst>
            </p:cNvPr>
            <p:cNvSpPr/>
            <p:nvPr/>
          </p:nvSpPr>
          <p:spPr bwMode="auto">
            <a:xfrm>
              <a:off x="1420041" y="1212928"/>
              <a:ext cx="134815" cy="182275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02A0DC1F-2447-49A4-8061-9CC07B13A473}"/>
              </a:ext>
            </a:extLst>
          </p:cNvPr>
          <p:cNvGrpSpPr/>
          <p:nvPr/>
        </p:nvGrpSpPr>
        <p:grpSpPr>
          <a:xfrm>
            <a:off x="2385638" y="509981"/>
            <a:ext cx="1472418" cy="1929998"/>
            <a:chOff x="2385638" y="509981"/>
            <a:chExt cx="1472418" cy="1929998"/>
          </a:xfrm>
        </p:grpSpPr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6311D651-8A66-4451-94F1-AB8095F0C5B2}"/>
                </a:ext>
              </a:extLst>
            </p:cNvPr>
            <p:cNvSpPr/>
            <p:nvPr/>
          </p:nvSpPr>
          <p:spPr bwMode="auto">
            <a:xfrm rot="14400000">
              <a:off x="3324907" y="1775111"/>
              <a:ext cx="337538" cy="515804"/>
            </a:xfrm>
            <a:custGeom>
              <a:avLst/>
              <a:gdLst>
                <a:gd name="connsiteX0" fmla="*/ 247214 w 337538"/>
                <a:gd name="connsiteY0" fmla="*/ 442884 h 515804"/>
                <a:gd name="connsiteX1" fmla="*/ 230035 w 337538"/>
                <a:gd name="connsiteY1" fmla="*/ 417172 h 515804"/>
                <a:gd name="connsiteX2" fmla="*/ 190177 w 337538"/>
                <a:gd name="connsiteY2" fmla="*/ 452128 h 515804"/>
                <a:gd name="connsiteX3" fmla="*/ 146098 w 337538"/>
                <a:gd name="connsiteY3" fmla="*/ 422673 h 515804"/>
                <a:gd name="connsiteX4" fmla="*/ 122652 w 337538"/>
                <a:gd name="connsiteY4" fmla="*/ 470220 h 515804"/>
                <a:gd name="connsiteX5" fmla="*/ 70658 w 337538"/>
                <a:gd name="connsiteY5" fmla="*/ 459877 h 515804"/>
                <a:gd name="connsiteX6" fmla="*/ 67191 w 337538"/>
                <a:gd name="connsiteY6" fmla="*/ 512777 h 515804"/>
                <a:gd name="connsiteX7" fmla="*/ 51972 w 337538"/>
                <a:gd name="connsiteY7" fmla="*/ 515804 h 515804"/>
                <a:gd name="connsiteX8" fmla="*/ 26525 w 337538"/>
                <a:gd name="connsiteY8" fmla="*/ 468923 h 515804"/>
                <a:gd name="connsiteX9" fmla="*/ 0 w 337538"/>
                <a:gd name="connsiteY9" fmla="*/ 337538 h 515804"/>
                <a:gd name="connsiteX10" fmla="*/ 337538 w 337538"/>
                <a:gd name="connsiteY10" fmla="*/ 0 h 515804"/>
                <a:gd name="connsiteX11" fmla="*/ 243413 w 337538"/>
                <a:gd name="connsiteY11" fmla="*/ 425422 h 51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515804">
                  <a:moveTo>
                    <a:pt x="247214" y="442884"/>
                  </a:moveTo>
                  <a:lnTo>
                    <a:pt x="230035" y="417172"/>
                  </a:lnTo>
                  <a:lnTo>
                    <a:pt x="190177" y="452128"/>
                  </a:lnTo>
                  <a:lnTo>
                    <a:pt x="146098" y="422673"/>
                  </a:lnTo>
                  <a:lnTo>
                    <a:pt x="122652" y="470220"/>
                  </a:lnTo>
                  <a:lnTo>
                    <a:pt x="70658" y="459877"/>
                  </a:lnTo>
                  <a:lnTo>
                    <a:pt x="67191" y="512777"/>
                  </a:lnTo>
                  <a:lnTo>
                    <a:pt x="51972" y="515804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5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E0F9ACA9-48F5-4A4D-BAAE-2EF106EE126F}"/>
                </a:ext>
              </a:extLst>
            </p:cNvPr>
            <p:cNvSpPr/>
            <p:nvPr/>
          </p:nvSpPr>
          <p:spPr bwMode="auto">
            <a:xfrm rot="14400000">
              <a:off x="3586321" y="1739823"/>
              <a:ext cx="285566" cy="257904"/>
            </a:xfrm>
            <a:custGeom>
              <a:avLst/>
              <a:gdLst>
                <a:gd name="connsiteX0" fmla="*/ 285566 w 285566"/>
                <a:gd name="connsiteY0" fmla="*/ 257904 h 257904"/>
                <a:gd name="connsiteX1" fmla="*/ 5674 w 285566"/>
                <a:gd name="connsiteY1" fmla="*/ 109087 h 257904"/>
                <a:gd name="connsiteX2" fmla="*/ 0 w 285566"/>
                <a:gd name="connsiteY2" fmla="*/ 98632 h 257904"/>
                <a:gd name="connsiteX3" fmla="*/ 15219 w 285566"/>
                <a:gd name="connsiteY3" fmla="*/ 95605 h 257904"/>
                <a:gd name="connsiteX4" fmla="*/ 18686 w 285566"/>
                <a:gd name="connsiteY4" fmla="*/ 42705 h 257904"/>
                <a:gd name="connsiteX5" fmla="*/ 70680 w 285566"/>
                <a:gd name="connsiteY5" fmla="*/ 53048 h 257904"/>
                <a:gd name="connsiteX6" fmla="*/ 94126 w 285566"/>
                <a:gd name="connsiteY6" fmla="*/ 5501 h 257904"/>
                <a:gd name="connsiteX7" fmla="*/ 138205 w 285566"/>
                <a:gd name="connsiteY7" fmla="*/ 34956 h 257904"/>
                <a:gd name="connsiteX8" fmla="*/ 178063 w 285566"/>
                <a:gd name="connsiteY8" fmla="*/ 0 h 257904"/>
                <a:gd name="connsiteX9" fmla="*/ 195242 w 285566"/>
                <a:gd name="connsiteY9" fmla="*/ 25712 h 257904"/>
                <a:gd name="connsiteX10" fmla="*/ 210266 w 285566"/>
                <a:gd name="connsiteY10" fmla="*/ 94734 h 257904"/>
                <a:gd name="connsiteX11" fmla="*/ 285566 w 285566"/>
                <a:gd name="connsiteY11" fmla="*/ 257903 h 25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566" h="257904">
                  <a:moveTo>
                    <a:pt x="285566" y="257904"/>
                  </a:moveTo>
                  <a:cubicBezTo>
                    <a:pt x="169055" y="257904"/>
                    <a:pt x="66332" y="198872"/>
                    <a:pt x="5674" y="109087"/>
                  </a:cubicBezTo>
                  <a:lnTo>
                    <a:pt x="0" y="98632"/>
                  </a:lnTo>
                  <a:lnTo>
                    <a:pt x="15219" y="95605"/>
                  </a:lnTo>
                  <a:lnTo>
                    <a:pt x="18686" y="42705"/>
                  </a:lnTo>
                  <a:lnTo>
                    <a:pt x="70680" y="53048"/>
                  </a:lnTo>
                  <a:lnTo>
                    <a:pt x="94126" y="5501"/>
                  </a:lnTo>
                  <a:lnTo>
                    <a:pt x="138205" y="34956"/>
                  </a:lnTo>
                  <a:lnTo>
                    <a:pt x="178063" y="0"/>
                  </a:lnTo>
                  <a:lnTo>
                    <a:pt x="195242" y="25712"/>
                  </a:lnTo>
                  <a:lnTo>
                    <a:pt x="210266" y="94734"/>
                  </a:lnTo>
                  <a:cubicBezTo>
                    <a:pt x="226999" y="151612"/>
                    <a:pt x="252099" y="206624"/>
                    <a:pt x="285566" y="257903"/>
                  </a:cubicBez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50000">
                  <a:srgbClr val="FFCC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1D4DF468-AF9A-46B6-86C9-8658ADF4E555}"/>
                </a:ext>
              </a:extLst>
            </p:cNvPr>
            <p:cNvSpPr/>
            <p:nvPr/>
          </p:nvSpPr>
          <p:spPr bwMode="auto">
            <a:xfrm>
              <a:off x="2791529" y="1878309"/>
              <a:ext cx="150289" cy="47781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E72DFE04-FBF9-4478-8694-1794BB270CDC}"/>
                </a:ext>
              </a:extLst>
            </p:cNvPr>
            <p:cNvSpPr/>
            <p:nvPr/>
          </p:nvSpPr>
          <p:spPr bwMode="auto">
            <a:xfrm>
              <a:off x="3217618" y="1878309"/>
              <a:ext cx="150289" cy="47781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FE8493CB-AF1B-4DDF-9D04-E1E8D049574D}"/>
                </a:ext>
              </a:extLst>
            </p:cNvPr>
            <p:cNvSpPr/>
            <p:nvPr/>
          </p:nvSpPr>
          <p:spPr bwMode="auto">
            <a:xfrm>
              <a:off x="2608685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5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二等辺三角形 9">
              <a:extLst>
                <a:ext uri="{FF2B5EF4-FFF2-40B4-BE49-F238E27FC236}">
                  <a16:creationId xmlns:a16="http://schemas.microsoft.com/office/drawing/2014/main" id="{0E46D7B2-0709-4265-9ECD-2A79FE36F143}"/>
                </a:ext>
              </a:extLst>
            </p:cNvPr>
            <p:cNvSpPr/>
            <p:nvPr/>
          </p:nvSpPr>
          <p:spPr bwMode="auto">
            <a:xfrm rot="1800000" flipH="1">
              <a:off x="3288409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二等辺三角形 9">
              <a:extLst>
                <a:ext uri="{FF2B5EF4-FFF2-40B4-BE49-F238E27FC236}">
                  <a16:creationId xmlns:a16="http://schemas.microsoft.com/office/drawing/2014/main" id="{0DE53418-2068-4A18-832B-B000CB9542AE}"/>
                </a:ext>
              </a:extLst>
            </p:cNvPr>
            <p:cNvSpPr/>
            <p:nvPr/>
          </p:nvSpPr>
          <p:spPr bwMode="auto">
            <a:xfrm rot="1800000" flipH="1">
              <a:off x="3355568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二等辺三角形 9">
              <a:extLst>
                <a:ext uri="{FF2B5EF4-FFF2-40B4-BE49-F238E27FC236}">
                  <a16:creationId xmlns:a16="http://schemas.microsoft.com/office/drawing/2014/main" id="{B3CAF461-5591-4B3E-96EB-15AF9ED23A58}"/>
                </a:ext>
              </a:extLst>
            </p:cNvPr>
            <p:cNvSpPr/>
            <p:nvPr/>
          </p:nvSpPr>
          <p:spPr bwMode="auto">
            <a:xfrm rot="19800000">
              <a:off x="2385638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二等辺三角形 9">
              <a:extLst>
                <a:ext uri="{FF2B5EF4-FFF2-40B4-BE49-F238E27FC236}">
                  <a16:creationId xmlns:a16="http://schemas.microsoft.com/office/drawing/2014/main" id="{B536D6D9-55C7-4914-9F6C-3AE11F270662}"/>
                </a:ext>
              </a:extLst>
            </p:cNvPr>
            <p:cNvSpPr/>
            <p:nvPr/>
          </p:nvSpPr>
          <p:spPr bwMode="auto">
            <a:xfrm rot="19800000">
              <a:off x="2520328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7B3A1C16-71F7-41E3-B6E5-CE34574A2D92}"/>
                </a:ext>
              </a:extLst>
            </p:cNvPr>
            <p:cNvSpPr/>
            <p:nvPr/>
          </p:nvSpPr>
          <p:spPr bwMode="auto">
            <a:xfrm>
              <a:off x="2436813" y="636843"/>
              <a:ext cx="1289568" cy="1241466"/>
            </a:xfrm>
            <a:prstGeom prst="ellipse">
              <a:avLst/>
            </a:prstGeom>
            <a:gradFill>
              <a:gsLst>
                <a:gs pos="0">
                  <a:srgbClr val="FBE4AE"/>
                </a:gs>
                <a:gs pos="5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1F1DCC4A-E420-411D-9608-49D81D72F5CF}"/>
                </a:ext>
              </a:extLst>
            </p:cNvPr>
            <p:cNvSpPr/>
            <p:nvPr/>
          </p:nvSpPr>
          <p:spPr bwMode="auto">
            <a:xfrm>
              <a:off x="2942071" y="1797411"/>
              <a:ext cx="279052" cy="156500"/>
            </a:xfrm>
            <a:prstGeom prst="ellipse">
              <a:avLst/>
            </a:prstGeom>
            <a:gradFill>
              <a:gsLst>
                <a:gs pos="0">
                  <a:srgbClr val="FBE4AE"/>
                </a:gs>
                <a:gs pos="50000">
                  <a:srgbClr val="FFCC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E9261780-DF4C-463F-8238-F94E06074BB7}"/>
                </a:ext>
              </a:extLst>
            </p:cNvPr>
            <p:cNvSpPr/>
            <p:nvPr/>
          </p:nvSpPr>
          <p:spPr bwMode="auto">
            <a:xfrm>
              <a:off x="2719853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50000">
                  <a:srgbClr val="FFCC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3D717189-D517-444E-AB2B-CC593BF48B06}"/>
                </a:ext>
              </a:extLst>
            </p:cNvPr>
            <p:cNvSpPr/>
            <p:nvPr/>
          </p:nvSpPr>
          <p:spPr bwMode="auto">
            <a:xfrm>
              <a:off x="2942071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9874E80B-3695-43FA-B7FE-0A2A169D1CD1}"/>
                </a:ext>
              </a:extLst>
            </p:cNvPr>
            <p:cNvSpPr/>
            <p:nvPr/>
          </p:nvSpPr>
          <p:spPr bwMode="auto">
            <a:xfrm>
              <a:off x="3031624" y="1645535"/>
              <a:ext cx="99945" cy="4517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BDB54C97-22C9-4FC5-BEAC-DDFECBA282ED}"/>
                </a:ext>
              </a:extLst>
            </p:cNvPr>
            <p:cNvSpPr/>
            <p:nvPr/>
          </p:nvSpPr>
          <p:spPr bwMode="auto">
            <a:xfrm>
              <a:off x="2632591" y="964922"/>
              <a:ext cx="898011" cy="90390"/>
            </a:xfrm>
            <a:custGeom>
              <a:avLst/>
              <a:gdLst>
                <a:gd name="connsiteX0" fmla="*/ 708521 w 908858"/>
                <a:gd name="connsiteY0" fmla="*/ 2 h 91482"/>
                <a:gd name="connsiteX1" fmla="*/ 796447 w 908858"/>
                <a:gd name="connsiteY1" fmla="*/ 13413 h 91482"/>
                <a:gd name="connsiteX2" fmla="*/ 908543 w 908858"/>
                <a:gd name="connsiteY2" fmla="*/ 78099 h 91482"/>
                <a:gd name="connsiteX3" fmla="*/ 779122 w 908858"/>
                <a:gd name="connsiteY3" fmla="*/ 78072 h 91482"/>
                <a:gd name="connsiteX4" fmla="*/ 667026 w 908858"/>
                <a:gd name="connsiteY4" fmla="*/ 13386 h 91482"/>
                <a:gd name="connsiteX5" fmla="*/ 708521 w 908858"/>
                <a:gd name="connsiteY5" fmla="*/ 2 h 91482"/>
                <a:gd name="connsiteX6" fmla="*/ 200337 w 908858"/>
                <a:gd name="connsiteY6" fmla="*/ 0 h 91482"/>
                <a:gd name="connsiteX7" fmla="*/ 241832 w 908858"/>
                <a:gd name="connsiteY7" fmla="*/ 13383 h 91482"/>
                <a:gd name="connsiteX8" fmla="*/ 129736 w 908858"/>
                <a:gd name="connsiteY8" fmla="*/ 78070 h 91482"/>
                <a:gd name="connsiteX9" fmla="*/ 315 w 908858"/>
                <a:gd name="connsiteY9" fmla="*/ 78098 h 91482"/>
                <a:gd name="connsiteX10" fmla="*/ 112411 w 908858"/>
                <a:gd name="connsiteY10" fmla="*/ 13411 h 91482"/>
                <a:gd name="connsiteX11" fmla="*/ 200337 w 908858"/>
                <a:gd name="connsiteY11" fmla="*/ 0 h 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858" h="91482">
                  <a:moveTo>
                    <a:pt x="708521" y="2"/>
                  </a:moveTo>
                  <a:cubicBezTo>
                    <a:pt x="731942" y="7"/>
                    <a:pt x="763100" y="4478"/>
                    <a:pt x="796447" y="13413"/>
                  </a:cubicBezTo>
                  <a:cubicBezTo>
                    <a:pt x="863140" y="31284"/>
                    <a:pt x="913327" y="60245"/>
                    <a:pt x="908543" y="78099"/>
                  </a:cubicBezTo>
                  <a:cubicBezTo>
                    <a:pt x="903758" y="95955"/>
                    <a:pt x="845816" y="95942"/>
                    <a:pt x="779122" y="78072"/>
                  </a:cubicBezTo>
                  <a:cubicBezTo>
                    <a:pt x="712428" y="60202"/>
                    <a:pt x="662243" y="31241"/>
                    <a:pt x="667026" y="13386"/>
                  </a:cubicBezTo>
                  <a:cubicBezTo>
                    <a:pt x="669418" y="4458"/>
                    <a:pt x="685100" y="-3"/>
                    <a:pt x="708521" y="2"/>
                  </a:cubicBezTo>
                  <a:close/>
                  <a:moveTo>
                    <a:pt x="200337" y="0"/>
                  </a:moveTo>
                  <a:cubicBezTo>
                    <a:pt x="223758" y="-5"/>
                    <a:pt x="239440" y="4456"/>
                    <a:pt x="241832" y="13383"/>
                  </a:cubicBezTo>
                  <a:cubicBezTo>
                    <a:pt x="246616" y="31239"/>
                    <a:pt x="196429" y="60200"/>
                    <a:pt x="129736" y="78070"/>
                  </a:cubicBezTo>
                  <a:cubicBezTo>
                    <a:pt x="63043" y="95941"/>
                    <a:pt x="5099" y="95953"/>
                    <a:pt x="315" y="78098"/>
                  </a:cubicBezTo>
                  <a:cubicBezTo>
                    <a:pt x="-4469" y="60243"/>
                    <a:pt x="45717" y="31281"/>
                    <a:pt x="112411" y="13411"/>
                  </a:cubicBezTo>
                  <a:cubicBezTo>
                    <a:pt x="145757" y="4476"/>
                    <a:pt x="176917" y="5"/>
                    <a:pt x="20033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アーチ 52">
              <a:extLst>
                <a:ext uri="{FF2B5EF4-FFF2-40B4-BE49-F238E27FC236}">
                  <a16:creationId xmlns:a16="http://schemas.microsoft.com/office/drawing/2014/main" id="{B32A6197-9242-43F2-94E7-42BE96A055C2}"/>
                </a:ext>
              </a:extLst>
            </p:cNvPr>
            <p:cNvSpPr/>
            <p:nvPr/>
          </p:nvSpPr>
          <p:spPr bwMode="auto">
            <a:xfrm>
              <a:off x="2605821" y="1135643"/>
              <a:ext cx="284015" cy="284015"/>
            </a:xfrm>
            <a:prstGeom prst="blockArc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アーチ 53">
              <a:extLst>
                <a:ext uri="{FF2B5EF4-FFF2-40B4-BE49-F238E27FC236}">
                  <a16:creationId xmlns:a16="http://schemas.microsoft.com/office/drawing/2014/main" id="{A62C3AC1-0DA0-4246-A78E-9C32E1A8F430}"/>
                </a:ext>
              </a:extLst>
            </p:cNvPr>
            <p:cNvSpPr/>
            <p:nvPr/>
          </p:nvSpPr>
          <p:spPr bwMode="auto">
            <a:xfrm>
              <a:off x="3291621" y="1135643"/>
              <a:ext cx="284015" cy="284015"/>
            </a:xfrm>
            <a:prstGeom prst="blockArc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1980932-D185-4C20-A0D9-AF96E895FAFB}"/>
              </a:ext>
            </a:extLst>
          </p:cNvPr>
          <p:cNvGrpSpPr/>
          <p:nvPr/>
        </p:nvGrpSpPr>
        <p:grpSpPr>
          <a:xfrm>
            <a:off x="6127509" y="509981"/>
            <a:ext cx="1499243" cy="1929998"/>
            <a:chOff x="6127509" y="509981"/>
            <a:chExt cx="1499243" cy="1929998"/>
          </a:xfrm>
        </p:grpSpPr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C2AE17FB-C0A3-4998-A0C4-46F3C178093F}"/>
                </a:ext>
              </a:extLst>
            </p:cNvPr>
            <p:cNvSpPr/>
            <p:nvPr/>
          </p:nvSpPr>
          <p:spPr bwMode="auto">
            <a:xfrm rot="14400000">
              <a:off x="7093603" y="1775111"/>
              <a:ext cx="337538" cy="515804"/>
            </a:xfrm>
            <a:custGeom>
              <a:avLst/>
              <a:gdLst>
                <a:gd name="connsiteX0" fmla="*/ 247214 w 337538"/>
                <a:gd name="connsiteY0" fmla="*/ 442884 h 515804"/>
                <a:gd name="connsiteX1" fmla="*/ 230035 w 337538"/>
                <a:gd name="connsiteY1" fmla="*/ 417172 h 515804"/>
                <a:gd name="connsiteX2" fmla="*/ 190177 w 337538"/>
                <a:gd name="connsiteY2" fmla="*/ 452128 h 515804"/>
                <a:gd name="connsiteX3" fmla="*/ 146098 w 337538"/>
                <a:gd name="connsiteY3" fmla="*/ 422673 h 515804"/>
                <a:gd name="connsiteX4" fmla="*/ 122652 w 337538"/>
                <a:gd name="connsiteY4" fmla="*/ 470220 h 515804"/>
                <a:gd name="connsiteX5" fmla="*/ 70658 w 337538"/>
                <a:gd name="connsiteY5" fmla="*/ 459877 h 515804"/>
                <a:gd name="connsiteX6" fmla="*/ 67191 w 337538"/>
                <a:gd name="connsiteY6" fmla="*/ 512777 h 515804"/>
                <a:gd name="connsiteX7" fmla="*/ 51972 w 337538"/>
                <a:gd name="connsiteY7" fmla="*/ 515804 h 515804"/>
                <a:gd name="connsiteX8" fmla="*/ 26525 w 337538"/>
                <a:gd name="connsiteY8" fmla="*/ 468923 h 515804"/>
                <a:gd name="connsiteX9" fmla="*/ 0 w 337538"/>
                <a:gd name="connsiteY9" fmla="*/ 337538 h 515804"/>
                <a:gd name="connsiteX10" fmla="*/ 337538 w 337538"/>
                <a:gd name="connsiteY10" fmla="*/ 0 h 515804"/>
                <a:gd name="connsiteX11" fmla="*/ 243413 w 337538"/>
                <a:gd name="connsiteY11" fmla="*/ 425422 h 51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515804">
                  <a:moveTo>
                    <a:pt x="247214" y="442884"/>
                  </a:moveTo>
                  <a:lnTo>
                    <a:pt x="230035" y="417172"/>
                  </a:lnTo>
                  <a:lnTo>
                    <a:pt x="190177" y="452128"/>
                  </a:lnTo>
                  <a:lnTo>
                    <a:pt x="146098" y="422673"/>
                  </a:lnTo>
                  <a:lnTo>
                    <a:pt x="122652" y="470220"/>
                  </a:lnTo>
                  <a:lnTo>
                    <a:pt x="70658" y="459877"/>
                  </a:lnTo>
                  <a:lnTo>
                    <a:pt x="67191" y="512777"/>
                  </a:lnTo>
                  <a:lnTo>
                    <a:pt x="51972" y="515804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5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0B6B207E-410E-4A64-B1E9-6A92E369978B}"/>
                </a:ext>
              </a:extLst>
            </p:cNvPr>
            <p:cNvSpPr/>
            <p:nvPr/>
          </p:nvSpPr>
          <p:spPr bwMode="auto">
            <a:xfrm rot="14400000">
              <a:off x="7355017" y="1739823"/>
              <a:ext cx="285566" cy="257904"/>
            </a:xfrm>
            <a:custGeom>
              <a:avLst/>
              <a:gdLst>
                <a:gd name="connsiteX0" fmla="*/ 285566 w 285566"/>
                <a:gd name="connsiteY0" fmla="*/ 257904 h 257904"/>
                <a:gd name="connsiteX1" fmla="*/ 5674 w 285566"/>
                <a:gd name="connsiteY1" fmla="*/ 109087 h 257904"/>
                <a:gd name="connsiteX2" fmla="*/ 0 w 285566"/>
                <a:gd name="connsiteY2" fmla="*/ 98632 h 257904"/>
                <a:gd name="connsiteX3" fmla="*/ 15219 w 285566"/>
                <a:gd name="connsiteY3" fmla="*/ 95605 h 257904"/>
                <a:gd name="connsiteX4" fmla="*/ 18686 w 285566"/>
                <a:gd name="connsiteY4" fmla="*/ 42705 h 257904"/>
                <a:gd name="connsiteX5" fmla="*/ 70680 w 285566"/>
                <a:gd name="connsiteY5" fmla="*/ 53048 h 257904"/>
                <a:gd name="connsiteX6" fmla="*/ 94126 w 285566"/>
                <a:gd name="connsiteY6" fmla="*/ 5501 h 257904"/>
                <a:gd name="connsiteX7" fmla="*/ 138205 w 285566"/>
                <a:gd name="connsiteY7" fmla="*/ 34956 h 257904"/>
                <a:gd name="connsiteX8" fmla="*/ 178063 w 285566"/>
                <a:gd name="connsiteY8" fmla="*/ 0 h 257904"/>
                <a:gd name="connsiteX9" fmla="*/ 195242 w 285566"/>
                <a:gd name="connsiteY9" fmla="*/ 25712 h 257904"/>
                <a:gd name="connsiteX10" fmla="*/ 210266 w 285566"/>
                <a:gd name="connsiteY10" fmla="*/ 94734 h 257904"/>
                <a:gd name="connsiteX11" fmla="*/ 285566 w 285566"/>
                <a:gd name="connsiteY11" fmla="*/ 257903 h 25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566" h="257904">
                  <a:moveTo>
                    <a:pt x="285566" y="257904"/>
                  </a:moveTo>
                  <a:cubicBezTo>
                    <a:pt x="169055" y="257904"/>
                    <a:pt x="66332" y="198872"/>
                    <a:pt x="5674" y="109087"/>
                  </a:cubicBezTo>
                  <a:lnTo>
                    <a:pt x="0" y="98632"/>
                  </a:lnTo>
                  <a:lnTo>
                    <a:pt x="15219" y="95605"/>
                  </a:lnTo>
                  <a:lnTo>
                    <a:pt x="18686" y="42705"/>
                  </a:lnTo>
                  <a:lnTo>
                    <a:pt x="70680" y="53048"/>
                  </a:lnTo>
                  <a:lnTo>
                    <a:pt x="94126" y="5501"/>
                  </a:lnTo>
                  <a:lnTo>
                    <a:pt x="138205" y="34956"/>
                  </a:lnTo>
                  <a:lnTo>
                    <a:pt x="178063" y="0"/>
                  </a:lnTo>
                  <a:lnTo>
                    <a:pt x="195242" y="25712"/>
                  </a:lnTo>
                  <a:lnTo>
                    <a:pt x="210266" y="94734"/>
                  </a:lnTo>
                  <a:cubicBezTo>
                    <a:pt x="226999" y="151612"/>
                    <a:pt x="252099" y="206624"/>
                    <a:pt x="285566" y="257903"/>
                  </a:cubicBezTo>
                  <a:close/>
                </a:path>
              </a:pathLst>
            </a:custGeom>
            <a:solidFill>
              <a:srgbClr val="FFD04B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A277CA3B-1BCE-4436-A780-FD89F897BE22}"/>
                </a:ext>
              </a:extLst>
            </p:cNvPr>
            <p:cNvSpPr/>
            <p:nvPr/>
          </p:nvSpPr>
          <p:spPr bwMode="auto">
            <a:xfrm>
              <a:off x="6533400" y="1878309"/>
              <a:ext cx="150289" cy="47781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521AEEDD-B96D-4171-A3DA-222EAFAC9233}"/>
                </a:ext>
              </a:extLst>
            </p:cNvPr>
            <p:cNvSpPr/>
            <p:nvPr/>
          </p:nvSpPr>
          <p:spPr bwMode="auto">
            <a:xfrm>
              <a:off x="6959489" y="1878309"/>
              <a:ext cx="150289" cy="47781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F6FCC369-9593-4683-8445-7FFE1CF85E1F}"/>
                </a:ext>
              </a:extLst>
            </p:cNvPr>
            <p:cNvSpPr/>
            <p:nvPr/>
          </p:nvSpPr>
          <p:spPr bwMode="auto">
            <a:xfrm>
              <a:off x="6350556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5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二等辺三角形 9">
              <a:extLst>
                <a:ext uri="{FF2B5EF4-FFF2-40B4-BE49-F238E27FC236}">
                  <a16:creationId xmlns:a16="http://schemas.microsoft.com/office/drawing/2014/main" id="{72332FB1-0C77-4169-96F3-BA5375393460}"/>
                </a:ext>
              </a:extLst>
            </p:cNvPr>
            <p:cNvSpPr/>
            <p:nvPr/>
          </p:nvSpPr>
          <p:spPr bwMode="auto">
            <a:xfrm rot="1800000" flipH="1">
              <a:off x="7030280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二等辺三角形 9">
              <a:extLst>
                <a:ext uri="{FF2B5EF4-FFF2-40B4-BE49-F238E27FC236}">
                  <a16:creationId xmlns:a16="http://schemas.microsoft.com/office/drawing/2014/main" id="{42F33EE7-457F-42B8-8D8C-9E3DC36DE4A0}"/>
                </a:ext>
              </a:extLst>
            </p:cNvPr>
            <p:cNvSpPr/>
            <p:nvPr/>
          </p:nvSpPr>
          <p:spPr bwMode="auto">
            <a:xfrm rot="1800000" flipH="1">
              <a:off x="7097439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二等辺三角形 9">
              <a:extLst>
                <a:ext uri="{FF2B5EF4-FFF2-40B4-BE49-F238E27FC236}">
                  <a16:creationId xmlns:a16="http://schemas.microsoft.com/office/drawing/2014/main" id="{9DEE81CC-6DF8-4716-B390-572CF19026CB}"/>
                </a:ext>
              </a:extLst>
            </p:cNvPr>
            <p:cNvSpPr/>
            <p:nvPr/>
          </p:nvSpPr>
          <p:spPr bwMode="auto">
            <a:xfrm rot="19800000">
              <a:off x="6127509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二等辺三角形 9">
              <a:extLst>
                <a:ext uri="{FF2B5EF4-FFF2-40B4-BE49-F238E27FC236}">
                  <a16:creationId xmlns:a16="http://schemas.microsoft.com/office/drawing/2014/main" id="{F14EA84A-8BC1-4BE7-8F4D-37E2E238C730}"/>
                </a:ext>
              </a:extLst>
            </p:cNvPr>
            <p:cNvSpPr/>
            <p:nvPr/>
          </p:nvSpPr>
          <p:spPr bwMode="auto">
            <a:xfrm rot="19800000">
              <a:off x="6262199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B0DC04A4-A5FA-4973-A304-8E08A1CD26FA}"/>
                </a:ext>
              </a:extLst>
            </p:cNvPr>
            <p:cNvSpPr/>
            <p:nvPr/>
          </p:nvSpPr>
          <p:spPr bwMode="auto">
            <a:xfrm>
              <a:off x="6178684" y="636843"/>
              <a:ext cx="1289568" cy="1241466"/>
            </a:xfrm>
            <a:prstGeom prst="ellipse">
              <a:avLst/>
            </a:prstGeom>
            <a:gradFill>
              <a:gsLst>
                <a:gs pos="0">
                  <a:srgbClr val="FBE4AE"/>
                </a:gs>
                <a:gs pos="5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9CD52104-F03B-4E5B-8758-EE6754FA31D4}"/>
                </a:ext>
              </a:extLst>
            </p:cNvPr>
            <p:cNvSpPr/>
            <p:nvPr/>
          </p:nvSpPr>
          <p:spPr bwMode="auto">
            <a:xfrm>
              <a:off x="6683942" y="1797411"/>
              <a:ext cx="279052" cy="156500"/>
            </a:xfrm>
            <a:prstGeom prst="ellipse">
              <a:avLst/>
            </a:prstGeom>
            <a:gradFill>
              <a:gsLst>
                <a:gs pos="0">
                  <a:srgbClr val="FBE4AE"/>
                </a:gs>
                <a:gs pos="50000">
                  <a:srgbClr val="FFCC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2D238486-41E9-480E-B690-CB0E89E05093}"/>
                </a:ext>
              </a:extLst>
            </p:cNvPr>
            <p:cNvSpPr/>
            <p:nvPr/>
          </p:nvSpPr>
          <p:spPr bwMode="auto">
            <a:xfrm>
              <a:off x="6461724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50000">
                  <a:srgbClr val="FFCC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EF0ABAA7-BF0A-45D9-B1E1-43F6FFFA9FCB}"/>
                </a:ext>
              </a:extLst>
            </p:cNvPr>
            <p:cNvSpPr/>
            <p:nvPr/>
          </p:nvSpPr>
          <p:spPr bwMode="auto">
            <a:xfrm>
              <a:off x="6683942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7AF8B664-8558-4FDF-B72F-454BDA675937}"/>
                </a:ext>
              </a:extLst>
            </p:cNvPr>
            <p:cNvSpPr/>
            <p:nvPr/>
          </p:nvSpPr>
          <p:spPr bwMode="auto">
            <a:xfrm>
              <a:off x="6773495" y="1645535"/>
              <a:ext cx="99945" cy="4517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0187ADAA-E712-411E-9D61-91B859DE7DD3}"/>
                </a:ext>
              </a:extLst>
            </p:cNvPr>
            <p:cNvSpPr/>
            <p:nvPr/>
          </p:nvSpPr>
          <p:spPr bwMode="auto">
            <a:xfrm>
              <a:off x="6914077" y="964922"/>
              <a:ext cx="482918" cy="482918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50AACFBA-E040-418E-85F3-884B1F1BFA49}"/>
                </a:ext>
              </a:extLst>
            </p:cNvPr>
            <p:cNvSpPr/>
            <p:nvPr/>
          </p:nvSpPr>
          <p:spPr bwMode="auto">
            <a:xfrm>
              <a:off x="7085516" y="1136591"/>
              <a:ext cx="139580" cy="13958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2281D5F7-75F4-4AD8-9817-29E644B9981C}"/>
                </a:ext>
              </a:extLst>
            </p:cNvPr>
            <p:cNvSpPr/>
            <p:nvPr/>
          </p:nvSpPr>
          <p:spPr bwMode="auto">
            <a:xfrm>
              <a:off x="6374699" y="757371"/>
              <a:ext cx="898011" cy="90390"/>
            </a:xfrm>
            <a:custGeom>
              <a:avLst/>
              <a:gdLst>
                <a:gd name="connsiteX0" fmla="*/ 708521 w 908858"/>
                <a:gd name="connsiteY0" fmla="*/ 2 h 91482"/>
                <a:gd name="connsiteX1" fmla="*/ 796447 w 908858"/>
                <a:gd name="connsiteY1" fmla="*/ 13413 h 91482"/>
                <a:gd name="connsiteX2" fmla="*/ 908543 w 908858"/>
                <a:gd name="connsiteY2" fmla="*/ 78099 h 91482"/>
                <a:gd name="connsiteX3" fmla="*/ 779122 w 908858"/>
                <a:gd name="connsiteY3" fmla="*/ 78072 h 91482"/>
                <a:gd name="connsiteX4" fmla="*/ 667026 w 908858"/>
                <a:gd name="connsiteY4" fmla="*/ 13386 h 91482"/>
                <a:gd name="connsiteX5" fmla="*/ 708521 w 908858"/>
                <a:gd name="connsiteY5" fmla="*/ 2 h 91482"/>
                <a:gd name="connsiteX6" fmla="*/ 200337 w 908858"/>
                <a:gd name="connsiteY6" fmla="*/ 0 h 91482"/>
                <a:gd name="connsiteX7" fmla="*/ 241832 w 908858"/>
                <a:gd name="connsiteY7" fmla="*/ 13383 h 91482"/>
                <a:gd name="connsiteX8" fmla="*/ 129736 w 908858"/>
                <a:gd name="connsiteY8" fmla="*/ 78070 h 91482"/>
                <a:gd name="connsiteX9" fmla="*/ 315 w 908858"/>
                <a:gd name="connsiteY9" fmla="*/ 78098 h 91482"/>
                <a:gd name="connsiteX10" fmla="*/ 112411 w 908858"/>
                <a:gd name="connsiteY10" fmla="*/ 13411 h 91482"/>
                <a:gd name="connsiteX11" fmla="*/ 200337 w 908858"/>
                <a:gd name="connsiteY11" fmla="*/ 0 h 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858" h="91482">
                  <a:moveTo>
                    <a:pt x="708521" y="2"/>
                  </a:moveTo>
                  <a:cubicBezTo>
                    <a:pt x="731942" y="7"/>
                    <a:pt x="763100" y="4478"/>
                    <a:pt x="796447" y="13413"/>
                  </a:cubicBezTo>
                  <a:cubicBezTo>
                    <a:pt x="863140" y="31284"/>
                    <a:pt x="913327" y="60245"/>
                    <a:pt x="908543" y="78099"/>
                  </a:cubicBezTo>
                  <a:cubicBezTo>
                    <a:pt x="903758" y="95955"/>
                    <a:pt x="845816" y="95942"/>
                    <a:pt x="779122" y="78072"/>
                  </a:cubicBezTo>
                  <a:cubicBezTo>
                    <a:pt x="712428" y="60202"/>
                    <a:pt x="662243" y="31241"/>
                    <a:pt x="667026" y="13386"/>
                  </a:cubicBezTo>
                  <a:cubicBezTo>
                    <a:pt x="669418" y="4458"/>
                    <a:pt x="685100" y="-3"/>
                    <a:pt x="708521" y="2"/>
                  </a:cubicBezTo>
                  <a:close/>
                  <a:moveTo>
                    <a:pt x="200337" y="0"/>
                  </a:moveTo>
                  <a:cubicBezTo>
                    <a:pt x="223758" y="-5"/>
                    <a:pt x="239440" y="4456"/>
                    <a:pt x="241832" y="13383"/>
                  </a:cubicBezTo>
                  <a:cubicBezTo>
                    <a:pt x="246616" y="31239"/>
                    <a:pt x="196429" y="60200"/>
                    <a:pt x="129736" y="78070"/>
                  </a:cubicBezTo>
                  <a:cubicBezTo>
                    <a:pt x="63043" y="95941"/>
                    <a:pt x="5099" y="95953"/>
                    <a:pt x="315" y="78098"/>
                  </a:cubicBezTo>
                  <a:cubicBezTo>
                    <a:pt x="-4469" y="60243"/>
                    <a:pt x="45717" y="31281"/>
                    <a:pt x="112411" y="13411"/>
                  </a:cubicBezTo>
                  <a:cubicBezTo>
                    <a:pt x="145757" y="4476"/>
                    <a:pt x="176917" y="5"/>
                    <a:pt x="20033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6EC47C33-6F72-43BF-A9F9-A9FF0860185A}"/>
                </a:ext>
              </a:extLst>
            </p:cNvPr>
            <p:cNvSpPr/>
            <p:nvPr/>
          </p:nvSpPr>
          <p:spPr bwMode="auto">
            <a:xfrm>
              <a:off x="6260027" y="964922"/>
              <a:ext cx="482918" cy="482918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0E314AD5-5946-482B-B194-ABEA0E283E0C}"/>
                </a:ext>
              </a:extLst>
            </p:cNvPr>
            <p:cNvSpPr/>
            <p:nvPr/>
          </p:nvSpPr>
          <p:spPr bwMode="auto">
            <a:xfrm>
              <a:off x="6431466" y="1136591"/>
              <a:ext cx="139580" cy="13958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50A01F9F-EFC5-4684-A103-A5BE6E0A242E}"/>
              </a:ext>
            </a:extLst>
          </p:cNvPr>
          <p:cNvGrpSpPr/>
          <p:nvPr/>
        </p:nvGrpSpPr>
        <p:grpSpPr>
          <a:xfrm>
            <a:off x="4273309" y="509981"/>
            <a:ext cx="1473368" cy="1929998"/>
            <a:chOff x="4273309" y="509981"/>
            <a:chExt cx="1473368" cy="1929998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03E0C378-EA37-4074-9952-D8011D25F3AD}"/>
                </a:ext>
              </a:extLst>
            </p:cNvPr>
            <p:cNvSpPr/>
            <p:nvPr/>
          </p:nvSpPr>
          <p:spPr bwMode="auto">
            <a:xfrm rot="14400000">
              <a:off x="5213528" y="1775111"/>
              <a:ext cx="337538" cy="515804"/>
            </a:xfrm>
            <a:custGeom>
              <a:avLst/>
              <a:gdLst>
                <a:gd name="connsiteX0" fmla="*/ 247214 w 337538"/>
                <a:gd name="connsiteY0" fmla="*/ 442884 h 515804"/>
                <a:gd name="connsiteX1" fmla="*/ 230035 w 337538"/>
                <a:gd name="connsiteY1" fmla="*/ 417172 h 515804"/>
                <a:gd name="connsiteX2" fmla="*/ 190177 w 337538"/>
                <a:gd name="connsiteY2" fmla="*/ 452128 h 515804"/>
                <a:gd name="connsiteX3" fmla="*/ 146098 w 337538"/>
                <a:gd name="connsiteY3" fmla="*/ 422673 h 515804"/>
                <a:gd name="connsiteX4" fmla="*/ 122652 w 337538"/>
                <a:gd name="connsiteY4" fmla="*/ 470220 h 515804"/>
                <a:gd name="connsiteX5" fmla="*/ 70658 w 337538"/>
                <a:gd name="connsiteY5" fmla="*/ 459877 h 515804"/>
                <a:gd name="connsiteX6" fmla="*/ 67191 w 337538"/>
                <a:gd name="connsiteY6" fmla="*/ 512777 h 515804"/>
                <a:gd name="connsiteX7" fmla="*/ 51972 w 337538"/>
                <a:gd name="connsiteY7" fmla="*/ 515804 h 515804"/>
                <a:gd name="connsiteX8" fmla="*/ 26525 w 337538"/>
                <a:gd name="connsiteY8" fmla="*/ 468923 h 515804"/>
                <a:gd name="connsiteX9" fmla="*/ 0 w 337538"/>
                <a:gd name="connsiteY9" fmla="*/ 337538 h 515804"/>
                <a:gd name="connsiteX10" fmla="*/ 337538 w 337538"/>
                <a:gd name="connsiteY10" fmla="*/ 0 h 515804"/>
                <a:gd name="connsiteX11" fmla="*/ 243413 w 337538"/>
                <a:gd name="connsiteY11" fmla="*/ 425422 h 51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515804">
                  <a:moveTo>
                    <a:pt x="247214" y="442884"/>
                  </a:moveTo>
                  <a:lnTo>
                    <a:pt x="230035" y="417172"/>
                  </a:lnTo>
                  <a:lnTo>
                    <a:pt x="190177" y="452128"/>
                  </a:lnTo>
                  <a:lnTo>
                    <a:pt x="146098" y="422673"/>
                  </a:lnTo>
                  <a:lnTo>
                    <a:pt x="122652" y="470220"/>
                  </a:lnTo>
                  <a:lnTo>
                    <a:pt x="70658" y="459877"/>
                  </a:lnTo>
                  <a:lnTo>
                    <a:pt x="67191" y="512777"/>
                  </a:lnTo>
                  <a:lnTo>
                    <a:pt x="51972" y="515804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5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E17FB5E1-FD93-4FB7-96EA-1846219401CE}"/>
                </a:ext>
              </a:extLst>
            </p:cNvPr>
            <p:cNvSpPr/>
            <p:nvPr/>
          </p:nvSpPr>
          <p:spPr bwMode="auto">
            <a:xfrm rot="14400000">
              <a:off x="5474942" y="1739823"/>
              <a:ext cx="285566" cy="257904"/>
            </a:xfrm>
            <a:custGeom>
              <a:avLst/>
              <a:gdLst>
                <a:gd name="connsiteX0" fmla="*/ 285566 w 285566"/>
                <a:gd name="connsiteY0" fmla="*/ 257904 h 257904"/>
                <a:gd name="connsiteX1" fmla="*/ 5674 w 285566"/>
                <a:gd name="connsiteY1" fmla="*/ 109087 h 257904"/>
                <a:gd name="connsiteX2" fmla="*/ 0 w 285566"/>
                <a:gd name="connsiteY2" fmla="*/ 98632 h 257904"/>
                <a:gd name="connsiteX3" fmla="*/ 15219 w 285566"/>
                <a:gd name="connsiteY3" fmla="*/ 95605 h 257904"/>
                <a:gd name="connsiteX4" fmla="*/ 18686 w 285566"/>
                <a:gd name="connsiteY4" fmla="*/ 42705 h 257904"/>
                <a:gd name="connsiteX5" fmla="*/ 70680 w 285566"/>
                <a:gd name="connsiteY5" fmla="*/ 53048 h 257904"/>
                <a:gd name="connsiteX6" fmla="*/ 94126 w 285566"/>
                <a:gd name="connsiteY6" fmla="*/ 5501 h 257904"/>
                <a:gd name="connsiteX7" fmla="*/ 138205 w 285566"/>
                <a:gd name="connsiteY7" fmla="*/ 34956 h 257904"/>
                <a:gd name="connsiteX8" fmla="*/ 178063 w 285566"/>
                <a:gd name="connsiteY8" fmla="*/ 0 h 257904"/>
                <a:gd name="connsiteX9" fmla="*/ 195242 w 285566"/>
                <a:gd name="connsiteY9" fmla="*/ 25712 h 257904"/>
                <a:gd name="connsiteX10" fmla="*/ 210266 w 285566"/>
                <a:gd name="connsiteY10" fmla="*/ 94734 h 257904"/>
                <a:gd name="connsiteX11" fmla="*/ 285566 w 285566"/>
                <a:gd name="connsiteY11" fmla="*/ 257903 h 25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566" h="257904">
                  <a:moveTo>
                    <a:pt x="285566" y="257904"/>
                  </a:moveTo>
                  <a:cubicBezTo>
                    <a:pt x="169055" y="257904"/>
                    <a:pt x="66332" y="198872"/>
                    <a:pt x="5674" y="109087"/>
                  </a:cubicBezTo>
                  <a:lnTo>
                    <a:pt x="0" y="98632"/>
                  </a:lnTo>
                  <a:lnTo>
                    <a:pt x="15219" y="95605"/>
                  </a:lnTo>
                  <a:lnTo>
                    <a:pt x="18686" y="42705"/>
                  </a:lnTo>
                  <a:lnTo>
                    <a:pt x="70680" y="53048"/>
                  </a:lnTo>
                  <a:lnTo>
                    <a:pt x="94126" y="5501"/>
                  </a:lnTo>
                  <a:lnTo>
                    <a:pt x="138205" y="34956"/>
                  </a:lnTo>
                  <a:lnTo>
                    <a:pt x="178063" y="0"/>
                  </a:lnTo>
                  <a:lnTo>
                    <a:pt x="195242" y="25712"/>
                  </a:lnTo>
                  <a:lnTo>
                    <a:pt x="210266" y="94734"/>
                  </a:lnTo>
                  <a:cubicBezTo>
                    <a:pt x="226999" y="151612"/>
                    <a:pt x="252099" y="206624"/>
                    <a:pt x="285566" y="257903"/>
                  </a:cubicBez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50000">
                  <a:srgbClr val="FFCC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" name="楕円 77">
              <a:extLst>
                <a:ext uri="{FF2B5EF4-FFF2-40B4-BE49-F238E27FC236}">
                  <a16:creationId xmlns:a16="http://schemas.microsoft.com/office/drawing/2014/main" id="{7F0042A5-5BF7-4FC5-ADE2-261BE02E3610}"/>
                </a:ext>
              </a:extLst>
            </p:cNvPr>
            <p:cNvSpPr/>
            <p:nvPr/>
          </p:nvSpPr>
          <p:spPr bwMode="auto">
            <a:xfrm>
              <a:off x="4679200" y="1878309"/>
              <a:ext cx="150289" cy="47781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9E15A51B-F358-41FE-9349-103D19F58C1F}"/>
                </a:ext>
              </a:extLst>
            </p:cNvPr>
            <p:cNvSpPr/>
            <p:nvPr/>
          </p:nvSpPr>
          <p:spPr bwMode="auto">
            <a:xfrm>
              <a:off x="5105289" y="1878309"/>
              <a:ext cx="150289" cy="47781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032A3006-D5F5-4DE5-B1DD-861667CDCD1A}"/>
                </a:ext>
              </a:extLst>
            </p:cNvPr>
            <p:cNvSpPr/>
            <p:nvPr/>
          </p:nvSpPr>
          <p:spPr bwMode="auto">
            <a:xfrm>
              <a:off x="4496356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5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二等辺三角形 9">
              <a:extLst>
                <a:ext uri="{FF2B5EF4-FFF2-40B4-BE49-F238E27FC236}">
                  <a16:creationId xmlns:a16="http://schemas.microsoft.com/office/drawing/2014/main" id="{86CF2BE3-3EB5-43BE-B963-89284296EE9E}"/>
                </a:ext>
              </a:extLst>
            </p:cNvPr>
            <p:cNvSpPr/>
            <p:nvPr/>
          </p:nvSpPr>
          <p:spPr bwMode="auto">
            <a:xfrm rot="1800000" flipH="1">
              <a:off x="5176080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二等辺三角形 9">
              <a:extLst>
                <a:ext uri="{FF2B5EF4-FFF2-40B4-BE49-F238E27FC236}">
                  <a16:creationId xmlns:a16="http://schemas.microsoft.com/office/drawing/2014/main" id="{D374256D-12C6-4647-9EF8-E3E5B68EF521}"/>
                </a:ext>
              </a:extLst>
            </p:cNvPr>
            <p:cNvSpPr/>
            <p:nvPr/>
          </p:nvSpPr>
          <p:spPr bwMode="auto">
            <a:xfrm rot="1800000" flipH="1">
              <a:off x="5243239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二等辺三角形 9">
              <a:extLst>
                <a:ext uri="{FF2B5EF4-FFF2-40B4-BE49-F238E27FC236}">
                  <a16:creationId xmlns:a16="http://schemas.microsoft.com/office/drawing/2014/main" id="{132231D5-E0D0-4437-B12D-9967DF651FB6}"/>
                </a:ext>
              </a:extLst>
            </p:cNvPr>
            <p:cNvSpPr/>
            <p:nvPr/>
          </p:nvSpPr>
          <p:spPr bwMode="auto">
            <a:xfrm rot="19800000">
              <a:off x="4273309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二等辺三角形 9">
              <a:extLst>
                <a:ext uri="{FF2B5EF4-FFF2-40B4-BE49-F238E27FC236}">
                  <a16:creationId xmlns:a16="http://schemas.microsoft.com/office/drawing/2014/main" id="{AA48448A-8A7B-47E4-9D32-41E6C83CA7D3}"/>
                </a:ext>
              </a:extLst>
            </p:cNvPr>
            <p:cNvSpPr/>
            <p:nvPr/>
          </p:nvSpPr>
          <p:spPr bwMode="auto">
            <a:xfrm rot="19800000">
              <a:off x="4407999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C000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7222FE24-46B2-4525-AC05-3FF5B1228665}"/>
                </a:ext>
              </a:extLst>
            </p:cNvPr>
            <p:cNvSpPr/>
            <p:nvPr/>
          </p:nvSpPr>
          <p:spPr bwMode="auto">
            <a:xfrm>
              <a:off x="4324484" y="636843"/>
              <a:ext cx="1289568" cy="1241466"/>
            </a:xfrm>
            <a:prstGeom prst="ellipse">
              <a:avLst/>
            </a:prstGeom>
            <a:gradFill>
              <a:gsLst>
                <a:gs pos="0">
                  <a:srgbClr val="FBE4AE"/>
                </a:gs>
                <a:gs pos="5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95C8F73C-358B-4D69-9F8F-80CB704DDB0D}"/>
                </a:ext>
              </a:extLst>
            </p:cNvPr>
            <p:cNvSpPr/>
            <p:nvPr/>
          </p:nvSpPr>
          <p:spPr bwMode="auto">
            <a:xfrm>
              <a:off x="4829742" y="1797411"/>
              <a:ext cx="279052" cy="156500"/>
            </a:xfrm>
            <a:prstGeom prst="ellipse">
              <a:avLst/>
            </a:prstGeom>
            <a:gradFill>
              <a:gsLst>
                <a:gs pos="0">
                  <a:srgbClr val="FBE4AE"/>
                </a:gs>
                <a:gs pos="50000">
                  <a:srgbClr val="FFCC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4EA61FE8-45B6-43A5-898E-2A3958C13B06}"/>
                </a:ext>
              </a:extLst>
            </p:cNvPr>
            <p:cNvSpPr/>
            <p:nvPr/>
          </p:nvSpPr>
          <p:spPr bwMode="auto">
            <a:xfrm>
              <a:off x="4607524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50000">
                  <a:srgbClr val="FFCC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E9471965-F435-4704-9304-7BEC70A75692}"/>
                </a:ext>
              </a:extLst>
            </p:cNvPr>
            <p:cNvSpPr/>
            <p:nvPr/>
          </p:nvSpPr>
          <p:spPr bwMode="auto">
            <a:xfrm>
              <a:off x="4829742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574BF5A4-BBC8-4F24-ACA0-88E7076B7779}"/>
                </a:ext>
              </a:extLst>
            </p:cNvPr>
            <p:cNvSpPr/>
            <p:nvPr/>
          </p:nvSpPr>
          <p:spPr bwMode="auto">
            <a:xfrm>
              <a:off x="4919295" y="1645535"/>
              <a:ext cx="99945" cy="4517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9E915191-8975-45D7-B0AE-ABABD293D399}"/>
                </a:ext>
              </a:extLst>
            </p:cNvPr>
            <p:cNvSpPr/>
            <p:nvPr/>
          </p:nvSpPr>
          <p:spPr bwMode="auto">
            <a:xfrm>
              <a:off x="4520262" y="972862"/>
              <a:ext cx="898011" cy="90390"/>
            </a:xfrm>
            <a:custGeom>
              <a:avLst/>
              <a:gdLst>
                <a:gd name="connsiteX0" fmla="*/ 708521 w 908858"/>
                <a:gd name="connsiteY0" fmla="*/ 2 h 91482"/>
                <a:gd name="connsiteX1" fmla="*/ 796447 w 908858"/>
                <a:gd name="connsiteY1" fmla="*/ 13413 h 91482"/>
                <a:gd name="connsiteX2" fmla="*/ 908543 w 908858"/>
                <a:gd name="connsiteY2" fmla="*/ 78099 h 91482"/>
                <a:gd name="connsiteX3" fmla="*/ 779122 w 908858"/>
                <a:gd name="connsiteY3" fmla="*/ 78072 h 91482"/>
                <a:gd name="connsiteX4" fmla="*/ 667026 w 908858"/>
                <a:gd name="connsiteY4" fmla="*/ 13386 h 91482"/>
                <a:gd name="connsiteX5" fmla="*/ 708521 w 908858"/>
                <a:gd name="connsiteY5" fmla="*/ 2 h 91482"/>
                <a:gd name="connsiteX6" fmla="*/ 200337 w 908858"/>
                <a:gd name="connsiteY6" fmla="*/ 0 h 91482"/>
                <a:gd name="connsiteX7" fmla="*/ 241832 w 908858"/>
                <a:gd name="connsiteY7" fmla="*/ 13383 h 91482"/>
                <a:gd name="connsiteX8" fmla="*/ 129736 w 908858"/>
                <a:gd name="connsiteY8" fmla="*/ 78070 h 91482"/>
                <a:gd name="connsiteX9" fmla="*/ 315 w 908858"/>
                <a:gd name="connsiteY9" fmla="*/ 78098 h 91482"/>
                <a:gd name="connsiteX10" fmla="*/ 112411 w 908858"/>
                <a:gd name="connsiteY10" fmla="*/ 13411 h 91482"/>
                <a:gd name="connsiteX11" fmla="*/ 200337 w 908858"/>
                <a:gd name="connsiteY11" fmla="*/ 0 h 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858" h="91482">
                  <a:moveTo>
                    <a:pt x="708521" y="2"/>
                  </a:moveTo>
                  <a:cubicBezTo>
                    <a:pt x="731942" y="7"/>
                    <a:pt x="763100" y="4478"/>
                    <a:pt x="796447" y="13413"/>
                  </a:cubicBezTo>
                  <a:cubicBezTo>
                    <a:pt x="863140" y="31284"/>
                    <a:pt x="913327" y="60245"/>
                    <a:pt x="908543" y="78099"/>
                  </a:cubicBezTo>
                  <a:cubicBezTo>
                    <a:pt x="903758" y="95955"/>
                    <a:pt x="845816" y="95942"/>
                    <a:pt x="779122" y="78072"/>
                  </a:cubicBezTo>
                  <a:cubicBezTo>
                    <a:pt x="712428" y="60202"/>
                    <a:pt x="662243" y="31241"/>
                    <a:pt x="667026" y="13386"/>
                  </a:cubicBezTo>
                  <a:cubicBezTo>
                    <a:pt x="669418" y="4458"/>
                    <a:pt x="685100" y="-3"/>
                    <a:pt x="708521" y="2"/>
                  </a:cubicBezTo>
                  <a:close/>
                  <a:moveTo>
                    <a:pt x="200337" y="0"/>
                  </a:moveTo>
                  <a:cubicBezTo>
                    <a:pt x="223758" y="-5"/>
                    <a:pt x="239440" y="4456"/>
                    <a:pt x="241832" y="13383"/>
                  </a:cubicBezTo>
                  <a:cubicBezTo>
                    <a:pt x="246616" y="31239"/>
                    <a:pt x="196429" y="60200"/>
                    <a:pt x="129736" y="78070"/>
                  </a:cubicBezTo>
                  <a:cubicBezTo>
                    <a:pt x="63043" y="95941"/>
                    <a:pt x="5099" y="95953"/>
                    <a:pt x="315" y="78098"/>
                  </a:cubicBezTo>
                  <a:cubicBezTo>
                    <a:pt x="-4469" y="60243"/>
                    <a:pt x="45717" y="31281"/>
                    <a:pt x="112411" y="13411"/>
                  </a:cubicBezTo>
                  <a:cubicBezTo>
                    <a:pt x="145757" y="4476"/>
                    <a:pt x="176917" y="5"/>
                    <a:pt x="20033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22E4A696-57C6-422D-A4AE-B6D84DDF59C3}"/>
                </a:ext>
              </a:extLst>
            </p:cNvPr>
            <p:cNvSpPr/>
            <p:nvPr/>
          </p:nvSpPr>
          <p:spPr bwMode="auto">
            <a:xfrm>
              <a:off x="4446753" y="1183703"/>
              <a:ext cx="382736" cy="93947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6A06E28D-8DE8-4E38-BC96-594AF49057D0}"/>
                </a:ext>
              </a:extLst>
            </p:cNvPr>
            <p:cNvSpPr/>
            <p:nvPr/>
          </p:nvSpPr>
          <p:spPr bwMode="auto">
            <a:xfrm>
              <a:off x="5113503" y="1183703"/>
              <a:ext cx="382736" cy="93947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3" name="楕円 713">
              <a:extLst>
                <a:ext uri="{FF2B5EF4-FFF2-40B4-BE49-F238E27FC236}">
                  <a16:creationId xmlns:a16="http://schemas.microsoft.com/office/drawing/2014/main" id="{A7664038-3965-4A8C-AC44-CD1136EF8A20}"/>
                </a:ext>
              </a:extLst>
            </p:cNvPr>
            <p:cNvSpPr/>
            <p:nvPr/>
          </p:nvSpPr>
          <p:spPr bwMode="auto">
            <a:xfrm>
              <a:off x="4388928" y="12855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50000">
                  <a:srgbClr val="00B0F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" name="楕円 713">
              <a:extLst>
                <a:ext uri="{FF2B5EF4-FFF2-40B4-BE49-F238E27FC236}">
                  <a16:creationId xmlns:a16="http://schemas.microsoft.com/office/drawing/2014/main" id="{7019DFC4-A143-48A8-B0EE-E5083633CC54}"/>
                </a:ext>
              </a:extLst>
            </p:cNvPr>
            <p:cNvSpPr/>
            <p:nvPr/>
          </p:nvSpPr>
          <p:spPr bwMode="auto">
            <a:xfrm>
              <a:off x="4388928" y="15903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50000">
                  <a:srgbClr val="00B0F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" name="楕円 713">
              <a:extLst>
                <a:ext uri="{FF2B5EF4-FFF2-40B4-BE49-F238E27FC236}">
                  <a16:creationId xmlns:a16="http://schemas.microsoft.com/office/drawing/2014/main" id="{EBC6D346-6847-4B70-BDA6-643A95A8DB5F}"/>
                </a:ext>
              </a:extLst>
            </p:cNvPr>
            <p:cNvSpPr/>
            <p:nvPr/>
          </p:nvSpPr>
          <p:spPr bwMode="auto">
            <a:xfrm>
              <a:off x="5430328" y="12855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50000">
                  <a:srgbClr val="00B0F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楕円 713">
              <a:extLst>
                <a:ext uri="{FF2B5EF4-FFF2-40B4-BE49-F238E27FC236}">
                  <a16:creationId xmlns:a16="http://schemas.microsoft.com/office/drawing/2014/main" id="{DA134506-D342-481F-80F7-420DA8FC3BEE}"/>
                </a:ext>
              </a:extLst>
            </p:cNvPr>
            <p:cNvSpPr/>
            <p:nvPr/>
          </p:nvSpPr>
          <p:spPr bwMode="auto">
            <a:xfrm>
              <a:off x="5430328" y="15903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50000">
                  <a:srgbClr val="00B0F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42DE48B2-5A24-4F3A-9C47-7AE84042711D}"/>
              </a:ext>
            </a:extLst>
          </p:cNvPr>
          <p:cNvGrpSpPr/>
          <p:nvPr/>
        </p:nvGrpSpPr>
        <p:grpSpPr>
          <a:xfrm>
            <a:off x="8003107" y="2568482"/>
            <a:ext cx="1465584" cy="1929998"/>
            <a:chOff x="7989968" y="509981"/>
            <a:chExt cx="1465584" cy="1929998"/>
          </a:xfrm>
        </p:grpSpPr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39273A8C-C22B-41C2-BB48-EC1A8BC4DDA5}"/>
                </a:ext>
              </a:extLst>
            </p:cNvPr>
            <p:cNvSpPr/>
            <p:nvPr/>
          </p:nvSpPr>
          <p:spPr bwMode="auto">
            <a:xfrm rot="14400000">
              <a:off x="8922403" y="1775111"/>
              <a:ext cx="337538" cy="515804"/>
            </a:xfrm>
            <a:custGeom>
              <a:avLst/>
              <a:gdLst>
                <a:gd name="connsiteX0" fmla="*/ 247214 w 337538"/>
                <a:gd name="connsiteY0" fmla="*/ 442884 h 515804"/>
                <a:gd name="connsiteX1" fmla="*/ 230035 w 337538"/>
                <a:gd name="connsiteY1" fmla="*/ 417172 h 515804"/>
                <a:gd name="connsiteX2" fmla="*/ 190177 w 337538"/>
                <a:gd name="connsiteY2" fmla="*/ 452128 h 515804"/>
                <a:gd name="connsiteX3" fmla="*/ 146098 w 337538"/>
                <a:gd name="connsiteY3" fmla="*/ 422673 h 515804"/>
                <a:gd name="connsiteX4" fmla="*/ 122652 w 337538"/>
                <a:gd name="connsiteY4" fmla="*/ 470220 h 515804"/>
                <a:gd name="connsiteX5" fmla="*/ 70658 w 337538"/>
                <a:gd name="connsiteY5" fmla="*/ 459877 h 515804"/>
                <a:gd name="connsiteX6" fmla="*/ 67191 w 337538"/>
                <a:gd name="connsiteY6" fmla="*/ 512777 h 515804"/>
                <a:gd name="connsiteX7" fmla="*/ 51972 w 337538"/>
                <a:gd name="connsiteY7" fmla="*/ 515804 h 515804"/>
                <a:gd name="connsiteX8" fmla="*/ 26525 w 337538"/>
                <a:gd name="connsiteY8" fmla="*/ 468923 h 515804"/>
                <a:gd name="connsiteX9" fmla="*/ 0 w 337538"/>
                <a:gd name="connsiteY9" fmla="*/ 337538 h 515804"/>
                <a:gd name="connsiteX10" fmla="*/ 337538 w 337538"/>
                <a:gd name="connsiteY10" fmla="*/ 0 h 515804"/>
                <a:gd name="connsiteX11" fmla="*/ 243413 w 337538"/>
                <a:gd name="connsiteY11" fmla="*/ 425422 h 51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515804">
                  <a:moveTo>
                    <a:pt x="247214" y="442884"/>
                  </a:moveTo>
                  <a:lnTo>
                    <a:pt x="230035" y="417172"/>
                  </a:lnTo>
                  <a:lnTo>
                    <a:pt x="190177" y="452128"/>
                  </a:lnTo>
                  <a:lnTo>
                    <a:pt x="146098" y="422673"/>
                  </a:lnTo>
                  <a:lnTo>
                    <a:pt x="122652" y="470220"/>
                  </a:lnTo>
                  <a:lnTo>
                    <a:pt x="70658" y="459877"/>
                  </a:lnTo>
                  <a:lnTo>
                    <a:pt x="67191" y="512777"/>
                  </a:lnTo>
                  <a:lnTo>
                    <a:pt x="51972" y="515804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93CDDF4F-DFC9-4EA7-8BA5-0838732C87C9}"/>
                </a:ext>
              </a:extLst>
            </p:cNvPr>
            <p:cNvSpPr/>
            <p:nvPr/>
          </p:nvSpPr>
          <p:spPr bwMode="auto">
            <a:xfrm rot="14400000">
              <a:off x="9183817" y="1739823"/>
              <a:ext cx="285566" cy="257904"/>
            </a:xfrm>
            <a:custGeom>
              <a:avLst/>
              <a:gdLst>
                <a:gd name="connsiteX0" fmla="*/ 285566 w 285566"/>
                <a:gd name="connsiteY0" fmla="*/ 257904 h 257904"/>
                <a:gd name="connsiteX1" fmla="*/ 5674 w 285566"/>
                <a:gd name="connsiteY1" fmla="*/ 109087 h 257904"/>
                <a:gd name="connsiteX2" fmla="*/ 0 w 285566"/>
                <a:gd name="connsiteY2" fmla="*/ 98632 h 257904"/>
                <a:gd name="connsiteX3" fmla="*/ 15219 w 285566"/>
                <a:gd name="connsiteY3" fmla="*/ 95605 h 257904"/>
                <a:gd name="connsiteX4" fmla="*/ 18686 w 285566"/>
                <a:gd name="connsiteY4" fmla="*/ 42705 h 257904"/>
                <a:gd name="connsiteX5" fmla="*/ 70680 w 285566"/>
                <a:gd name="connsiteY5" fmla="*/ 53048 h 257904"/>
                <a:gd name="connsiteX6" fmla="*/ 94126 w 285566"/>
                <a:gd name="connsiteY6" fmla="*/ 5501 h 257904"/>
                <a:gd name="connsiteX7" fmla="*/ 138205 w 285566"/>
                <a:gd name="connsiteY7" fmla="*/ 34956 h 257904"/>
                <a:gd name="connsiteX8" fmla="*/ 178063 w 285566"/>
                <a:gd name="connsiteY8" fmla="*/ 0 h 257904"/>
                <a:gd name="connsiteX9" fmla="*/ 195242 w 285566"/>
                <a:gd name="connsiteY9" fmla="*/ 25712 h 257904"/>
                <a:gd name="connsiteX10" fmla="*/ 210266 w 285566"/>
                <a:gd name="connsiteY10" fmla="*/ 94734 h 257904"/>
                <a:gd name="connsiteX11" fmla="*/ 285566 w 285566"/>
                <a:gd name="connsiteY11" fmla="*/ 257903 h 25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566" h="257904">
                  <a:moveTo>
                    <a:pt x="285566" y="257904"/>
                  </a:moveTo>
                  <a:cubicBezTo>
                    <a:pt x="169055" y="257904"/>
                    <a:pt x="66332" y="198872"/>
                    <a:pt x="5674" y="109087"/>
                  </a:cubicBezTo>
                  <a:lnTo>
                    <a:pt x="0" y="98632"/>
                  </a:lnTo>
                  <a:lnTo>
                    <a:pt x="15219" y="95605"/>
                  </a:lnTo>
                  <a:lnTo>
                    <a:pt x="18686" y="42705"/>
                  </a:lnTo>
                  <a:lnTo>
                    <a:pt x="70680" y="53048"/>
                  </a:lnTo>
                  <a:lnTo>
                    <a:pt x="94126" y="5501"/>
                  </a:lnTo>
                  <a:lnTo>
                    <a:pt x="138205" y="34956"/>
                  </a:lnTo>
                  <a:lnTo>
                    <a:pt x="178063" y="0"/>
                  </a:lnTo>
                  <a:lnTo>
                    <a:pt x="195242" y="25712"/>
                  </a:lnTo>
                  <a:lnTo>
                    <a:pt x="210266" y="94734"/>
                  </a:lnTo>
                  <a:cubicBezTo>
                    <a:pt x="226999" y="151612"/>
                    <a:pt x="252099" y="206624"/>
                    <a:pt x="285566" y="257903"/>
                  </a:cubicBezTo>
                  <a:close/>
                </a:path>
              </a:pathLst>
            </a:cu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856ECCEF-83F6-4FF7-9C5C-620FF716B63C}"/>
                </a:ext>
              </a:extLst>
            </p:cNvPr>
            <p:cNvSpPr/>
            <p:nvPr/>
          </p:nvSpPr>
          <p:spPr bwMode="auto">
            <a:xfrm>
              <a:off x="8395859" y="1878309"/>
              <a:ext cx="150289" cy="4778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楕円 100">
              <a:extLst>
                <a:ext uri="{FF2B5EF4-FFF2-40B4-BE49-F238E27FC236}">
                  <a16:creationId xmlns:a16="http://schemas.microsoft.com/office/drawing/2014/main" id="{ED5DD271-9938-41F5-B242-AACEB50B3E0E}"/>
                </a:ext>
              </a:extLst>
            </p:cNvPr>
            <p:cNvSpPr/>
            <p:nvPr/>
          </p:nvSpPr>
          <p:spPr bwMode="auto">
            <a:xfrm>
              <a:off x="8821948" y="1878309"/>
              <a:ext cx="150289" cy="4778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F9D591E4-C6E5-4254-89C0-00BF236C6BD9}"/>
                </a:ext>
              </a:extLst>
            </p:cNvPr>
            <p:cNvSpPr/>
            <p:nvPr/>
          </p:nvSpPr>
          <p:spPr bwMode="auto">
            <a:xfrm>
              <a:off x="8213015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二等辺三角形 9">
              <a:extLst>
                <a:ext uri="{FF2B5EF4-FFF2-40B4-BE49-F238E27FC236}">
                  <a16:creationId xmlns:a16="http://schemas.microsoft.com/office/drawing/2014/main" id="{210A0571-289C-42CF-8608-15FA83D23E63}"/>
                </a:ext>
              </a:extLst>
            </p:cNvPr>
            <p:cNvSpPr/>
            <p:nvPr/>
          </p:nvSpPr>
          <p:spPr bwMode="auto">
            <a:xfrm rot="1800000" flipH="1">
              <a:off x="8892739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二等辺三角形 9">
              <a:extLst>
                <a:ext uri="{FF2B5EF4-FFF2-40B4-BE49-F238E27FC236}">
                  <a16:creationId xmlns:a16="http://schemas.microsoft.com/office/drawing/2014/main" id="{1A91C38A-9017-44A2-9793-8006F4A257B8}"/>
                </a:ext>
              </a:extLst>
            </p:cNvPr>
            <p:cNvSpPr/>
            <p:nvPr/>
          </p:nvSpPr>
          <p:spPr bwMode="auto">
            <a:xfrm rot="1800000" flipH="1">
              <a:off x="8959898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3399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二等辺三角形 9">
              <a:extLst>
                <a:ext uri="{FF2B5EF4-FFF2-40B4-BE49-F238E27FC236}">
                  <a16:creationId xmlns:a16="http://schemas.microsoft.com/office/drawing/2014/main" id="{E5BCBFE6-83F1-4A02-84E0-E6A73225C184}"/>
                </a:ext>
              </a:extLst>
            </p:cNvPr>
            <p:cNvSpPr/>
            <p:nvPr/>
          </p:nvSpPr>
          <p:spPr bwMode="auto">
            <a:xfrm rot="19800000">
              <a:off x="7989968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二等辺三角形 9">
              <a:extLst>
                <a:ext uri="{FF2B5EF4-FFF2-40B4-BE49-F238E27FC236}">
                  <a16:creationId xmlns:a16="http://schemas.microsoft.com/office/drawing/2014/main" id="{947CADC4-E478-4AF2-8600-8F9BB2438C80}"/>
                </a:ext>
              </a:extLst>
            </p:cNvPr>
            <p:cNvSpPr/>
            <p:nvPr/>
          </p:nvSpPr>
          <p:spPr bwMode="auto">
            <a:xfrm rot="19800000">
              <a:off x="8124658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3399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E132E6E4-FC64-459D-B3C2-FC124D186DFF}"/>
                </a:ext>
              </a:extLst>
            </p:cNvPr>
            <p:cNvSpPr/>
            <p:nvPr/>
          </p:nvSpPr>
          <p:spPr bwMode="auto">
            <a:xfrm>
              <a:off x="8041143" y="636843"/>
              <a:ext cx="1289568" cy="1241466"/>
            </a:xfrm>
            <a:prstGeom prst="ellipse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3C0023A6-46B9-4254-AFB2-3B85CB795530}"/>
                </a:ext>
              </a:extLst>
            </p:cNvPr>
            <p:cNvSpPr/>
            <p:nvPr/>
          </p:nvSpPr>
          <p:spPr bwMode="auto">
            <a:xfrm>
              <a:off x="8215843" y="1216104"/>
              <a:ext cx="940169" cy="308917"/>
            </a:xfrm>
            <a:custGeom>
              <a:avLst/>
              <a:gdLst>
                <a:gd name="connsiteX0" fmla="*/ 694269 w 951525"/>
                <a:gd name="connsiteY0" fmla="*/ 0 h 312649"/>
                <a:gd name="connsiteX1" fmla="*/ 795201 w 951525"/>
                <a:gd name="connsiteY1" fmla="*/ 100932 h 312649"/>
                <a:gd name="connsiteX2" fmla="*/ 896132 w 951525"/>
                <a:gd name="connsiteY2" fmla="*/ 0 h 312649"/>
                <a:gd name="connsiteX3" fmla="*/ 951525 w 951525"/>
                <a:gd name="connsiteY3" fmla="*/ 55393 h 312649"/>
                <a:gd name="connsiteX4" fmla="*/ 850593 w 951525"/>
                <a:gd name="connsiteY4" fmla="*/ 156325 h 312649"/>
                <a:gd name="connsiteX5" fmla="*/ 951525 w 951525"/>
                <a:gd name="connsiteY5" fmla="*/ 257256 h 312649"/>
                <a:gd name="connsiteX6" fmla="*/ 896132 w 951525"/>
                <a:gd name="connsiteY6" fmla="*/ 312649 h 312649"/>
                <a:gd name="connsiteX7" fmla="*/ 795201 w 951525"/>
                <a:gd name="connsiteY7" fmla="*/ 211717 h 312649"/>
                <a:gd name="connsiteX8" fmla="*/ 694269 w 951525"/>
                <a:gd name="connsiteY8" fmla="*/ 312649 h 312649"/>
                <a:gd name="connsiteX9" fmla="*/ 638876 w 951525"/>
                <a:gd name="connsiteY9" fmla="*/ 257256 h 312649"/>
                <a:gd name="connsiteX10" fmla="*/ 739808 w 951525"/>
                <a:gd name="connsiteY10" fmla="*/ 156325 h 312649"/>
                <a:gd name="connsiteX11" fmla="*/ 638876 w 951525"/>
                <a:gd name="connsiteY11" fmla="*/ 55393 h 312649"/>
                <a:gd name="connsiteX12" fmla="*/ 55393 w 951525"/>
                <a:gd name="connsiteY12" fmla="*/ 0 h 312649"/>
                <a:gd name="connsiteX13" fmla="*/ 156325 w 951525"/>
                <a:gd name="connsiteY13" fmla="*/ 100932 h 312649"/>
                <a:gd name="connsiteX14" fmla="*/ 257256 w 951525"/>
                <a:gd name="connsiteY14" fmla="*/ 0 h 312649"/>
                <a:gd name="connsiteX15" fmla="*/ 312649 w 951525"/>
                <a:gd name="connsiteY15" fmla="*/ 55393 h 312649"/>
                <a:gd name="connsiteX16" fmla="*/ 211717 w 951525"/>
                <a:gd name="connsiteY16" fmla="*/ 156325 h 312649"/>
                <a:gd name="connsiteX17" fmla="*/ 312649 w 951525"/>
                <a:gd name="connsiteY17" fmla="*/ 257256 h 312649"/>
                <a:gd name="connsiteX18" fmla="*/ 257256 w 951525"/>
                <a:gd name="connsiteY18" fmla="*/ 312649 h 312649"/>
                <a:gd name="connsiteX19" fmla="*/ 156325 w 951525"/>
                <a:gd name="connsiteY19" fmla="*/ 211717 h 312649"/>
                <a:gd name="connsiteX20" fmla="*/ 55393 w 951525"/>
                <a:gd name="connsiteY20" fmla="*/ 312649 h 312649"/>
                <a:gd name="connsiteX21" fmla="*/ 0 w 951525"/>
                <a:gd name="connsiteY21" fmla="*/ 257256 h 312649"/>
                <a:gd name="connsiteX22" fmla="*/ 100932 w 951525"/>
                <a:gd name="connsiteY22" fmla="*/ 156325 h 312649"/>
                <a:gd name="connsiteX23" fmla="*/ 0 w 951525"/>
                <a:gd name="connsiteY23" fmla="*/ 55393 h 312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51525" h="312649">
                  <a:moveTo>
                    <a:pt x="694269" y="0"/>
                  </a:moveTo>
                  <a:lnTo>
                    <a:pt x="795201" y="100932"/>
                  </a:lnTo>
                  <a:lnTo>
                    <a:pt x="896132" y="0"/>
                  </a:lnTo>
                  <a:lnTo>
                    <a:pt x="951525" y="55393"/>
                  </a:lnTo>
                  <a:lnTo>
                    <a:pt x="850593" y="156325"/>
                  </a:lnTo>
                  <a:lnTo>
                    <a:pt x="951525" y="257256"/>
                  </a:lnTo>
                  <a:lnTo>
                    <a:pt x="896132" y="312649"/>
                  </a:lnTo>
                  <a:lnTo>
                    <a:pt x="795201" y="211717"/>
                  </a:lnTo>
                  <a:lnTo>
                    <a:pt x="694269" y="312649"/>
                  </a:lnTo>
                  <a:lnTo>
                    <a:pt x="638876" y="257256"/>
                  </a:lnTo>
                  <a:lnTo>
                    <a:pt x="739808" y="156325"/>
                  </a:lnTo>
                  <a:lnTo>
                    <a:pt x="638876" y="55393"/>
                  </a:lnTo>
                  <a:close/>
                  <a:moveTo>
                    <a:pt x="55393" y="0"/>
                  </a:moveTo>
                  <a:lnTo>
                    <a:pt x="156325" y="100932"/>
                  </a:lnTo>
                  <a:lnTo>
                    <a:pt x="257256" y="0"/>
                  </a:lnTo>
                  <a:lnTo>
                    <a:pt x="312649" y="55393"/>
                  </a:lnTo>
                  <a:lnTo>
                    <a:pt x="211717" y="156325"/>
                  </a:lnTo>
                  <a:lnTo>
                    <a:pt x="312649" y="257256"/>
                  </a:lnTo>
                  <a:lnTo>
                    <a:pt x="257256" y="312649"/>
                  </a:lnTo>
                  <a:lnTo>
                    <a:pt x="156325" y="211717"/>
                  </a:lnTo>
                  <a:lnTo>
                    <a:pt x="55393" y="312649"/>
                  </a:lnTo>
                  <a:lnTo>
                    <a:pt x="0" y="257256"/>
                  </a:lnTo>
                  <a:lnTo>
                    <a:pt x="100932" y="156325"/>
                  </a:lnTo>
                  <a:lnTo>
                    <a:pt x="0" y="55393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AE5CFA06-D4DF-4862-8E0B-565D856AD2FD}"/>
                </a:ext>
              </a:extLst>
            </p:cNvPr>
            <p:cNvSpPr/>
            <p:nvPr/>
          </p:nvSpPr>
          <p:spPr bwMode="auto">
            <a:xfrm>
              <a:off x="8546401" y="1797411"/>
              <a:ext cx="279052" cy="156500"/>
            </a:xfrm>
            <a:prstGeom prst="ellipse">
              <a:avLst/>
            </a:pr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D65DAC4F-B483-4B73-960C-42787F9F6A7B}"/>
                </a:ext>
              </a:extLst>
            </p:cNvPr>
            <p:cNvSpPr/>
            <p:nvPr/>
          </p:nvSpPr>
          <p:spPr bwMode="auto">
            <a:xfrm>
              <a:off x="8324183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CA2D511C-6658-4A1D-BDC0-0D8256B7B9FE}"/>
                </a:ext>
              </a:extLst>
            </p:cNvPr>
            <p:cNvSpPr/>
            <p:nvPr/>
          </p:nvSpPr>
          <p:spPr bwMode="auto">
            <a:xfrm>
              <a:off x="8546401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A2680685-F217-469B-AC65-05B2B376A44D}"/>
                </a:ext>
              </a:extLst>
            </p:cNvPr>
            <p:cNvSpPr/>
            <p:nvPr/>
          </p:nvSpPr>
          <p:spPr bwMode="auto">
            <a:xfrm>
              <a:off x="8635954" y="1645535"/>
              <a:ext cx="99945" cy="4517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0CF0FDFF-16DC-42B3-B21F-F1A6C625F19B}"/>
                </a:ext>
              </a:extLst>
            </p:cNvPr>
            <p:cNvSpPr/>
            <p:nvPr/>
          </p:nvSpPr>
          <p:spPr bwMode="auto">
            <a:xfrm>
              <a:off x="8236921" y="1035724"/>
              <a:ext cx="898011" cy="90390"/>
            </a:xfrm>
            <a:custGeom>
              <a:avLst/>
              <a:gdLst>
                <a:gd name="connsiteX0" fmla="*/ 708521 w 908858"/>
                <a:gd name="connsiteY0" fmla="*/ 2 h 91482"/>
                <a:gd name="connsiteX1" fmla="*/ 796447 w 908858"/>
                <a:gd name="connsiteY1" fmla="*/ 13413 h 91482"/>
                <a:gd name="connsiteX2" fmla="*/ 908543 w 908858"/>
                <a:gd name="connsiteY2" fmla="*/ 78099 h 91482"/>
                <a:gd name="connsiteX3" fmla="*/ 779122 w 908858"/>
                <a:gd name="connsiteY3" fmla="*/ 78072 h 91482"/>
                <a:gd name="connsiteX4" fmla="*/ 667026 w 908858"/>
                <a:gd name="connsiteY4" fmla="*/ 13386 h 91482"/>
                <a:gd name="connsiteX5" fmla="*/ 708521 w 908858"/>
                <a:gd name="connsiteY5" fmla="*/ 2 h 91482"/>
                <a:gd name="connsiteX6" fmla="*/ 200337 w 908858"/>
                <a:gd name="connsiteY6" fmla="*/ 0 h 91482"/>
                <a:gd name="connsiteX7" fmla="*/ 241832 w 908858"/>
                <a:gd name="connsiteY7" fmla="*/ 13383 h 91482"/>
                <a:gd name="connsiteX8" fmla="*/ 129736 w 908858"/>
                <a:gd name="connsiteY8" fmla="*/ 78070 h 91482"/>
                <a:gd name="connsiteX9" fmla="*/ 315 w 908858"/>
                <a:gd name="connsiteY9" fmla="*/ 78098 h 91482"/>
                <a:gd name="connsiteX10" fmla="*/ 112411 w 908858"/>
                <a:gd name="connsiteY10" fmla="*/ 13411 h 91482"/>
                <a:gd name="connsiteX11" fmla="*/ 200337 w 908858"/>
                <a:gd name="connsiteY11" fmla="*/ 0 h 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858" h="91482">
                  <a:moveTo>
                    <a:pt x="708521" y="2"/>
                  </a:moveTo>
                  <a:cubicBezTo>
                    <a:pt x="731942" y="7"/>
                    <a:pt x="763100" y="4478"/>
                    <a:pt x="796447" y="13413"/>
                  </a:cubicBezTo>
                  <a:cubicBezTo>
                    <a:pt x="863140" y="31284"/>
                    <a:pt x="913327" y="60245"/>
                    <a:pt x="908543" y="78099"/>
                  </a:cubicBezTo>
                  <a:cubicBezTo>
                    <a:pt x="903758" y="95955"/>
                    <a:pt x="845816" y="95942"/>
                    <a:pt x="779122" y="78072"/>
                  </a:cubicBezTo>
                  <a:cubicBezTo>
                    <a:pt x="712428" y="60202"/>
                    <a:pt x="662243" y="31241"/>
                    <a:pt x="667026" y="13386"/>
                  </a:cubicBezTo>
                  <a:cubicBezTo>
                    <a:pt x="669418" y="4458"/>
                    <a:pt x="685100" y="-3"/>
                    <a:pt x="708521" y="2"/>
                  </a:cubicBezTo>
                  <a:close/>
                  <a:moveTo>
                    <a:pt x="200337" y="0"/>
                  </a:moveTo>
                  <a:cubicBezTo>
                    <a:pt x="223758" y="-5"/>
                    <a:pt x="239440" y="4456"/>
                    <a:pt x="241832" y="13383"/>
                  </a:cubicBezTo>
                  <a:cubicBezTo>
                    <a:pt x="246616" y="31239"/>
                    <a:pt x="196429" y="60200"/>
                    <a:pt x="129736" y="78070"/>
                  </a:cubicBezTo>
                  <a:cubicBezTo>
                    <a:pt x="63043" y="95941"/>
                    <a:pt x="5099" y="95953"/>
                    <a:pt x="315" y="78098"/>
                  </a:cubicBezTo>
                  <a:cubicBezTo>
                    <a:pt x="-4469" y="60243"/>
                    <a:pt x="45717" y="31281"/>
                    <a:pt x="112411" y="13411"/>
                  </a:cubicBezTo>
                  <a:cubicBezTo>
                    <a:pt x="145757" y="4476"/>
                    <a:pt x="176917" y="5"/>
                    <a:pt x="20033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9BB6B8BE-394E-429D-B7F4-F11BDBE5B1F0}"/>
              </a:ext>
            </a:extLst>
          </p:cNvPr>
          <p:cNvGrpSpPr/>
          <p:nvPr/>
        </p:nvGrpSpPr>
        <p:grpSpPr>
          <a:xfrm>
            <a:off x="527248" y="2568482"/>
            <a:ext cx="1463872" cy="1929998"/>
            <a:chOff x="514109" y="509981"/>
            <a:chExt cx="1463872" cy="1929998"/>
          </a:xfrm>
        </p:grpSpPr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0D524A70-66EF-454F-A616-9E95003D4D0D}"/>
                </a:ext>
              </a:extLst>
            </p:cNvPr>
            <p:cNvSpPr/>
            <p:nvPr/>
          </p:nvSpPr>
          <p:spPr bwMode="auto">
            <a:xfrm rot="14400000">
              <a:off x="1444832" y="1775111"/>
              <a:ext cx="337538" cy="515804"/>
            </a:xfrm>
            <a:custGeom>
              <a:avLst/>
              <a:gdLst>
                <a:gd name="connsiteX0" fmla="*/ 247214 w 337538"/>
                <a:gd name="connsiteY0" fmla="*/ 442884 h 515804"/>
                <a:gd name="connsiteX1" fmla="*/ 230035 w 337538"/>
                <a:gd name="connsiteY1" fmla="*/ 417172 h 515804"/>
                <a:gd name="connsiteX2" fmla="*/ 190177 w 337538"/>
                <a:gd name="connsiteY2" fmla="*/ 452128 h 515804"/>
                <a:gd name="connsiteX3" fmla="*/ 146098 w 337538"/>
                <a:gd name="connsiteY3" fmla="*/ 422673 h 515804"/>
                <a:gd name="connsiteX4" fmla="*/ 122652 w 337538"/>
                <a:gd name="connsiteY4" fmla="*/ 470220 h 515804"/>
                <a:gd name="connsiteX5" fmla="*/ 70658 w 337538"/>
                <a:gd name="connsiteY5" fmla="*/ 459877 h 515804"/>
                <a:gd name="connsiteX6" fmla="*/ 67191 w 337538"/>
                <a:gd name="connsiteY6" fmla="*/ 512777 h 515804"/>
                <a:gd name="connsiteX7" fmla="*/ 51972 w 337538"/>
                <a:gd name="connsiteY7" fmla="*/ 515804 h 515804"/>
                <a:gd name="connsiteX8" fmla="*/ 26525 w 337538"/>
                <a:gd name="connsiteY8" fmla="*/ 468923 h 515804"/>
                <a:gd name="connsiteX9" fmla="*/ 0 w 337538"/>
                <a:gd name="connsiteY9" fmla="*/ 337538 h 515804"/>
                <a:gd name="connsiteX10" fmla="*/ 337538 w 337538"/>
                <a:gd name="connsiteY10" fmla="*/ 0 h 515804"/>
                <a:gd name="connsiteX11" fmla="*/ 243413 w 337538"/>
                <a:gd name="connsiteY11" fmla="*/ 425422 h 51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515804">
                  <a:moveTo>
                    <a:pt x="247214" y="442884"/>
                  </a:moveTo>
                  <a:lnTo>
                    <a:pt x="230035" y="417172"/>
                  </a:lnTo>
                  <a:lnTo>
                    <a:pt x="190177" y="452128"/>
                  </a:lnTo>
                  <a:lnTo>
                    <a:pt x="146098" y="422673"/>
                  </a:lnTo>
                  <a:lnTo>
                    <a:pt x="122652" y="470220"/>
                  </a:lnTo>
                  <a:lnTo>
                    <a:pt x="70658" y="459877"/>
                  </a:lnTo>
                  <a:lnTo>
                    <a:pt x="67191" y="512777"/>
                  </a:lnTo>
                  <a:lnTo>
                    <a:pt x="51972" y="515804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2E9817DC-037C-40B3-918A-CC87217441E8}"/>
                </a:ext>
              </a:extLst>
            </p:cNvPr>
            <p:cNvSpPr/>
            <p:nvPr/>
          </p:nvSpPr>
          <p:spPr bwMode="auto">
            <a:xfrm rot="14400000">
              <a:off x="1706246" y="1739823"/>
              <a:ext cx="285566" cy="257904"/>
            </a:xfrm>
            <a:custGeom>
              <a:avLst/>
              <a:gdLst>
                <a:gd name="connsiteX0" fmla="*/ 285566 w 285566"/>
                <a:gd name="connsiteY0" fmla="*/ 257904 h 257904"/>
                <a:gd name="connsiteX1" fmla="*/ 5674 w 285566"/>
                <a:gd name="connsiteY1" fmla="*/ 109087 h 257904"/>
                <a:gd name="connsiteX2" fmla="*/ 0 w 285566"/>
                <a:gd name="connsiteY2" fmla="*/ 98632 h 257904"/>
                <a:gd name="connsiteX3" fmla="*/ 15219 w 285566"/>
                <a:gd name="connsiteY3" fmla="*/ 95605 h 257904"/>
                <a:gd name="connsiteX4" fmla="*/ 18686 w 285566"/>
                <a:gd name="connsiteY4" fmla="*/ 42705 h 257904"/>
                <a:gd name="connsiteX5" fmla="*/ 70680 w 285566"/>
                <a:gd name="connsiteY5" fmla="*/ 53048 h 257904"/>
                <a:gd name="connsiteX6" fmla="*/ 94126 w 285566"/>
                <a:gd name="connsiteY6" fmla="*/ 5501 h 257904"/>
                <a:gd name="connsiteX7" fmla="*/ 138205 w 285566"/>
                <a:gd name="connsiteY7" fmla="*/ 34956 h 257904"/>
                <a:gd name="connsiteX8" fmla="*/ 178063 w 285566"/>
                <a:gd name="connsiteY8" fmla="*/ 0 h 257904"/>
                <a:gd name="connsiteX9" fmla="*/ 195242 w 285566"/>
                <a:gd name="connsiteY9" fmla="*/ 25712 h 257904"/>
                <a:gd name="connsiteX10" fmla="*/ 210266 w 285566"/>
                <a:gd name="connsiteY10" fmla="*/ 94734 h 257904"/>
                <a:gd name="connsiteX11" fmla="*/ 285566 w 285566"/>
                <a:gd name="connsiteY11" fmla="*/ 257903 h 25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566" h="257904">
                  <a:moveTo>
                    <a:pt x="285566" y="257904"/>
                  </a:moveTo>
                  <a:cubicBezTo>
                    <a:pt x="169055" y="257904"/>
                    <a:pt x="66332" y="198872"/>
                    <a:pt x="5674" y="109087"/>
                  </a:cubicBezTo>
                  <a:lnTo>
                    <a:pt x="0" y="98632"/>
                  </a:lnTo>
                  <a:lnTo>
                    <a:pt x="15219" y="95605"/>
                  </a:lnTo>
                  <a:lnTo>
                    <a:pt x="18686" y="42705"/>
                  </a:lnTo>
                  <a:lnTo>
                    <a:pt x="70680" y="53048"/>
                  </a:lnTo>
                  <a:lnTo>
                    <a:pt x="94126" y="5501"/>
                  </a:lnTo>
                  <a:lnTo>
                    <a:pt x="138205" y="34956"/>
                  </a:lnTo>
                  <a:lnTo>
                    <a:pt x="178063" y="0"/>
                  </a:lnTo>
                  <a:lnTo>
                    <a:pt x="195242" y="25712"/>
                  </a:lnTo>
                  <a:lnTo>
                    <a:pt x="210266" y="94734"/>
                  </a:lnTo>
                  <a:cubicBezTo>
                    <a:pt x="226999" y="151612"/>
                    <a:pt x="252099" y="206624"/>
                    <a:pt x="285566" y="257903"/>
                  </a:cubicBezTo>
                  <a:close/>
                </a:path>
              </a:pathLst>
            </a:cu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204E1517-E6D0-494E-8DD2-51DD44D8493F}"/>
                </a:ext>
              </a:extLst>
            </p:cNvPr>
            <p:cNvSpPr/>
            <p:nvPr/>
          </p:nvSpPr>
          <p:spPr bwMode="auto">
            <a:xfrm>
              <a:off x="920000" y="1878309"/>
              <a:ext cx="150289" cy="477810"/>
            </a:xfrm>
            <a:prstGeom prst="ellips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507D5986-28F2-47CA-9898-A1F2EC66A157}"/>
                </a:ext>
              </a:extLst>
            </p:cNvPr>
            <p:cNvSpPr/>
            <p:nvPr/>
          </p:nvSpPr>
          <p:spPr bwMode="auto">
            <a:xfrm>
              <a:off x="1346089" y="1878309"/>
              <a:ext cx="150289" cy="477810"/>
            </a:xfrm>
            <a:prstGeom prst="ellips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1E477BF2-43FC-40FF-9DBA-DC5EED0B501B}"/>
                </a:ext>
              </a:extLst>
            </p:cNvPr>
            <p:cNvSpPr/>
            <p:nvPr/>
          </p:nvSpPr>
          <p:spPr bwMode="auto">
            <a:xfrm>
              <a:off x="737156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二等辺三角形 9">
              <a:extLst>
                <a:ext uri="{FF2B5EF4-FFF2-40B4-BE49-F238E27FC236}">
                  <a16:creationId xmlns:a16="http://schemas.microsoft.com/office/drawing/2014/main" id="{2A1BBA91-809F-45DD-88E2-22C21115E479}"/>
                </a:ext>
              </a:extLst>
            </p:cNvPr>
            <p:cNvSpPr/>
            <p:nvPr/>
          </p:nvSpPr>
          <p:spPr bwMode="auto">
            <a:xfrm rot="1800000" flipH="1">
              <a:off x="1416880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二等辺三角形 9">
              <a:extLst>
                <a:ext uri="{FF2B5EF4-FFF2-40B4-BE49-F238E27FC236}">
                  <a16:creationId xmlns:a16="http://schemas.microsoft.com/office/drawing/2014/main" id="{58DBFDE0-D4BE-4647-8749-3AB409098272}"/>
                </a:ext>
              </a:extLst>
            </p:cNvPr>
            <p:cNvSpPr/>
            <p:nvPr/>
          </p:nvSpPr>
          <p:spPr bwMode="auto">
            <a:xfrm rot="1800000" flipH="1">
              <a:off x="1484039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3399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二等辺三角形 9">
              <a:extLst>
                <a:ext uri="{FF2B5EF4-FFF2-40B4-BE49-F238E27FC236}">
                  <a16:creationId xmlns:a16="http://schemas.microsoft.com/office/drawing/2014/main" id="{34400012-751D-441C-AE57-9B6A7EC7C619}"/>
                </a:ext>
              </a:extLst>
            </p:cNvPr>
            <p:cNvSpPr/>
            <p:nvPr/>
          </p:nvSpPr>
          <p:spPr bwMode="auto">
            <a:xfrm rot="19800000">
              <a:off x="514109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二等辺三角形 9">
              <a:extLst>
                <a:ext uri="{FF2B5EF4-FFF2-40B4-BE49-F238E27FC236}">
                  <a16:creationId xmlns:a16="http://schemas.microsoft.com/office/drawing/2014/main" id="{27421548-504B-4F4C-AFDC-AD87CB0A4ED0}"/>
                </a:ext>
              </a:extLst>
            </p:cNvPr>
            <p:cNvSpPr/>
            <p:nvPr/>
          </p:nvSpPr>
          <p:spPr bwMode="auto">
            <a:xfrm rot="19800000">
              <a:off x="648799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3399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464B65FB-528E-4645-8887-7EDA5488614E}"/>
                </a:ext>
              </a:extLst>
            </p:cNvPr>
            <p:cNvSpPr/>
            <p:nvPr/>
          </p:nvSpPr>
          <p:spPr bwMode="auto">
            <a:xfrm>
              <a:off x="565284" y="636843"/>
              <a:ext cx="1289568" cy="1241466"/>
            </a:xfrm>
            <a:prstGeom prst="ellipse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E93BE6C5-8C85-4D0E-9F3F-54987D9D5BCA}"/>
                </a:ext>
              </a:extLst>
            </p:cNvPr>
            <p:cNvSpPr/>
            <p:nvPr/>
          </p:nvSpPr>
          <p:spPr bwMode="auto">
            <a:xfrm>
              <a:off x="1070542" y="1797411"/>
              <a:ext cx="279052" cy="156500"/>
            </a:xfrm>
            <a:prstGeom prst="ellipse">
              <a:avLst/>
            </a:pr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1CFBDEDB-955C-4738-A612-85FFB51624CA}"/>
                </a:ext>
              </a:extLst>
            </p:cNvPr>
            <p:cNvSpPr/>
            <p:nvPr/>
          </p:nvSpPr>
          <p:spPr bwMode="auto">
            <a:xfrm>
              <a:off x="848324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F51A2173-5BCE-465D-8B2C-802B254FEA8E}"/>
                </a:ext>
              </a:extLst>
            </p:cNvPr>
            <p:cNvSpPr/>
            <p:nvPr/>
          </p:nvSpPr>
          <p:spPr bwMode="auto">
            <a:xfrm>
              <a:off x="1070542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E94BEC30-B11A-4030-B68E-4DBB298A4163}"/>
                </a:ext>
              </a:extLst>
            </p:cNvPr>
            <p:cNvSpPr/>
            <p:nvPr/>
          </p:nvSpPr>
          <p:spPr bwMode="auto">
            <a:xfrm>
              <a:off x="1160095" y="1645535"/>
              <a:ext cx="99945" cy="4517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8EE08E3D-688F-445B-A2F0-15FF1B3799B8}"/>
                </a:ext>
              </a:extLst>
            </p:cNvPr>
            <p:cNvSpPr/>
            <p:nvPr/>
          </p:nvSpPr>
          <p:spPr bwMode="auto">
            <a:xfrm rot="10800000">
              <a:off x="761062" y="1035724"/>
              <a:ext cx="898011" cy="90390"/>
            </a:xfrm>
            <a:custGeom>
              <a:avLst/>
              <a:gdLst>
                <a:gd name="connsiteX0" fmla="*/ 708521 w 908858"/>
                <a:gd name="connsiteY0" fmla="*/ 2 h 91482"/>
                <a:gd name="connsiteX1" fmla="*/ 796447 w 908858"/>
                <a:gd name="connsiteY1" fmla="*/ 13413 h 91482"/>
                <a:gd name="connsiteX2" fmla="*/ 908543 w 908858"/>
                <a:gd name="connsiteY2" fmla="*/ 78099 h 91482"/>
                <a:gd name="connsiteX3" fmla="*/ 779122 w 908858"/>
                <a:gd name="connsiteY3" fmla="*/ 78072 h 91482"/>
                <a:gd name="connsiteX4" fmla="*/ 667026 w 908858"/>
                <a:gd name="connsiteY4" fmla="*/ 13386 h 91482"/>
                <a:gd name="connsiteX5" fmla="*/ 708521 w 908858"/>
                <a:gd name="connsiteY5" fmla="*/ 2 h 91482"/>
                <a:gd name="connsiteX6" fmla="*/ 200337 w 908858"/>
                <a:gd name="connsiteY6" fmla="*/ 0 h 91482"/>
                <a:gd name="connsiteX7" fmla="*/ 241832 w 908858"/>
                <a:gd name="connsiteY7" fmla="*/ 13383 h 91482"/>
                <a:gd name="connsiteX8" fmla="*/ 129736 w 908858"/>
                <a:gd name="connsiteY8" fmla="*/ 78070 h 91482"/>
                <a:gd name="connsiteX9" fmla="*/ 315 w 908858"/>
                <a:gd name="connsiteY9" fmla="*/ 78098 h 91482"/>
                <a:gd name="connsiteX10" fmla="*/ 112411 w 908858"/>
                <a:gd name="connsiteY10" fmla="*/ 13411 h 91482"/>
                <a:gd name="connsiteX11" fmla="*/ 200337 w 908858"/>
                <a:gd name="connsiteY11" fmla="*/ 0 h 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858" h="91482">
                  <a:moveTo>
                    <a:pt x="708521" y="2"/>
                  </a:moveTo>
                  <a:cubicBezTo>
                    <a:pt x="731942" y="7"/>
                    <a:pt x="763100" y="4478"/>
                    <a:pt x="796447" y="13413"/>
                  </a:cubicBezTo>
                  <a:cubicBezTo>
                    <a:pt x="863140" y="31284"/>
                    <a:pt x="913327" y="60245"/>
                    <a:pt x="908543" y="78099"/>
                  </a:cubicBezTo>
                  <a:cubicBezTo>
                    <a:pt x="903758" y="95955"/>
                    <a:pt x="845816" y="95942"/>
                    <a:pt x="779122" y="78072"/>
                  </a:cubicBezTo>
                  <a:cubicBezTo>
                    <a:pt x="712428" y="60202"/>
                    <a:pt x="662243" y="31241"/>
                    <a:pt x="667026" y="13386"/>
                  </a:cubicBezTo>
                  <a:cubicBezTo>
                    <a:pt x="669418" y="4458"/>
                    <a:pt x="685100" y="-3"/>
                    <a:pt x="708521" y="2"/>
                  </a:cubicBezTo>
                  <a:close/>
                  <a:moveTo>
                    <a:pt x="200337" y="0"/>
                  </a:moveTo>
                  <a:cubicBezTo>
                    <a:pt x="223758" y="-5"/>
                    <a:pt x="239440" y="4456"/>
                    <a:pt x="241832" y="13383"/>
                  </a:cubicBezTo>
                  <a:cubicBezTo>
                    <a:pt x="246616" y="31239"/>
                    <a:pt x="196429" y="60200"/>
                    <a:pt x="129736" y="78070"/>
                  </a:cubicBezTo>
                  <a:cubicBezTo>
                    <a:pt x="63043" y="95941"/>
                    <a:pt x="5099" y="95953"/>
                    <a:pt x="315" y="78098"/>
                  </a:cubicBezTo>
                  <a:cubicBezTo>
                    <a:pt x="-4469" y="60243"/>
                    <a:pt x="45717" y="31281"/>
                    <a:pt x="112411" y="13411"/>
                  </a:cubicBezTo>
                  <a:cubicBezTo>
                    <a:pt x="145757" y="4476"/>
                    <a:pt x="176917" y="5"/>
                    <a:pt x="20033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BFA37F48-FD49-4DDC-88F0-E52617856B33}"/>
                </a:ext>
              </a:extLst>
            </p:cNvPr>
            <p:cNvSpPr/>
            <p:nvPr/>
          </p:nvSpPr>
          <p:spPr bwMode="auto">
            <a:xfrm>
              <a:off x="848324" y="1212928"/>
              <a:ext cx="134815" cy="182275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" name="楕円 130">
              <a:extLst>
                <a:ext uri="{FF2B5EF4-FFF2-40B4-BE49-F238E27FC236}">
                  <a16:creationId xmlns:a16="http://schemas.microsoft.com/office/drawing/2014/main" id="{4022D793-5A11-4545-A20A-0E4AE674A45B}"/>
                </a:ext>
              </a:extLst>
            </p:cNvPr>
            <p:cNvSpPr/>
            <p:nvPr/>
          </p:nvSpPr>
          <p:spPr bwMode="auto">
            <a:xfrm>
              <a:off x="1420041" y="1212928"/>
              <a:ext cx="134815" cy="182275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5B6DF7AA-E1D6-4402-8487-7AF6DA1D8913}"/>
              </a:ext>
            </a:extLst>
          </p:cNvPr>
          <p:cNvGrpSpPr/>
          <p:nvPr/>
        </p:nvGrpSpPr>
        <p:grpSpPr>
          <a:xfrm>
            <a:off x="2398777" y="2568482"/>
            <a:ext cx="1472418" cy="1929998"/>
            <a:chOff x="2385638" y="509981"/>
            <a:chExt cx="1472418" cy="1929998"/>
          </a:xfrm>
        </p:grpSpPr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4906549-5BED-490C-873F-2658E840DAF5}"/>
                </a:ext>
              </a:extLst>
            </p:cNvPr>
            <p:cNvSpPr/>
            <p:nvPr/>
          </p:nvSpPr>
          <p:spPr bwMode="auto">
            <a:xfrm rot="14400000">
              <a:off x="3324907" y="1775111"/>
              <a:ext cx="337538" cy="515804"/>
            </a:xfrm>
            <a:custGeom>
              <a:avLst/>
              <a:gdLst>
                <a:gd name="connsiteX0" fmla="*/ 247214 w 337538"/>
                <a:gd name="connsiteY0" fmla="*/ 442884 h 515804"/>
                <a:gd name="connsiteX1" fmla="*/ 230035 w 337538"/>
                <a:gd name="connsiteY1" fmla="*/ 417172 h 515804"/>
                <a:gd name="connsiteX2" fmla="*/ 190177 w 337538"/>
                <a:gd name="connsiteY2" fmla="*/ 452128 h 515804"/>
                <a:gd name="connsiteX3" fmla="*/ 146098 w 337538"/>
                <a:gd name="connsiteY3" fmla="*/ 422673 h 515804"/>
                <a:gd name="connsiteX4" fmla="*/ 122652 w 337538"/>
                <a:gd name="connsiteY4" fmla="*/ 470220 h 515804"/>
                <a:gd name="connsiteX5" fmla="*/ 70658 w 337538"/>
                <a:gd name="connsiteY5" fmla="*/ 459877 h 515804"/>
                <a:gd name="connsiteX6" fmla="*/ 67191 w 337538"/>
                <a:gd name="connsiteY6" fmla="*/ 512777 h 515804"/>
                <a:gd name="connsiteX7" fmla="*/ 51972 w 337538"/>
                <a:gd name="connsiteY7" fmla="*/ 515804 h 515804"/>
                <a:gd name="connsiteX8" fmla="*/ 26525 w 337538"/>
                <a:gd name="connsiteY8" fmla="*/ 468923 h 515804"/>
                <a:gd name="connsiteX9" fmla="*/ 0 w 337538"/>
                <a:gd name="connsiteY9" fmla="*/ 337538 h 515804"/>
                <a:gd name="connsiteX10" fmla="*/ 337538 w 337538"/>
                <a:gd name="connsiteY10" fmla="*/ 0 h 515804"/>
                <a:gd name="connsiteX11" fmla="*/ 243413 w 337538"/>
                <a:gd name="connsiteY11" fmla="*/ 425422 h 51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515804">
                  <a:moveTo>
                    <a:pt x="247214" y="442884"/>
                  </a:moveTo>
                  <a:lnTo>
                    <a:pt x="230035" y="417172"/>
                  </a:lnTo>
                  <a:lnTo>
                    <a:pt x="190177" y="452128"/>
                  </a:lnTo>
                  <a:lnTo>
                    <a:pt x="146098" y="422673"/>
                  </a:lnTo>
                  <a:lnTo>
                    <a:pt x="122652" y="470220"/>
                  </a:lnTo>
                  <a:lnTo>
                    <a:pt x="70658" y="459877"/>
                  </a:lnTo>
                  <a:lnTo>
                    <a:pt x="67191" y="512777"/>
                  </a:lnTo>
                  <a:lnTo>
                    <a:pt x="51972" y="515804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871E354B-C954-4093-B424-D792D8DBC240}"/>
                </a:ext>
              </a:extLst>
            </p:cNvPr>
            <p:cNvSpPr/>
            <p:nvPr/>
          </p:nvSpPr>
          <p:spPr bwMode="auto">
            <a:xfrm rot="14400000">
              <a:off x="3586321" y="1739823"/>
              <a:ext cx="285566" cy="257904"/>
            </a:xfrm>
            <a:custGeom>
              <a:avLst/>
              <a:gdLst>
                <a:gd name="connsiteX0" fmla="*/ 285566 w 285566"/>
                <a:gd name="connsiteY0" fmla="*/ 257904 h 257904"/>
                <a:gd name="connsiteX1" fmla="*/ 5674 w 285566"/>
                <a:gd name="connsiteY1" fmla="*/ 109087 h 257904"/>
                <a:gd name="connsiteX2" fmla="*/ 0 w 285566"/>
                <a:gd name="connsiteY2" fmla="*/ 98632 h 257904"/>
                <a:gd name="connsiteX3" fmla="*/ 15219 w 285566"/>
                <a:gd name="connsiteY3" fmla="*/ 95605 h 257904"/>
                <a:gd name="connsiteX4" fmla="*/ 18686 w 285566"/>
                <a:gd name="connsiteY4" fmla="*/ 42705 h 257904"/>
                <a:gd name="connsiteX5" fmla="*/ 70680 w 285566"/>
                <a:gd name="connsiteY5" fmla="*/ 53048 h 257904"/>
                <a:gd name="connsiteX6" fmla="*/ 94126 w 285566"/>
                <a:gd name="connsiteY6" fmla="*/ 5501 h 257904"/>
                <a:gd name="connsiteX7" fmla="*/ 138205 w 285566"/>
                <a:gd name="connsiteY7" fmla="*/ 34956 h 257904"/>
                <a:gd name="connsiteX8" fmla="*/ 178063 w 285566"/>
                <a:gd name="connsiteY8" fmla="*/ 0 h 257904"/>
                <a:gd name="connsiteX9" fmla="*/ 195242 w 285566"/>
                <a:gd name="connsiteY9" fmla="*/ 25712 h 257904"/>
                <a:gd name="connsiteX10" fmla="*/ 210266 w 285566"/>
                <a:gd name="connsiteY10" fmla="*/ 94734 h 257904"/>
                <a:gd name="connsiteX11" fmla="*/ 285566 w 285566"/>
                <a:gd name="connsiteY11" fmla="*/ 257903 h 25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566" h="257904">
                  <a:moveTo>
                    <a:pt x="285566" y="257904"/>
                  </a:moveTo>
                  <a:cubicBezTo>
                    <a:pt x="169055" y="257904"/>
                    <a:pt x="66332" y="198872"/>
                    <a:pt x="5674" y="109087"/>
                  </a:cubicBezTo>
                  <a:lnTo>
                    <a:pt x="0" y="98632"/>
                  </a:lnTo>
                  <a:lnTo>
                    <a:pt x="15219" y="95605"/>
                  </a:lnTo>
                  <a:lnTo>
                    <a:pt x="18686" y="42705"/>
                  </a:lnTo>
                  <a:lnTo>
                    <a:pt x="70680" y="53048"/>
                  </a:lnTo>
                  <a:lnTo>
                    <a:pt x="94126" y="5501"/>
                  </a:lnTo>
                  <a:lnTo>
                    <a:pt x="138205" y="34956"/>
                  </a:lnTo>
                  <a:lnTo>
                    <a:pt x="178063" y="0"/>
                  </a:lnTo>
                  <a:lnTo>
                    <a:pt x="195242" y="25712"/>
                  </a:lnTo>
                  <a:lnTo>
                    <a:pt x="210266" y="94734"/>
                  </a:lnTo>
                  <a:cubicBezTo>
                    <a:pt x="226999" y="151612"/>
                    <a:pt x="252099" y="206624"/>
                    <a:pt x="285566" y="257903"/>
                  </a:cubicBezTo>
                  <a:close/>
                </a:path>
              </a:pathLst>
            </a:cu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FFF9B14C-1EBE-4F5D-BF32-3CFD3302B209}"/>
                </a:ext>
              </a:extLst>
            </p:cNvPr>
            <p:cNvSpPr/>
            <p:nvPr/>
          </p:nvSpPr>
          <p:spPr bwMode="auto">
            <a:xfrm>
              <a:off x="2791529" y="1878309"/>
              <a:ext cx="150289" cy="477810"/>
            </a:xfrm>
            <a:prstGeom prst="ellips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E46EACD8-8C88-4267-8E15-AAB8390CBC35}"/>
                </a:ext>
              </a:extLst>
            </p:cNvPr>
            <p:cNvSpPr/>
            <p:nvPr/>
          </p:nvSpPr>
          <p:spPr bwMode="auto">
            <a:xfrm>
              <a:off x="3217618" y="1878309"/>
              <a:ext cx="150289" cy="477810"/>
            </a:xfrm>
            <a:prstGeom prst="ellips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7481A92E-D9DA-417C-B124-BB8821F7B673}"/>
                </a:ext>
              </a:extLst>
            </p:cNvPr>
            <p:cNvSpPr/>
            <p:nvPr/>
          </p:nvSpPr>
          <p:spPr bwMode="auto">
            <a:xfrm>
              <a:off x="2608685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二等辺三角形 9">
              <a:extLst>
                <a:ext uri="{FF2B5EF4-FFF2-40B4-BE49-F238E27FC236}">
                  <a16:creationId xmlns:a16="http://schemas.microsoft.com/office/drawing/2014/main" id="{F3E3F959-2B70-4CC1-8EA1-3E256E5F668C}"/>
                </a:ext>
              </a:extLst>
            </p:cNvPr>
            <p:cNvSpPr/>
            <p:nvPr/>
          </p:nvSpPr>
          <p:spPr bwMode="auto">
            <a:xfrm rot="1800000" flipH="1">
              <a:off x="3288409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二等辺三角形 9">
              <a:extLst>
                <a:ext uri="{FF2B5EF4-FFF2-40B4-BE49-F238E27FC236}">
                  <a16:creationId xmlns:a16="http://schemas.microsoft.com/office/drawing/2014/main" id="{4A6E6BB1-9471-4EB3-BF18-9656A4C82654}"/>
                </a:ext>
              </a:extLst>
            </p:cNvPr>
            <p:cNvSpPr/>
            <p:nvPr/>
          </p:nvSpPr>
          <p:spPr bwMode="auto">
            <a:xfrm rot="1800000" flipH="1">
              <a:off x="3355568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3399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二等辺三角形 9">
              <a:extLst>
                <a:ext uri="{FF2B5EF4-FFF2-40B4-BE49-F238E27FC236}">
                  <a16:creationId xmlns:a16="http://schemas.microsoft.com/office/drawing/2014/main" id="{59497656-C30B-4845-8B26-1672548E9CCC}"/>
                </a:ext>
              </a:extLst>
            </p:cNvPr>
            <p:cNvSpPr/>
            <p:nvPr/>
          </p:nvSpPr>
          <p:spPr bwMode="auto">
            <a:xfrm rot="19800000">
              <a:off x="2385638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二等辺三角形 9">
              <a:extLst>
                <a:ext uri="{FF2B5EF4-FFF2-40B4-BE49-F238E27FC236}">
                  <a16:creationId xmlns:a16="http://schemas.microsoft.com/office/drawing/2014/main" id="{7BDF7984-67A3-4D80-93EF-52F58E64EAB3}"/>
                </a:ext>
              </a:extLst>
            </p:cNvPr>
            <p:cNvSpPr/>
            <p:nvPr/>
          </p:nvSpPr>
          <p:spPr bwMode="auto">
            <a:xfrm rot="19800000">
              <a:off x="2520328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3399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楕円 141">
              <a:extLst>
                <a:ext uri="{FF2B5EF4-FFF2-40B4-BE49-F238E27FC236}">
                  <a16:creationId xmlns:a16="http://schemas.microsoft.com/office/drawing/2014/main" id="{212A3F9D-8A57-4A73-81DC-E6E70E5BAE74}"/>
                </a:ext>
              </a:extLst>
            </p:cNvPr>
            <p:cNvSpPr/>
            <p:nvPr/>
          </p:nvSpPr>
          <p:spPr bwMode="auto">
            <a:xfrm>
              <a:off x="2436813" y="636843"/>
              <a:ext cx="1289568" cy="1241466"/>
            </a:xfrm>
            <a:prstGeom prst="ellipse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366A73F9-E6D2-48FB-9ED2-D3D1928905BF}"/>
                </a:ext>
              </a:extLst>
            </p:cNvPr>
            <p:cNvSpPr/>
            <p:nvPr/>
          </p:nvSpPr>
          <p:spPr bwMode="auto">
            <a:xfrm>
              <a:off x="2942071" y="1797411"/>
              <a:ext cx="279052" cy="156500"/>
            </a:xfrm>
            <a:prstGeom prst="ellipse">
              <a:avLst/>
            </a:pr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2AEE938B-C13C-4640-97AB-A96F33E29CF4}"/>
                </a:ext>
              </a:extLst>
            </p:cNvPr>
            <p:cNvSpPr/>
            <p:nvPr/>
          </p:nvSpPr>
          <p:spPr bwMode="auto">
            <a:xfrm>
              <a:off x="2719853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09C3D153-35C7-4469-B536-914A1F17948F}"/>
                </a:ext>
              </a:extLst>
            </p:cNvPr>
            <p:cNvSpPr/>
            <p:nvPr/>
          </p:nvSpPr>
          <p:spPr bwMode="auto">
            <a:xfrm>
              <a:off x="2942071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1C6A35BC-CE6E-4A16-BD54-BF352FEC63E3}"/>
                </a:ext>
              </a:extLst>
            </p:cNvPr>
            <p:cNvSpPr/>
            <p:nvPr/>
          </p:nvSpPr>
          <p:spPr bwMode="auto">
            <a:xfrm>
              <a:off x="3031624" y="1645535"/>
              <a:ext cx="99945" cy="4517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A1BFB1B9-0AA7-4592-BE19-B17A4E705F6B}"/>
                </a:ext>
              </a:extLst>
            </p:cNvPr>
            <p:cNvSpPr/>
            <p:nvPr/>
          </p:nvSpPr>
          <p:spPr bwMode="auto">
            <a:xfrm>
              <a:off x="2632591" y="964922"/>
              <a:ext cx="898011" cy="90390"/>
            </a:xfrm>
            <a:custGeom>
              <a:avLst/>
              <a:gdLst>
                <a:gd name="connsiteX0" fmla="*/ 708521 w 908858"/>
                <a:gd name="connsiteY0" fmla="*/ 2 h 91482"/>
                <a:gd name="connsiteX1" fmla="*/ 796447 w 908858"/>
                <a:gd name="connsiteY1" fmla="*/ 13413 h 91482"/>
                <a:gd name="connsiteX2" fmla="*/ 908543 w 908858"/>
                <a:gd name="connsiteY2" fmla="*/ 78099 h 91482"/>
                <a:gd name="connsiteX3" fmla="*/ 779122 w 908858"/>
                <a:gd name="connsiteY3" fmla="*/ 78072 h 91482"/>
                <a:gd name="connsiteX4" fmla="*/ 667026 w 908858"/>
                <a:gd name="connsiteY4" fmla="*/ 13386 h 91482"/>
                <a:gd name="connsiteX5" fmla="*/ 708521 w 908858"/>
                <a:gd name="connsiteY5" fmla="*/ 2 h 91482"/>
                <a:gd name="connsiteX6" fmla="*/ 200337 w 908858"/>
                <a:gd name="connsiteY6" fmla="*/ 0 h 91482"/>
                <a:gd name="connsiteX7" fmla="*/ 241832 w 908858"/>
                <a:gd name="connsiteY7" fmla="*/ 13383 h 91482"/>
                <a:gd name="connsiteX8" fmla="*/ 129736 w 908858"/>
                <a:gd name="connsiteY8" fmla="*/ 78070 h 91482"/>
                <a:gd name="connsiteX9" fmla="*/ 315 w 908858"/>
                <a:gd name="connsiteY9" fmla="*/ 78098 h 91482"/>
                <a:gd name="connsiteX10" fmla="*/ 112411 w 908858"/>
                <a:gd name="connsiteY10" fmla="*/ 13411 h 91482"/>
                <a:gd name="connsiteX11" fmla="*/ 200337 w 908858"/>
                <a:gd name="connsiteY11" fmla="*/ 0 h 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858" h="91482">
                  <a:moveTo>
                    <a:pt x="708521" y="2"/>
                  </a:moveTo>
                  <a:cubicBezTo>
                    <a:pt x="731942" y="7"/>
                    <a:pt x="763100" y="4478"/>
                    <a:pt x="796447" y="13413"/>
                  </a:cubicBezTo>
                  <a:cubicBezTo>
                    <a:pt x="863140" y="31284"/>
                    <a:pt x="913327" y="60245"/>
                    <a:pt x="908543" y="78099"/>
                  </a:cubicBezTo>
                  <a:cubicBezTo>
                    <a:pt x="903758" y="95955"/>
                    <a:pt x="845816" y="95942"/>
                    <a:pt x="779122" y="78072"/>
                  </a:cubicBezTo>
                  <a:cubicBezTo>
                    <a:pt x="712428" y="60202"/>
                    <a:pt x="662243" y="31241"/>
                    <a:pt x="667026" y="13386"/>
                  </a:cubicBezTo>
                  <a:cubicBezTo>
                    <a:pt x="669418" y="4458"/>
                    <a:pt x="685100" y="-3"/>
                    <a:pt x="708521" y="2"/>
                  </a:cubicBezTo>
                  <a:close/>
                  <a:moveTo>
                    <a:pt x="200337" y="0"/>
                  </a:moveTo>
                  <a:cubicBezTo>
                    <a:pt x="223758" y="-5"/>
                    <a:pt x="239440" y="4456"/>
                    <a:pt x="241832" y="13383"/>
                  </a:cubicBezTo>
                  <a:cubicBezTo>
                    <a:pt x="246616" y="31239"/>
                    <a:pt x="196429" y="60200"/>
                    <a:pt x="129736" y="78070"/>
                  </a:cubicBezTo>
                  <a:cubicBezTo>
                    <a:pt x="63043" y="95941"/>
                    <a:pt x="5099" y="95953"/>
                    <a:pt x="315" y="78098"/>
                  </a:cubicBezTo>
                  <a:cubicBezTo>
                    <a:pt x="-4469" y="60243"/>
                    <a:pt x="45717" y="31281"/>
                    <a:pt x="112411" y="13411"/>
                  </a:cubicBezTo>
                  <a:cubicBezTo>
                    <a:pt x="145757" y="4476"/>
                    <a:pt x="176917" y="5"/>
                    <a:pt x="20033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アーチ 147">
              <a:extLst>
                <a:ext uri="{FF2B5EF4-FFF2-40B4-BE49-F238E27FC236}">
                  <a16:creationId xmlns:a16="http://schemas.microsoft.com/office/drawing/2014/main" id="{E8FC4718-9C6D-489B-81D3-5427AD228BF6}"/>
                </a:ext>
              </a:extLst>
            </p:cNvPr>
            <p:cNvSpPr/>
            <p:nvPr/>
          </p:nvSpPr>
          <p:spPr bwMode="auto">
            <a:xfrm>
              <a:off x="2605821" y="1135643"/>
              <a:ext cx="284015" cy="284015"/>
            </a:xfrm>
            <a:prstGeom prst="blockArc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9" name="アーチ 148">
              <a:extLst>
                <a:ext uri="{FF2B5EF4-FFF2-40B4-BE49-F238E27FC236}">
                  <a16:creationId xmlns:a16="http://schemas.microsoft.com/office/drawing/2014/main" id="{E3CCEE59-E8D7-4A14-88B8-59D388037FD8}"/>
                </a:ext>
              </a:extLst>
            </p:cNvPr>
            <p:cNvSpPr/>
            <p:nvPr/>
          </p:nvSpPr>
          <p:spPr bwMode="auto">
            <a:xfrm>
              <a:off x="3291621" y="1135643"/>
              <a:ext cx="284015" cy="284015"/>
            </a:xfrm>
            <a:prstGeom prst="blockArc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88CB54FB-AE8C-414A-B1A7-2C9C927704C2}"/>
              </a:ext>
            </a:extLst>
          </p:cNvPr>
          <p:cNvGrpSpPr/>
          <p:nvPr/>
        </p:nvGrpSpPr>
        <p:grpSpPr>
          <a:xfrm>
            <a:off x="6140648" y="2568482"/>
            <a:ext cx="1499243" cy="1929998"/>
            <a:chOff x="6127509" y="509981"/>
            <a:chExt cx="1499243" cy="1929998"/>
          </a:xfrm>
        </p:grpSpPr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AAD96390-54B1-4F08-A621-95A4ADB89013}"/>
                </a:ext>
              </a:extLst>
            </p:cNvPr>
            <p:cNvSpPr/>
            <p:nvPr/>
          </p:nvSpPr>
          <p:spPr bwMode="auto">
            <a:xfrm rot="14400000">
              <a:off x="7093603" y="1775111"/>
              <a:ext cx="337538" cy="515804"/>
            </a:xfrm>
            <a:custGeom>
              <a:avLst/>
              <a:gdLst>
                <a:gd name="connsiteX0" fmla="*/ 247214 w 337538"/>
                <a:gd name="connsiteY0" fmla="*/ 442884 h 515804"/>
                <a:gd name="connsiteX1" fmla="*/ 230035 w 337538"/>
                <a:gd name="connsiteY1" fmla="*/ 417172 h 515804"/>
                <a:gd name="connsiteX2" fmla="*/ 190177 w 337538"/>
                <a:gd name="connsiteY2" fmla="*/ 452128 h 515804"/>
                <a:gd name="connsiteX3" fmla="*/ 146098 w 337538"/>
                <a:gd name="connsiteY3" fmla="*/ 422673 h 515804"/>
                <a:gd name="connsiteX4" fmla="*/ 122652 w 337538"/>
                <a:gd name="connsiteY4" fmla="*/ 470220 h 515804"/>
                <a:gd name="connsiteX5" fmla="*/ 70658 w 337538"/>
                <a:gd name="connsiteY5" fmla="*/ 459877 h 515804"/>
                <a:gd name="connsiteX6" fmla="*/ 67191 w 337538"/>
                <a:gd name="connsiteY6" fmla="*/ 512777 h 515804"/>
                <a:gd name="connsiteX7" fmla="*/ 51972 w 337538"/>
                <a:gd name="connsiteY7" fmla="*/ 515804 h 515804"/>
                <a:gd name="connsiteX8" fmla="*/ 26525 w 337538"/>
                <a:gd name="connsiteY8" fmla="*/ 468923 h 515804"/>
                <a:gd name="connsiteX9" fmla="*/ 0 w 337538"/>
                <a:gd name="connsiteY9" fmla="*/ 337538 h 515804"/>
                <a:gd name="connsiteX10" fmla="*/ 337538 w 337538"/>
                <a:gd name="connsiteY10" fmla="*/ 0 h 515804"/>
                <a:gd name="connsiteX11" fmla="*/ 243413 w 337538"/>
                <a:gd name="connsiteY11" fmla="*/ 425422 h 51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515804">
                  <a:moveTo>
                    <a:pt x="247214" y="442884"/>
                  </a:moveTo>
                  <a:lnTo>
                    <a:pt x="230035" y="417172"/>
                  </a:lnTo>
                  <a:lnTo>
                    <a:pt x="190177" y="452128"/>
                  </a:lnTo>
                  <a:lnTo>
                    <a:pt x="146098" y="422673"/>
                  </a:lnTo>
                  <a:lnTo>
                    <a:pt x="122652" y="470220"/>
                  </a:lnTo>
                  <a:lnTo>
                    <a:pt x="70658" y="459877"/>
                  </a:lnTo>
                  <a:lnTo>
                    <a:pt x="67191" y="512777"/>
                  </a:lnTo>
                  <a:lnTo>
                    <a:pt x="51972" y="515804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68AF77C5-57CD-4D5A-AE79-CC9F4800D5B2}"/>
                </a:ext>
              </a:extLst>
            </p:cNvPr>
            <p:cNvSpPr/>
            <p:nvPr/>
          </p:nvSpPr>
          <p:spPr bwMode="auto">
            <a:xfrm rot="14400000">
              <a:off x="7355017" y="1739823"/>
              <a:ext cx="285566" cy="257904"/>
            </a:xfrm>
            <a:custGeom>
              <a:avLst/>
              <a:gdLst>
                <a:gd name="connsiteX0" fmla="*/ 285566 w 285566"/>
                <a:gd name="connsiteY0" fmla="*/ 257904 h 257904"/>
                <a:gd name="connsiteX1" fmla="*/ 5674 w 285566"/>
                <a:gd name="connsiteY1" fmla="*/ 109087 h 257904"/>
                <a:gd name="connsiteX2" fmla="*/ 0 w 285566"/>
                <a:gd name="connsiteY2" fmla="*/ 98632 h 257904"/>
                <a:gd name="connsiteX3" fmla="*/ 15219 w 285566"/>
                <a:gd name="connsiteY3" fmla="*/ 95605 h 257904"/>
                <a:gd name="connsiteX4" fmla="*/ 18686 w 285566"/>
                <a:gd name="connsiteY4" fmla="*/ 42705 h 257904"/>
                <a:gd name="connsiteX5" fmla="*/ 70680 w 285566"/>
                <a:gd name="connsiteY5" fmla="*/ 53048 h 257904"/>
                <a:gd name="connsiteX6" fmla="*/ 94126 w 285566"/>
                <a:gd name="connsiteY6" fmla="*/ 5501 h 257904"/>
                <a:gd name="connsiteX7" fmla="*/ 138205 w 285566"/>
                <a:gd name="connsiteY7" fmla="*/ 34956 h 257904"/>
                <a:gd name="connsiteX8" fmla="*/ 178063 w 285566"/>
                <a:gd name="connsiteY8" fmla="*/ 0 h 257904"/>
                <a:gd name="connsiteX9" fmla="*/ 195242 w 285566"/>
                <a:gd name="connsiteY9" fmla="*/ 25712 h 257904"/>
                <a:gd name="connsiteX10" fmla="*/ 210266 w 285566"/>
                <a:gd name="connsiteY10" fmla="*/ 94734 h 257904"/>
                <a:gd name="connsiteX11" fmla="*/ 285566 w 285566"/>
                <a:gd name="connsiteY11" fmla="*/ 257903 h 25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566" h="257904">
                  <a:moveTo>
                    <a:pt x="285566" y="257904"/>
                  </a:moveTo>
                  <a:cubicBezTo>
                    <a:pt x="169055" y="257904"/>
                    <a:pt x="66332" y="198872"/>
                    <a:pt x="5674" y="109087"/>
                  </a:cubicBezTo>
                  <a:lnTo>
                    <a:pt x="0" y="98632"/>
                  </a:lnTo>
                  <a:lnTo>
                    <a:pt x="15219" y="95605"/>
                  </a:lnTo>
                  <a:lnTo>
                    <a:pt x="18686" y="42705"/>
                  </a:lnTo>
                  <a:lnTo>
                    <a:pt x="70680" y="53048"/>
                  </a:lnTo>
                  <a:lnTo>
                    <a:pt x="94126" y="5501"/>
                  </a:lnTo>
                  <a:lnTo>
                    <a:pt x="138205" y="34956"/>
                  </a:lnTo>
                  <a:lnTo>
                    <a:pt x="178063" y="0"/>
                  </a:lnTo>
                  <a:lnTo>
                    <a:pt x="195242" y="25712"/>
                  </a:lnTo>
                  <a:lnTo>
                    <a:pt x="210266" y="94734"/>
                  </a:lnTo>
                  <a:cubicBezTo>
                    <a:pt x="226999" y="151612"/>
                    <a:pt x="252099" y="206624"/>
                    <a:pt x="285566" y="257903"/>
                  </a:cubicBezTo>
                  <a:close/>
                </a:path>
              </a:pathLst>
            </a:cu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90B9B891-8D62-4323-9B6E-7D06CE6CE85F}"/>
                </a:ext>
              </a:extLst>
            </p:cNvPr>
            <p:cNvSpPr/>
            <p:nvPr/>
          </p:nvSpPr>
          <p:spPr bwMode="auto">
            <a:xfrm>
              <a:off x="6533400" y="1878309"/>
              <a:ext cx="150289" cy="477810"/>
            </a:xfrm>
            <a:prstGeom prst="ellips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CE7FB3A6-89DD-43FA-B8BA-F72C681B3897}"/>
                </a:ext>
              </a:extLst>
            </p:cNvPr>
            <p:cNvSpPr/>
            <p:nvPr/>
          </p:nvSpPr>
          <p:spPr bwMode="auto">
            <a:xfrm>
              <a:off x="6959489" y="1878309"/>
              <a:ext cx="150289" cy="477810"/>
            </a:xfrm>
            <a:prstGeom prst="ellips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912CFEA1-5564-40BD-8B8D-F6228D084267}"/>
                </a:ext>
              </a:extLst>
            </p:cNvPr>
            <p:cNvSpPr/>
            <p:nvPr/>
          </p:nvSpPr>
          <p:spPr bwMode="auto">
            <a:xfrm>
              <a:off x="6350556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二等辺三角形 9">
              <a:extLst>
                <a:ext uri="{FF2B5EF4-FFF2-40B4-BE49-F238E27FC236}">
                  <a16:creationId xmlns:a16="http://schemas.microsoft.com/office/drawing/2014/main" id="{131C421F-4F15-4B73-BC7C-80FADEC0CF45}"/>
                </a:ext>
              </a:extLst>
            </p:cNvPr>
            <p:cNvSpPr/>
            <p:nvPr/>
          </p:nvSpPr>
          <p:spPr bwMode="auto">
            <a:xfrm rot="1800000" flipH="1">
              <a:off x="7030280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二等辺三角形 9">
              <a:extLst>
                <a:ext uri="{FF2B5EF4-FFF2-40B4-BE49-F238E27FC236}">
                  <a16:creationId xmlns:a16="http://schemas.microsoft.com/office/drawing/2014/main" id="{9D7D57C2-FD78-41E7-A108-BF9D0DBE0DE4}"/>
                </a:ext>
              </a:extLst>
            </p:cNvPr>
            <p:cNvSpPr/>
            <p:nvPr/>
          </p:nvSpPr>
          <p:spPr bwMode="auto">
            <a:xfrm rot="1800000" flipH="1">
              <a:off x="7097439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3399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二等辺三角形 9">
              <a:extLst>
                <a:ext uri="{FF2B5EF4-FFF2-40B4-BE49-F238E27FC236}">
                  <a16:creationId xmlns:a16="http://schemas.microsoft.com/office/drawing/2014/main" id="{8BA016A1-C715-4C37-9E7A-421CCF800E48}"/>
                </a:ext>
              </a:extLst>
            </p:cNvPr>
            <p:cNvSpPr/>
            <p:nvPr/>
          </p:nvSpPr>
          <p:spPr bwMode="auto">
            <a:xfrm rot="19800000">
              <a:off x="6127509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二等辺三角形 9">
              <a:extLst>
                <a:ext uri="{FF2B5EF4-FFF2-40B4-BE49-F238E27FC236}">
                  <a16:creationId xmlns:a16="http://schemas.microsoft.com/office/drawing/2014/main" id="{A2594EB9-4F52-4C74-AB74-E44B78A00B38}"/>
                </a:ext>
              </a:extLst>
            </p:cNvPr>
            <p:cNvSpPr/>
            <p:nvPr/>
          </p:nvSpPr>
          <p:spPr bwMode="auto">
            <a:xfrm rot="19800000">
              <a:off x="6262199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3399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楕円 159">
              <a:extLst>
                <a:ext uri="{FF2B5EF4-FFF2-40B4-BE49-F238E27FC236}">
                  <a16:creationId xmlns:a16="http://schemas.microsoft.com/office/drawing/2014/main" id="{1E150675-FE27-420B-B72C-FB3DB06EA4B4}"/>
                </a:ext>
              </a:extLst>
            </p:cNvPr>
            <p:cNvSpPr/>
            <p:nvPr/>
          </p:nvSpPr>
          <p:spPr bwMode="auto">
            <a:xfrm>
              <a:off x="6178684" y="636843"/>
              <a:ext cx="1289568" cy="1241466"/>
            </a:xfrm>
            <a:prstGeom prst="ellipse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楕円 160">
              <a:extLst>
                <a:ext uri="{FF2B5EF4-FFF2-40B4-BE49-F238E27FC236}">
                  <a16:creationId xmlns:a16="http://schemas.microsoft.com/office/drawing/2014/main" id="{6F2FF855-C10F-4739-8912-0FFA036573B4}"/>
                </a:ext>
              </a:extLst>
            </p:cNvPr>
            <p:cNvSpPr/>
            <p:nvPr/>
          </p:nvSpPr>
          <p:spPr bwMode="auto">
            <a:xfrm>
              <a:off x="6683942" y="1797411"/>
              <a:ext cx="279052" cy="156500"/>
            </a:xfrm>
            <a:prstGeom prst="ellipse">
              <a:avLst/>
            </a:pr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E778C11C-022D-4B2A-A137-E8052418CCEA}"/>
                </a:ext>
              </a:extLst>
            </p:cNvPr>
            <p:cNvSpPr/>
            <p:nvPr/>
          </p:nvSpPr>
          <p:spPr bwMode="auto">
            <a:xfrm>
              <a:off x="6461724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8765CBDE-3E58-4C7C-ADA7-E13E8A674A75}"/>
                </a:ext>
              </a:extLst>
            </p:cNvPr>
            <p:cNvSpPr/>
            <p:nvPr/>
          </p:nvSpPr>
          <p:spPr bwMode="auto">
            <a:xfrm>
              <a:off x="6683942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楕円 163">
              <a:extLst>
                <a:ext uri="{FF2B5EF4-FFF2-40B4-BE49-F238E27FC236}">
                  <a16:creationId xmlns:a16="http://schemas.microsoft.com/office/drawing/2014/main" id="{6875CA21-FF63-41DE-9F65-E30C422A6EDC}"/>
                </a:ext>
              </a:extLst>
            </p:cNvPr>
            <p:cNvSpPr/>
            <p:nvPr/>
          </p:nvSpPr>
          <p:spPr bwMode="auto">
            <a:xfrm>
              <a:off x="6773495" y="1645535"/>
              <a:ext cx="99945" cy="4517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楕円 164">
              <a:extLst>
                <a:ext uri="{FF2B5EF4-FFF2-40B4-BE49-F238E27FC236}">
                  <a16:creationId xmlns:a16="http://schemas.microsoft.com/office/drawing/2014/main" id="{4C722F5A-8614-4D65-8407-0631FF375FEE}"/>
                </a:ext>
              </a:extLst>
            </p:cNvPr>
            <p:cNvSpPr/>
            <p:nvPr/>
          </p:nvSpPr>
          <p:spPr bwMode="auto">
            <a:xfrm>
              <a:off x="6914077" y="964922"/>
              <a:ext cx="482918" cy="482918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2BBA2618-697C-4E80-8FEE-CA96666FB66C}"/>
                </a:ext>
              </a:extLst>
            </p:cNvPr>
            <p:cNvSpPr/>
            <p:nvPr/>
          </p:nvSpPr>
          <p:spPr bwMode="auto">
            <a:xfrm>
              <a:off x="7085516" y="1136591"/>
              <a:ext cx="139580" cy="13958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2B603B01-96D0-4386-AD48-13B42BCD6766}"/>
                </a:ext>
              </a:extLst>
            </p:cNvPr>
            <p:cNvSpPr/>
            <p:nvPr/>
          </p:nvSpPr>
          <p:spPr bwMode="auto">
            <a:xfrm>
              <a:off x="6374699" y="757371"/>
              <a:ext cx="898011" cy="90390"/>
            </a:xfrm>
            <a:custGeom>
              <a:avLst/>
              <a:gdLst>
                <a:gd name="connsiteX0" fmla="*/ 708521 w 908858"/>
                <a:gd name="connsiteY0" fmla="*/ 2 h 91482"/>
                <a:gd name="connsiteX1" fmla="*/ 796447 w 908858"/>
                <a:gd name="connsiteY1" fmla="*/ 13413 h 91482"/>
                <a:gd name="connsiteX2" fmla="*/ 908543 w 908858"/>
                <a:gd name="connsiteY2" fmla="*/ 78099 h 91482"/>
                <a:gd name="connsiteX3" fmla="*/ 779122 w 908858"/>
                <a:gd name="connsiteY3" fmla="*/ 78072 h 91482"/>
                <a:gd name="connsiteX4" fmla="*/ 667026 w 908858"/>
                <a:gd name="connsiteY4" fmla="*/ 13386 h 91482"/>
                <a:gd name="connsiteX5" fmla="*/ 708521 w 908858"/>
                <a:gd name="connsiteY5" fmla="*/ 2 h 91482"/>
                <a:gd name="connsiteX6" fmla="*/ 200337 w 908858"/>
                <a:gd name="connsiteY6" fmla="*/ 0 h 91482"/>
                <a:gd name="connsiteX7" fmla="*/ 241832 w 908858"/>
                <a:gd name="connsiteY7" fmla="*/ 13383 h 91482"/>
                <a:gd name="connsiteX8" fmla="*/ 129736 w 908858"/>
                <a:gd name="connsiteY8" fmla="*/ 78070 h 91482"/>
                <a:gd name="connsiteX9" fmla="*/ 315 w 908858"/>
                <a:gd name="connsiteY9" fmla="*/ 78098 h 91482"/>
                <a:gd name="connsiteX10" fmla="*/ 112411 w 908858"/>
                <a:gd name="connsiteY10" fmla="*/ 13411 h 91482"/>
                <a:gd name="connsiteX11" fmla="*/ 200337 w 908858"/>
                <a:gd name="connsiteY11" fmla="*/ 0 h 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858" h="91482">
                  <a:moveTo>
                    <a:pt x="708521" y="2"/>
                  </a:moveTo>
                  <a:cubicBezTo>
                    <a:pt x="731942" y="7"/>
                    <a:pt x="763100" y="4478"/>
                    <a:pt x="796447" y="13413"/>
                  </a:cubicBezTo>
                  <a:cubicBezTo>
                    <a:pt x="863140" y="31284"/>
                    <a:pt x="913327" y="60245"/>
                    <a:pt x="908543" y="78099"/>
                  </a:cubicBezTo>
                  <a:cubicBezTo>
                    <a:pt x="903758" y="95955"/>
                    <a:pt x="845816" y="95942"/>
                    <a:pt x="779122" y="78072"/>
                  </a:cubicBezTo>
                  <a:cubicBezTo>
                    <a:pt x="712428" y="60202"/>
                    <a:pt x="662243" y="31241"/>
                    <a:pt x="667026" y="13386"/>
                  </a:cubicBezTo>
                  <a:cubicBezTo>
                    <a:pt x="669418" y="4458"/>
                    <a:pt x="685100" y="-3"/>
                    <a:pt x="708521" y="2"/>
                  </a:cubicBezTo>
                  <a:close/>
                  <a:moveTo>
                    <a:pt x="200337" y="0"/>
                  </a:moveTo>
                  <a:cubicBezTo>
                    <a:pt x="223758" y="-5"/>
                    <a:pt x="239440" y="4456"/>
                    <a:pt x="241832" y="13383"/>
                  </a:cubicBezTo>
                  <a:cubicBezTo>
                    <a:pt x="246616" y="31239"/>
                    <a:pt x="196429" y="60200"/>
                    <a:pt x="129736" y="78070"/>
                  </a:cubicBezTo>
                  <a:cubicBezTo>
                    <a:pt x="63043" y="95941"/>
                    <a:pt x="5099" y="95953"/>
                    <a:pt x="315" y="78098"/>
                  </a:cubicBezTo>
                  <a:cubicBezTo>
                    <a:pt x="-4469" y="60243"/>
                    <a:pt x="45717" y="31281"/>
                    <a:pt x="112411" y="13411"/>
                  </a:cubicBezTo>
                  <a:cubicBezTo>
                    <a:pt x="145757" y="4476"/>
                    <a:pt x="176917" y="5"/>
                    <a:pt x="20033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楕円 167">
              <a:extLst>
                <a:ext uri="{FF2B5EF4-FFF2-40B4-BE49-F238E27FC236}">
                  <a16:creationId xmlns:a16="http://schemas.microsoft.com/office/drawing/2014/main" id="{E8408448-7740-4AE5-A0CB-A22422E7266B}"/>
                </a:ext>
              </a:extLst>
            </p:cNvPr>
            <p:cNvSpPr/>
            <p:nvPr/>
          </p:nvSpPr>
          <p:spPr bwMode="auto">
            <a:xfrm>
              <a:off x="6260027" y="964922"/>
              <a:ext cx="482918" cy="482918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9" name="楕円 168">
              <a:extLst>
                <a:ext uri="{FF2B5EF4-FFF2-40B4-BE49-F238E27FC236}">
                  <a16:creationId xmlns:a16="http://schemas.microsoft.com/office/drawing/2014/main" id="{26B8A9A3-7ED1-46D4-AAED-4DD69F3B2D57}"/>
                </a:ext>
              </a:extLst>
            </p:cNvPr>
            <p:cNvSpPr/>
            <p:nvPr/>
          </p:nvSpPr>
          <p:spPr bwMode="auto">
            <a:xfrm>
              <a:off x="6431466" y="1136591"/>
              <a:ext cx="139580" cy="13958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9EC680F6-FEED-4ECF-8B9B-C91C730EE1E2}"/>
              </a:ext>
            </a:extLst>
          </p:cNvPr>
          <p:cNvGrpSpPr/>
          <p:nvPr/>
        </p:nvGrpSpPr>
        <p:grpSpPr>
          <a:xfrm>
            <a:off x="4286448" y="2568482"/>
            <a:ext cx="1473368" cy="1929998"/>
            <a:chOff x="4273309" y="509981"/>
            <a:chExt cx="1473368" cy="1929998"/>
          </a:xfrm>
        </p:grpSpPr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FC366B14-0C3E-4D40-A830-4DFB5C3D3739}"/>
                </a:ext>
              </a:extLst>
            </p:cNvPr>
            <p:cNvSpPr/>
            <p:nvPr/>
          </p:nvSpPr>
          <p:spPr bwMode="auto">
            <a:xfrm rot="14400000">
              <a:off x="5213528" y="1775111"/>
              <a:ext cx="337538" cy="515804"/>
            </a:xfrm>
            <a:custGeom>
              <a:avLst/>
              <a:gdLst>
                <a:gd name="connsiteX0" fmla="*/ 247214 w 337538"/>
                <a:gd name="connsiteY0" fmla="*/ 442884 h 515804"/>
                <a:gd name="connsiteX1" fmla="*/ 230035 w 337538"/>
                <a:gd name="connsiteY1" fmla="*/ 417172 h 515804"/>
                <a:gd name="connsiteX2" fmla="*/ 190177 w 337538"/>
                <a:gd name="connsiteY2" fmla="*/ 452128 h 515804"/>
                <a:gd name="connsiteX3" fmla="*/ 146098 w 337538"/>
                <a:gd name="connsiteY3" fmla="*/ 422673 h 515804"/>
                <a:gd name="connsiteX4" fmla="*/ 122652 w 337538"/>
                <a:gd name="connsiteY4" fmla="*/ 470220 h 515804"/>
                <a:gd name="connsiteX5" fmla="*/ 70658 w 337538"/>
                <a:gd name="connsiteY5" fmla="*/ 459877 h 515804"/>
                <a:gd name="connsiteX6" fmla="*/ 67191 w 337538"/>
                <a:gd name="connsiteY6" fmla="*/ 512777 h 515804"/>
                <a:gd name="connsiteX7" fmla="*/ 51972 w 337538"/>
                <a:gd name="connsiteY7" fmla="*/ 515804 h 515804"/>
                <a:gd name="connsiteX8" fmla="*/ 26525 w 337538"/>
                <a:gd name="connsiteY8" fmla="*/ 468923 h 515804"/>
                <a:gd name="connsiteX9" fmla="*/ 0 w 337538"/>
                <a:gd name="connsiteY9" fmla="*/ 337538 h 515804"/>
                <a:gd name="connsiteX10" fmla="*/ 337538 w 337538"/>
                <a:gd name="connsiteY10" fmla="*/ 0 h 515804"/>
                <a:gd name="connsiteX11" fmla="*/ 243413 w 337538"/>
                <a:gd name="connsiteY11" fmla="*/ 425422 h 51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515804">
                  <a:moveTo>
                    <a:pt x="247214" y="442884"/>
                  </a:moveTo>
                  <a:lnTo>
                    <a:pt x="230035" y="417172"/>
                  </a:lnTo>
                  <a:lnTo>
                    <a:pt x="190177" y="452128"/>
                  </a:lnTo>
                  <a:lnTo>
                    <a:pt x="146098" y="422673"/>
                  </a:lnTo>
                  <a:lnTo>
                    <a:pt x="122652" y="470220"/>
                  </a:lnTo>
                  <a:lnTo>
                    <a:pt x="70658" y="459877"/>
                  </a:lnTo>
                  <a:lnTo>
                    <a:pt x="67191" y="512777"/>
                  </a:lnTo>
                  <a:lnTo>
                    <a:pt x="51972" y="515804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DAD7C59C-82E9-4707-8E40-DCA1FB84388E}"/>
                </a:ext>
              </a:extLst>
            </p:cNvPr>
            <p:cNvSpPr/>
            <p:nvPr/>
          </p:nvSpPr>
          <p:spPr bwMode="auto">
            <a:xfrm rot="14400000">
              <a:off x="5474942" y="1739823"/>
              <a:ext cx="285566" cy="257904"/>
            </a:xfrm>
            <a:custGeom>
              <a:avLst/>
              <a:gdLst>
                <a:gd name="connsiteX0" fmla="*/ 285566 w 285566"/>
                <a:gd name="connsiteY0" fmla="*/ 257904 h 257904"/>
                <a:gd name="connsiteX1" fmla="*/ 5674 w 285566"/>
                <a:gd name="connsiteY1" fmla="*/ 109087 h 257904"/>
                <a:gd name="connsiteX2" fmla="*/ 0 w 285566"/>
                <a:gd name="connsiteY2" fmla="*/ 98632 h 257904"/>
                <a:gd name="connsiteX3" fmla="*/ 15219 w 285566"/>
                <a:gd name="connsiteY3" fmla="*/ 95605 h 257904"/>
                <a:gd name="connsiteX4" fmla="*/ 18686 w 285566"/>
                <a:gd name="connsiteY4" fmla="*/ 42705 h 257904"/>
                <a:gd name="connsiteX5" fmla="*/ 70680 w 285566"/>
                <a:gd name="connsiteY5" fmla="*/ 53048 h 257904"/>
                <a:gd name="connsiteX6" fmla="*/ 94126 w 285566"/>
                <a:gd name="connsiteY6" fmla="*/ 5501 h 257904"/>
                <a:gd name="connsiteX7" fmla="*/ 138205 w 285566"/>
                <a:gd name="connsiteY7" fmla="*/ 34956 h 257904"/>
                <a:gd name="connsiteX8" fmla="*/ 178063 w 285566"/>
                <a:gd name="connsiteY8" fmla="*/ 0 h 257904"/>
                <a:gd name="connsiteX9" fmla="*/ 195242 w 285566"/>
                <a:gd name="connsiteY9" fmla="*/ 25712 h 257904"/>
                <a:gd name="connsiteX10" fmla="*/ 210266 w 285566"/>
                <a:gd name="connsiteY10" fmla="*/ 94734 h 257904"/>
                <a:gd name="connsiteX11" fmla="*/ 285566 w 285566"/>
                <a:gd name="connsiteY11" fmla="*/ 257903 h 25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566" h="257904">
                  <a:moveTo>
                    <a:pt x="285566" y="257904"/>
                  </a:moveTo>
                  <a:cubicBezTo>
                    <a:pt x="169055" y="257904"/>
                    <a:pt x="66332" y="198872"/>
                    <a:pt x="5674" y="109087"/>
                  </a:cubicBezTo>
                  <a:lnTo>
                    <a:pt x="0" y="98632"/>
                  </a:lnTo>
                  <a:lnTo>
                    <a:pt x="15219" y="95605"/>
                  </a:lnTo>
                  <a:lnTo>
                    <a:pt x="18686" y="42705"/>
                  </a:lnTo>
                  <a:lnTo>
                    <a:pt x="70680" y="53048"/>
                  </a:lnTo>
                  <a:lnTo>
                    <a:pt x="94126" y="5501"/>
                  </a:lnTo>
                  <a:lnTo>
                    <a:pt x="138205" y="34956"/>
                  </a:lnTo>
                  <a:lnTo>
                    <a:pt x="178063" y="0"/>
                  </a:lnTo>
                  <a:lnTo>
                    <a:pt x="195242" y="25712"/>
                  </a:lnTo>
                  <a:lnTo>
                    <a:pt x="210266" y="94734"/>
                  </a:lnTo>
                  <a:cubicBezTo>
                    <a:pt x="226999" y="151612"/>
                    <a:pt x="252099" y="206624"/>
                    <a:pt x="285566" y="257903"/>
                  </a:cubicBezTo>
                  <a:close/>
                </a:path>
              </a:pathLst>
            </a:cu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E383BBF2-1E8C-406C-9FB7-84518933E26E}"/>
                </a:ext>
              </a:extLst>
            </p:cNvPr>
            <p:cNvSpPr/>
            <p:nvPr/>
          </p:nvSpPr>
          <p:spPr bwMode="auto">
            <a:xfrm>
              <a:off x="4679200" y="1878309"/>
              <a:ext cx="150289" cy="477810"/>
            </a:xfrm>
            <a:prstGeom prst="ellips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6DC9ADF7-84C5-49F9-98DB-659C689D7A53}"/>
                </a:ext>
              </a:extLst>
            </p:cNvPr>
            <p:cNvSpPr/>
            <p:nvPr/>
          </p:nvSpPr>
          <p:spPr bwMode="auto">
            <a:xfrm>
              <a:off x="5105289" y="1878309"/>
              <a:ext cx="150289" cy="477810"/>
            </a:xfrm>
            <a:prstGeom prst="ellips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ED2D7413-54F2-40E4-A071-27A90A3D719F}"/>
                </a:ext>
              </a:extLst>
            </p:cNvPr>
            <p:cNvSpPr/>
            <p:nvPr/>
          </p:nvSpPr>
          <p:spPr bwMode="auto">
            <a:xfrm>
              <a:off x="4496356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二等辺三角形 9">
              <a:extLst>
                <a:ext uri="{FF2B5EF4-FFF2-40B4-BE49-F238E27FC236}">
                  <a16:creationId xmlns:a16="http://schemas.microsoft.com/office/drawing/2014/main" id="{B34470AA-598D-4EAC-9C71-FBBAD30838F7}"/>
                </a:ext>
              </a:extLst>
            </p:cNvPr>
            <p:cNvSpPr/>
            <p:nvPr/>
          </p:nvSpPr>
          <p:spPr bwMode="auto">
            <a:xfrm rot="1800000" flipH="1">
              <a:off x="5176080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二等辺三角形 9">
              <a:extLst>
                <a:ext uri="{FF2B5EF4-FFF2-40B4-BE49-F238E27FC236}">
                  <a16:creationId xmlns:a16="http://schemas.microsoft.com/office/drawing/2014/main" id="{59BA7088-C31D-463C-9627-164B5BA6EFBB}"/>
                </a:ext>
              </a:extLst>
            </p:cNvPr>
            <p:cNvSpPr/>
            <p:nvPr/>
          </p:nvSpPr>
          <p:spPr bwMode="auto">
            <a:xfrm rot="1800000" flipH="1">
              <a:off x="5243239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CC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二等辺三角形 9">
              <a:extLst>
                <a:ext uri="{FF2B5EF4-FFF2-40B4-BE49-F238E27FC236}">
                  <a16:creationId xmlns:a16="http://schemas.microsoft.com/office/drawing/2014/main" id="{25F4B0F7-B424-45F4-998B-8E6956FF38F0}"/>
                </a:ext>
              </a:extLst>
            </p:cNvPr>
            <p:cNvSpPr/>
            <p:nvPr/>
          </p:nvSpPr>
          <p:spPr bwMode="auto">
            <a:xfrm rot="19800000">
              <a:off x="4273309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二等辺三角形 9">
              <a:extLst>
                <a:ext uri="{FF2B5EF4-FFF2-40B4-BE49-F238E27FC236}">
                  <a16:creationId xmlns:a16="http://schemas.microsoft.com/office/drawing/2014/main" id="{86E3615F-26DA-4B44-BBC8-6FADABD5A6A6}"/>
                </a:ext>
              </a:extLst>
            </p:cNvPr>
            <p:cNvSpPr/>
            <p:nvPr/>
          </p:nvSpPr>
          <p:spPr bwMode="auto">
            <a:xfrm rot="19800000">
              <a:off x="4407999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CC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0FAE2719-53E8-47CA-BE62-E2990C19340E}"/>
                </a:ext>
              </a:extLst>
            </p:cNvPr>
            <p:cNvSpPr/>
            <p:nvPr/>
          </p:nvSpPr>
          <p:spPr bwMode="auto">
            <a:xfrm>
              <a:off x="4324484" y="636843"/>
              <a:ext cx="1289568" cy="1241466"/>
            </a:xfrm>
            <a:prstGeom prst="ellipse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55505EBC-1F9F-4E54-A53C-30E422305BFD}"/>
                </a:ext>
              </a:extLst>
            </p:cNvPr>
            <p:cNvSpPr/>
            <p:nvPr/>
          </p:nvSpPr>
          <p:spPr bwMode="auto">
            <a:xfrm>
              <a:off x="4829742" y="1797411"/>
              <a:ext cx="279052" cy="156500"/>
            </a:xfrm>
            <a:prstGeom prst="ellipse">
              <a:avLst/>
            </a:pr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2CA4E2AB-60FC-45DC-894E-FF1CB4A66992}"/>
                </a:ext>
              </a:extLst>
            </p:cNvPr>
            <p:cNvSpPr/>
            <p:nvPr/>
          </p:nvSpPr>
          <p:spPr bwMode="auto">
            <a:xfrm>
              <a:off x="4607524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楕円 182">
              <a:extLst>
                <a:ext uri="{FF2B5EF4-FFF2-40B4-BE49-F238E27FC236}">
                  <a16:creationId xmlns:a16="http://schemas.microsoft.com/office/drawing/2014/main" id="{CB610843-2294-4400-BEF4-F8FF0F76C6EB}"/>
                </a:ext>
              </a:extLst>
            </p:cNvPr>
            <p:cNvSpPr/>
            <p:nvPr/>
          </p:nvSpPr>
          <p:spPr bwMode="auto">
            <a:xfrm>
              <a:off x="4829742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07B57CC4-E75B-4AA5-AB98-D17F622C257B}"/>
                </a:ext>
              </a:extLst>
            </p:cNvPr>
            <p:cNvSpPr/>
            <p:nvPr/>
          </p:nvSpPr>
          <p:spPr bwMode="auto">
            <a:xfrm>
              <a:off x="4919295" y="1645535"/>
              <a:ext cx="99945" cy="4517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83AFE40E-80B9-41CA-9E62-9EE1E75822F7}"/>
                </a:ext>
              </a:extLst>
            </p:cNvPr>
            <p:cNvSpPr/>
            <p:nvPr/>
          </p:nvSpPr>
          <p:spPr bwMode="auto">
            <a:xfrm>
              <a:off x="4520262" y="972862"/>
              <a:ext cx="898011" cy="90390"/>
            </a:xfrm>
            <a:custGeom>
              <a:avLst/>
              <a:gdLst>
                <a:gd name="connsiteX0" fmla="*/ 708521 w 908858"/>
                <a:gd name="connsiteY0" fmla="*/ 2 h 91482"/>
                <a:gd name="connsiteX1" fmla="*/ 796447 w 908858"/>
                <a:gd name="connsiteY1" fmla="*/ 13413 h 91482"/>
                <a:gd name="connsiteX2" fmla="*/ 908543 w 908858"/>
                <a:gd name="connsiteY2" fmla="*/ 78099 h 91482"/>
                <a:gd name="connsiteX3" fmla="*/ 779122 w 908858"/>
                <a:gd name="connsiteY3" fmla="*/ 78072 h 91482"/>
                <a:gd name="connsiteX4" fmla="*/ 667026 w 908858"/>
                <a:gd name="connsiteY4" fmla="*/ 13386 h 91482"/>
                <a:gd name="connsiteX5" fmla="*/ 708521 w 908858"/>
                <a:gd name="connsiteY5" fmla="*/ 2 h 91482"/>
                <a:gd name="connsiteX6" fmla="*/ 200337 w 908858"/>
                <a:gd name="connsiteY6" fmla="*/ 0 h 91482"/>
                <a:gd name="connsiteX7" fmla="*/ 241832 w 908858"/>
                <a:gd name="connsiteY7" fmla="*/ 13383 h 91482"/>
                <a:gd name="connsiteX8" fmla="*/ 129736 w 908858"/>
                <a:gd name="connsiteY8" fmla="*/ 78070 h 91482"/>
                <a:gd name="connsiteX9" fmla="*/ 315 w 908858"/>
                <a:gd name="connsiteY9" fmla="*/ 78098 h 91482"/>
                <a:gd name="connsiteX10" fmla="*/ 112411 w 908858"/>
                <a:gd name="connsiteY10" fmla="*/ 13411 h 91482"/>
                <a:gd name="connsiteX11" fmla="*/ 200337 w 908858"/>
                <a:gd name="connsiteY11" fmla="*/ 0 h 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858" h="91482">
                  <a:moveTo>
                    <a:pt x="708521" y="2"/>
                  </a:moveTo>
                  <a:cubicBezTo>
                    <a:pt x="731942" y="7"/>
                    <a:pt x="763100" y="4478"/>
                    <a:pt x="796447" y="13413"/>
                  </a:cubicBezTo>
                  <a:cubicBezTo>
                    <a:pt x="863140" y="31284"/>
                    <a:pt x="913327" y="60245"/>
                    <a:pt x="908543" y="78099"/>
                  </a:cubicBezTo>
                  <a:cubicBezTo>
                    <a:pt x="903758" y="95955"/>
                    <a:pt x="845816" y="95942"/>
                    <a:pt x="779122" y="78072"/>
                  </a:cubicBezTo>
                  <a:cubicBezTo>
                    <a:pt x="712428" y="60202"/>
                    <a:pt x="662243" y="31241"/>
                    <a:pt x="667026" y="13386"/>
                  </a:cubicBezTo>
                  <a:cubicBezTo>
                    <a:pt x="669418" y="4458"/>
                    <a:pt x="685100" y="-3"/>
                    <a:pt x="708521" y="2"/>
                  </a:cubicBezTo>
                  <a:close/>
                  <a:moveTo>
                    <a:pt x="200337" y="0"/>
                  </a:moveTo>
                  <a:cubicBezTo>
                    <a:pt x="223758" y="-5"/>
                    <a:pt x="239440" y="4456"/>
                    <a:pt x="241832" y="13383"/>
                  </a:cubicBezTo>
                  <a:cubicBezTo>
                    <a:pt x="246616" y="31239"/>
                    <a:pt x="196429" y="60200"/>
                    <a:pt x="129736" y="78070"/>
                  </a:cubicBezTo>
                  <a:cubicBezTo>
                    <a:pt x="63043" y="95941"/>
                    <a:pt x="5099" y="95953"/>
                    <a:pt x="315" y="78098"/>
                  </a:cubicBezTo>
                  <a:cubicBezTo>
                    <a:pt x="-4469" y="60243"/>
                    <a:pt x="45717" y="31281"/>
                    <a:pt x="112411" y="13411"/>
                  </a:cubicBezTo>
                  <a:cubicBezTo>
                    <a:pt x="145757" y="4476"/>
                    <a:pt x="176917" y="5"/>
                    <a:pt x="20033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75EB2405-E920-4B8B-B935-E2DA95B05CA9}"/>
                </a:ext>
              </a:extLst>
            </p:cNvPr>
            <p:cNvSpPr/>
            <p:nvPr/>
          </p:nvSpPr>
          <p:spPr bwMode="auto">
            <a:xfrm>
              <a:off x="4446753" y="1183703"/>
              <a:ext cx="382736" cy="93947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" name="楕円 186">
              <a:extLst>
                <a:ext uri="{FF2B5EF4-FFF2-40B4-BE49-F238E27FC236}">
                  <a16:creationId xmlns:a16="http://schemas.microsoft.com/office/drawing/2014/main" id="{7B2767F9-7E23-4194-A808-673AC7FDB284}"/>
                </a:ext>
              </a:extLst>
            </p:cNvPr>
            <p:cNvSpPr/>
            <p:nvPr/>
          </p:nvSpPr>
          <p:spPr bwMode="auto">
            <a:xfrm>
              <a:off x="5113503" y="1183703"/>
              <a:ext cx="382736" cy="93947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8" name="楕円 713">
              <a:extLst>
                <a:ext uri="{FF2B5EF4-FFF2-40B4-BE49-F238E27FC236}">
                  <a16:creationId xmlns:a16="http://schemas.microsoft.com/office/drawing/2014/main" id="{204C8209-A997-43F2-AF70-3FA3EDBA36F5}"/>
                </a:ext>
              </a:extLst>
            </p:cNvPr>
            <p:cNvSpPr/>
            <p:nvPr/>
          </p:nvSpPr>
          <p:spPr bwMode="auto">
            <a:xfrm>
              <a:off x="4388928" y="12855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50000">
                  <a:srgbClr val="00B0F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9" name="楕円 713">
              <a:extLst>
                <a:ext uri="{FF2B5EF4-FFF2-40B4-BE49-F238E27FC236}">
                  <a16:creationId xmlns:a16="http://schemas.microsoft.com/office/drawing/2014/main" id="{6347B004-B991-4FE7-9F07-0C2ED7940C96}"/>
                </a:ext>
              </a:extLst>
            </p:cNvPr>
            <p:cNvSpPr/>
            <p:nvPr/>
          </p:nvSpPr>
          <p:spPr bwMode="auto">
            <a:xfrm>
              <a:off x="4388928" y="15903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50000">
                  <a:srgbClr val="00B0F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0" name="楕円 713">
              <a:extLst>
                <a:ext uri="{FF2B5EF4-FFF2-40B4-BE49-F238E27FC236}">
                  <a16:creationId xmlns:a16="http://schemas.microsoft.com/office/drawing/2014/main" id="{27E285C7-8B2D-4B66-A0EC-A2AD3A605998}"/>
                </a:ext>
              </a:extLst>
            </p:cNvPr>
            <p:cNvSpPr/>
            <p:nvPr/>
          </p:nvSpPr>
          <p:spPr bwMode="auto">
            <a:xfrm>
              <a:off x="5430328" y="12855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50000">
                  <a:srgbClr val="00B0F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1" name="楕円 713">
              <a:extLst>
                <a:ext uri="{FF2B5EF4-FFF2-40B4-BE49-F238E27FC236}">
                  <a16:creationId xmlns:a16="http://schemas.microsoft.com/office/drawing/2014/main" id="{2063D49E-6126-4ABB-8B50-59DD92441619}"/>
                </a:ext>
              </a:extLst>
            </p:cNvPr>
            <p:cNvSpPr/>
            <p:nvPr/>
          </p:nvSpPr>
          <p:spPr bwMode="auto">
            <a:xfrm>
              <a:off x="5430328" y="15903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50000">
                  <a:srgbClr val="00B0F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FE6564FF-10D7-46C7-BC25-1749D536A9A3}"/>
              </a:ext>
            </a:extLst>
          </p:cNvPr>
          <p:cNvGrpSpPr/>
          <p:nvPr/>
        </p:nvGrpSpPr>
        <p:grpSpPr>
          <a:xfrm>
            <a:off x="7989968" y="4547296"/>
            <a:ext cx="1505639" cy="1929998"/>
            <a:chOff x="7989968" y="509981"/>
            <a:chExt cx="1505639" cy="1929998"/>
          </a:xfrm>
        </p:grpSpPr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767A43B3-EB64-4006-B4FF-135699AB9106}"/>
                </a:ext>
              </a:extLst>
            </p:cNvPr>
            <p:cNvSpPr/>
            <p:nvPr/>
          </p:nvSpPr>
          <p:spPr bwMode="auto">
            <a:xfrm rot="14400000">
              <a:off x="8990409" y="1657320"/>
              <a:ext cx="337538" cy="672859"/>
            </a:xfrm>
            <a:custGeom>
              <a:avLst/>
              <a:gdLst>
                <a:gd name="connsiteX0" fmla="*/ 336072 w 337538"/>
                <a:gd name="connsiteY0" fmla="*/ 672859 h 672859"/>
                <a:gd name="connsiteX1" fmla="*/ 56180 w 337538"/>
                <a:gd name="connsiteY1" fmla="*/ 524042 h 672859"/>
                <a:gd name="connsiteX2" fmla="*/ 50506 w 337538"/>
                <a:gd name="connsiteY2" fmla="*/ 513587 h 672859"/>
                <a:gd name="connsiteX3" fmla="*/ 50743 w 337538"/>
                <a:gd name="connsiteY3" fmla="*/ 513540 h 672859"/>
                <a:gd name="connsiteX4" fmla="*/ 26525 w 337538"/>
                <a:gd name="connsiteY4" fmla="*/ 468923 h 672859"/>
                <a:gd name="connsiteX5" fmla="*/ 0 w 337538"/>
                <a:gd name="connsiteY5" fmla="*/ 337537 h 672859"/>
                <a:gd name="connsiteX6" fmla="*/ 337538 w 337538"/>
                <a:gd name="connsiteY6" fmla="*/ 0 h 672859"/>
                <a:gd name="connsiteX7" fmla="*/ 243413 w 337538"/>
                <a:gd name="connsiteY7" fmla="*/ 425422 h 672859"/>
                <a:gd name="connsiteX8" fmla="*/ 247214 w 337538"/>
                <a:gd name="connsiteY8" fmla="*/ 442884 h 672859"/>
                <a:gd name="connsiteX9" fmla="*/ 245756 w 337538"/>
                <a:gd name="connsiteY9" fmla="*/ 440701 h 672859"/>
                <a:gd name="connsiteX10" fmla="*/ 260772 w 337538"/>
                <a:gd name="connsiteY10" fmla="*/ 509689 h 672859"/>
                <a:gd name="connsiteX11" fmla="*/ 336072 w 337538"/>
                <a:gd name="connsiteY11" fmla="*/ 672858 h 672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672859">
                  <a:moveTo>
                    <a:pt x="336072" y="672859"/>
                  </a:moveTo>
                  <a:cubicBezTo>
                    <a:pt x="219561" y="672859"/>
                    <a:pt x="116838" y="613827"/>
                    <a:pt x="56180" y="524042"/>
                  </a:cubicBezTo>
                  <a:lnTo>
                    <a:pt x="50506" y="513587"/>
                  </a:lnTo>
                  <a:lnTo>
                    <a:pt x="50743" y="513540"/>
                  </a:lnTo>
                  <a:lnTo>
                    <a:pt x="26525" y="468923"/>
                  </a:lnTo>
                  <a:cubicBezTo>
                    <a:pt x="9445" y="428541"/>
                    <a:pt x="-1" y="384142"/>
                    <a:pt x="0" y="337537"/>
                  </a:cubicBezTo>
                  <a:cubicBezTo>
                    <a:pt x="0" y="151120"/>
                    <a:pt x="151121" y="-1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lnTo>
                    <a:pt x="247214" y="442884"/>
                  </a:lnTo>
                  <a:lnTo>
                    <a:pt x="245756" y="440701"/>
                  </a:lnTo>
                  <a:lnTo>
                    <a:pt x="260772" y="509689"/>
                  </a:lnTo>
                  <a:cubicBezTo>
                    <a:pt x="277505" y="566567"/>
                    <a:pt x="302605" y="621579"/>
                    <a:pt x="336072" y="672858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12403974-725E-4733-A82C-6E3BFF6E0335}"/>
                </a:ext>
              </a:extLst>
            </p:cNvPr>
            <p:cNvSpPr/>
            <p:nvPr/>
          </p:nvSpPr>
          <p:spPr bwMode="auto">
            <a:xfrm>
              <a:off x="8395859" y="1878309"/>
              <a:ext cx="150289" cy="477810"/>
            </a:xfrm>
            <a:prstGeom prst="ellipse">
              <a:avLst/>
            </a:pr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CAE49616-BD1E-40B6-8A9F-E21DCFB81D83}"/>
                </a:ext>
              </a:extLst>
            </p:cNvPr>
            <p:cNvSpPr/>
            <p:nvPr/>
          </p:nvSpPr>
          <p:spPr bwMode="auto">
            <a:xfrm>
              <a:off x="8821948" y="1878309"/>
              <a:ext cx="150289" cy="477810"/>
            </a:xfrm>
            <a:prstGeom prst="ellipse">
              <a:avLst/>
            </a:pr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E590AD33-61E8-45E8-9692-9B0384E7A1A8}"/>
                </a:ext>
              </a:extLst>
            </p:cNvPr>
            <p:cNvSpPr/>
            <p:nvPr/>
          </p:nvSpPr>
          <p:spPr bwMode="auto">
            <a:xfrm>
              <a:off x="8213015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二等辺三角形 9">
              <a:extLst>
                <a:ext uri="{FF2B5EF4-FFF2-40B4-BE49-F238E27FC236}">
                  <a16:creationId xmlns:a16="http://schemas.microsoft.com/office/drawing/2014/main" id="{A237F066-813D-4E18-B35C-A63F2411A221}"/>
                </a:ext>
              </a:extLst>
            </p:cNvPr>
            <p:cNvSpPr/>
            <p:nvPr/>
          </p:nvSpPr>
          <p:spPr bwMode="auto">
            <a:xfrm rot="1800000" flipH="1">
              <a:off x="8892739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二等辺三角形 9">
              <a:extLst>
                <a:ext uri="{FF2B5EF4-FFF2-40B4-BE49-F238E27FC236}">
                  <a16:creationId xmlns:a16="http://schemas.microsoft.com/office/drawing/2014/main" id="{9C7EA178-4FF5-47C9-8F5A-820D82368A90}"/>
                </a:ext>
              </a:extLst>
            </p:cNvPr>
            <p:cNvSpPr/>
            <p:nvPr/>
          </p:nvSpPr>
          <p:spPr bwMode="auto">
            <a:xfrm rot="1800000" flipH="1">
              <a:off x="8959898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00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二等辺三角形 9">
              <a:extLst>
                <a:ext uri="{FF2B5EF4-FFF2-40B4-BE49-F238E27FC236}">
                  <a16:creationId xmlns:a16="http://schemas.microsoft.com/office/drawing/2014/main" id="{1EE1AFB0-E8F0-4534-BA8F-B797E7C7EEF6}"/>
                </a:ext>
              </a:extLst>
            </p:cNvPr>
            <p:cNvSpPr/>
            <p:nvPr/>
          </p:nvSpPr>
          <p:spPr bwMode="auto">
            <a:xfrm rot="19800000">
              <a:off x="7989968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二等辺三角形 9">
              <a:extLst>
                <a:ext uri="{FF2B5EF4-FFF2-40B4-BE49-F238E27FC236}">
                  <a16:creationId xmlns:a16="http://schemas.microsoft.com/office/drawing/2014/main" id="{259B7BF9-ACB0-471B-A2E6-0E1A364CF49B}"/>
                </a:ext>
              </a:extLst>
            </p:cNvPr>
            <p:cNvSpPr/>
            <p:nvPr/>
          </p:nvSpPr>
          <p:spPr bwMode="auto">
            <a:xfrm rot="19800000">
              <a:off x="8124658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00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A69F46DD-9D76-474C-8DCC-10879221D33C}"/>
                </a:ext>
              </a:extLst>
            </p:cNvPr>
            <p:cNvSpPr/>
            <p:nvPr/>
          </p:nvSpPr>
          <p:spPr bwMode="auto">
            <a:xfrm>
              <a:off x="8041143" y="636843"/>
              <a:ext cx="1289568" cy="1241466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A04EF3C4-1EAA-44D6-B779-81059A418411}"/>
                </a:ext>
              </a:extLst>
            </p:cNvPr>
            <p:cNvSpPr/>
            <p:nvPr/>
          </p:nvSpPr>
          <p:spPr bwMode="auto">
            <a:xfrm>
              <a:off x="8215843" y="1216104"/>
              <a:ext cx="940169" cy="308917"/>
            </a:xfrm>
            <a:custGeom>
              <a:avLst/>
              <a:gdLst>
                <a:gd name="connsiteX0" fmla="*/ 694269 w 951525"/>
                <a:gd name="connsiteY0" fmla="*/ 0 h 312649"/>
                <a:gd name="connsiteX1" fmla="*/ 795201 w 951525"/>
                <a:gd name="connsiteY1" fmla="*/ 100932 h 312649"/>
                <a:gd name="connsiteX2" fmla="*/ 896132 w 951525"/>
                <a:gd name="connsiteY2" fmla="*/ 0 h 312649"/>
                <a:gd name="connsiteX3" fmla="*/ 951525 w 951525"/>
                <a:gd name="connsiteY3" fmla="*/ 55393 h 312649"/>
                <a:gd name="connsiteX4" fmla="*/ 850593 w 951525"/>
                <a:gd name="connsiteY4" fmla="*/ 156325 h 312649"/>
                <a:gd name="connsiteX5" fmla="*/ 951525 w 951525"/>
                <a:gd name="connsiteY5" fmla="*/ 257256 h 312649"/>
                <a:gd name="connsiteX6" fmla="*/ 896132 w 951525"/>
                <a:gd name="connsiteY6" fmla="*/ 312649 h 312649"/>
                <a:gd name="connsiteX7" fmla="*/ 795201 w 951525"/>
                <a:gd name="connsiteY7" fmla="*/ 211717 h 312649"/>
                <a:gd name="connsiteX8" fmla="*/ 694269 w 951525"/>
                <a:gd name="connsiteY8" fmla="*/ 312649 h 312649"/>
                <a:gd name="connsiteX9" fmla="*/ 638876 w 951525"/>
                <a:gd name="connsiteY9" fmla="*/ 257256 h 312649"/>
                <a:gd name="connsiteX10" fmla="*/ 739808 w 951525"/>
                <a:gd name="connsiteY10" fmla="*/ 156325 h 312649"/>
                <a:gd name="connsiteX11" fmla="*/ 638876 w 951525"/>
                <a:gd name="connsiteY11" fmla="*/ 55393 h 312649"/>
                <a:gd name="connsiteX12" fmla="*/ 55393 w 951525"/>
                <a:gd name="connsiteY12" fmla="*/ 0 h 312649"/>
                <a:gd name="connsiteX13" fmla="*/ 156325 w 951525"/>
                <a:gd name="connsiteY13" fmla="*/ 100932 h 312649"/>
                <a:gd name="connsiteX14" fmla="*/ 257256 w 951525"/>
                <a:gd name="connsiteY14" fmla="*/ 0 h 312649"/>
                <a:gd name="connsiteX15" fmla="*/ 312649 w 951525"/>
                <a:gd name="connsiteY15" fmla="*/ 55393 h 312649"/>
                <a:gd name="connsiteX16" fmla="*/ 211717 w 951525"/>
                <a:gd name="connsiteY16" fmla="*/ 156325 h 312649"/>
                <a:gd name="connsiteX17" fmla="*/ 312649 w 951525"/>
                <a:gd name="connsiteY17" fmla="*/ 257256 h 312649"/>
                <a:gd name="connsiteX18" fmla="*/ 257256 w 951525"/>
                <a:gd name="connsiteY18" fmla="*/ 312649 h 312649"/>
                <a:gd name="connsiteX19" fmla="*/ 156325 w 951525"/>
                <a:gd name="connsiteY19" fmla="*/ 211717 h 312649"/>
                <a:gd name="connsiteX20" fmla="*/ 55393 w 951525"/>
                <a:gd name="connsiteY20" fmla="*/ 312649 h 312649"/>
                <a:gd name="connsiteX21" fmla="*/ 0 w 951525"/>
                <a:gd name="connsiteY21" fmla="*/ 257256 h 312649"/>
                <a:gd name="connsiteX22" fmla="*/ 100932 w 951525"/>
                <a:gd name="connsiteY22" fmla="*/ 156325 h 312649"/>
                <a:gd name="connsiteX23" fmla="*/ 0 w 951525"/>
                <a:gd name="connsiteY23" fmla="*/ 55393 h 312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51525" h="312649">
                  <a:moveTo>
                    <a:pt x="694269" y="0"/>
                  </a:moveTo>
                  <a:lnTo>
                    <a:pt x="795201" y="100932"/>
                  </a:lnTo>
                  <a:lnTo>
                    <a:pt x="896132" y="0"/>
                  </a:lnTo>
                  <a:lnTo>
                    <a:pt x="951525" y="55393"/>
                  </a:lnTo>
                  <a:lnTo>
                    <a:pt x="850593" y="156325"/>
                  </a:lnTo>
                  <a:lnTo>
                    <a:pt x="951525" y="257256"/>
                  </a:lnTo>
                  <a:lnTo>
                    <a:pt x="896132" y="312649"/>
                  </a:lnTo>
                  <a:lnTo>
                    <a:pt x="795201" y="211717"/>
                  </a:lnTo>
                  <a:lnTo>
                    <a:pt x="694269" y="312649"/>
                  </a:lnTo>
                  <a:lnTo>
                    <a:pt x="638876" y="257256"/>
                  </a:lnTo>
                  <a:lnTo>
                    <a:pt x="739808" y="156325"/>
                  </a:lnTo>
                  <a:lnTo>
                    <a:pt x="638876" y="55393"/>
                  </a:lnTo>
                  <a:close/>
                  <a:moveTo>
                    <a:pt x="55393" y="0"/>
                  </a:moveTo>
                  <a:lnTo>
                    <a:pt x="156325" y="100932"/>
                  </a:lnTo>
                  <a:lnTo>
                    <a:pt x="257256" y="0"/>
                  </a:lnTo>
                  <a:lnTo>
                    <a:pt x="312649" y="55393"/>
                  </a:lnTo>
                  <a:lnTo>
                    <a:pt x="211717" y="156325"/>
                  </a:lnTo>
                  <a:lnTo>
                    <a:pt x="312649" y="257256"/>
                  </a:lnTo>
                  <a:lnTo>
                    <a:pt x="257256" y="312649"/>
                  </a:lnTo>
                  <a:lnTo>
                    <a:pt x="156325" y="211717"/>
                  </a:lnTo>
                  <a:lnTo>
                    <a:pt x="55393" y="312649"/>
                  </a:lnTo>
                  <a:lnTo>
                    <a:pt x="0" y="257256"/>
                  </a:lnTo>
                  <a:lnTo>
                    <a:pt x="100932" y="156325"/>
                  </a:lnTo>
                  <a:lnTo>
                    <a:pt x="0" y="55393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1211376B-B68E-4DE1-887B-CDB5DF91BAB4}"/>
                </a:ext>
              </a:extLst>
            </p:cNvPr>
            <p:cNvSpPr/>
            <p:nvPr/>
          </p:nvSpPr>
          <p:spPr bwMode="auto">
            <a:xfrm>
              <a:off x="8546401" y="1797411"/>
              <a:ext cx="279052" cy="15650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3AA9AEEA-6375-4B5A-A505-6205B384F9AD}"/>
                </a:ext>
              </a:extLst>
            </p:cNvPr>
            <p:cNvSpPr/>
            <p:nvPr/>
          </p:nvSpPr>
          <p:spPr bwMode="auto">
            <a:xfrm>
              <a:off x="8324183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D2738F05-A822-4423-85CC-FF105F122400}"/>
                </a:ext>
              </a:extLst>
            </p:cNvPr>
            <p:cNvSpPr/>
            <p:nvPr/>
          </p:nvSpPr>
          <p:spPr bwMode="auto">
            <a:xfrm>
              <a:off x="8546401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89A3A91E-EBA6-4F23-A553-A6DD1EDD64BB}"/>
                </a:ext>
              </a:extLst>
            </p:cNvPr>
            <p:cNvSpPr/>
            <p:nvPr/>
          </p:nvSpPr>
          <p:spPr bwMode="auto">
            <a:xfrm>
              <a:off x="8635954" y="1645535"/>
              <a:ext cx="99945" cy="4517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EBC76F7B-4260-4815-AFF5-36E441DA7E95}"/>
              </a:ext>
            </a:extLst>
          </p:cNvPr>
          <p:cNvGrpSpPr/>
          <p:nvPr/>
        </p:nvGrpSpPr>
        <p:grpSpPr>
          <a:xfrm>
            <a:off x="514109" y="4547296"/>
            <a:ext cx="1503929" cy="1929998"/>
            <a:chOff x="514109" y="509981"/>
            <a:chExt cx="1503929" cy="1929998"/>
          </a:xfrm>
        </p:grpSpPr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C719DBFC-7D48-4BFA-98A4-3D4BE2650229}"/>
                </a:ext>
              </a:extLst>
            </p:cNvPr>
            <p:cNvSpPr/>
            <p:nvPr/>
          </p:nvSpPr>
          <p:spPr bwMode="auto">
            <a:xfrm rot="14400000">
              <a:off x="1512839" y="1657319"/>
              <a:ext cx="337538" cy="672860"/>
            </a:xfrm>
            <a:custGeom>
              <a:avLst/>
              <a:gdLst>
                <a:gd name="connsiteX0" fmla="*/ 336072 w 337538"/>
                <a:gd name="connsiteY0" fmla="*/ 672860 h 672860"/>
                <a:gd name="connsiteX1" fmla="*/ 56180 w 337538"/>
                <a:gd name="connsiteY1" fmla="*/ 524043 h 672860"/>
                <a:gd name="connsiteX2" fmla="*/ 50506 w 337538"/>
                <a:gd name="connsiteY2" fmla="*/ 513588 h 672860"/>
                <a:gd name="connsiteX3" fmla="*/ 50743 w 337538"/>
                <a:gd name="connsiteY3" fmla="*/ 513540 h 672860"/>
                <a:gd name="connsiteX4" fmla="*/ 26525 w 337538"/>
                <a:gd name="connsiteY4" fmla="*/ 468923 h 672860"/>
                <a:gd name="connsiteX5" fmla="*/ 0 w 337538"/>
                <a:gd name="connsiteY5" fmla="*/ 337538 h 672860"/>
                <a:gd name="connsiteX6" fmla="*/ 337538 w 337538"/>
                <a:gd name="connsiteY6" fmla="*/ 0 h 672860"/>
                <a:gd name="connsiteX7" fmla="*/ 243413 w 337538"/>
                <a:gd name="connsiteY7" fmla="*/ 425422 h 672860"/>
                <a:gd name="connsiteX8" fmla="*/ 247214 w 337538"/>
                <a:gd name="connsiteY8" fmla="*/ 442884 h 672860"/>
                <a:gd name="connsiteX9" fmla="*/ 245756 w 337538"/>
                <a:gd name="connsiteY9" fmla="*/ 440701 h 672860"/>
                <a:gd name="connsiteX10" fmla="*/ 260772 w 337538"/>
                <a:gd name="connsiteY10" fmla="*/ 509690 h 672860"/>
                <a:gd name="connsiteX11" fmla="*/ 336072 w 337538"/>
                <a:gd name="connsiteY11" fmla="*/ 672859 h 67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672860">
                  <a:moveTo>
                    <a:pt x="336072" y="672860"/>
                  </a:moveTo>
                  <a:cubicBezTo>
                    <a:pt x="219561" y="672860"/>
                    <a:pt x="116838" y="613828"/>
                    <a:pt x="56180" y="524043"/>
                  </a:cubicBezTo>
                  <a:lnTo>
                    <a:pt x="50506" y="513588"/>
                  </a:lnTo>
                  <a:lnTo>
                    <a:pt x="50743" y="513540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lnTo>
                    <a:pt x="247214" y="442884"/>
                  </a:lnTo>
                  <a:lnTo>
                    <a:pt x="245756" y="440701"/>
                  </a:lnTo>
                  <a:lnTo>
                    <a:pt x="260772" y="509690"/>
                  </a:lnTo>
                  <a:cubicBezTo>
                    <a:pt x="277505" y="566568"/>
                    <a:pt x="302605" y="621580"/>
                    <a:pt x="336072" y="672859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6E306EF0-B90E-4F74-94CB-2D2BC987D099}"/>
                </a:ext>
              </a:extLst>
            </p:cNvPr>
            <p:cNvSpPr/>
            <p:nvPr/>
          </p:nvSpPr>
          <p:spPr bwMode="auto">
            <a:xfrm>
              <a:off x="920000" y="1878309"/>
              <a:ext cx="150289" cy="477810"/>
            </a:xfrm>
            <a:prstGeom prst="ellipse">
              <a:avLst/>
            </a:pr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楕円 209">
              <a:extLst>
                <a:ext uri="{FF2B5EF4-FFF2-40B4-BE49-F238E27FC236}">
                  <a16:creationId xmlns:a16="http://schemas.microsoft.com/office/drawing/2014/main" id="{21DB8483-DB8E-4125-A96D-E96B86816F10}"/>
                </a:ext>
              </a:extLst>
            </p:cNvPr>
            <p:cNvSpPr/>
            <p:nvPr/>
          </p:nvSpPr>
          <p:spPr bwMode="auto">
            <a:xfrm>
              <a:off x="1346089" y="1878309"/>
              <a:ext cx="150289" cy="477810"/>
            </a:xfrm>
            <a:prstGeom prst="ellipse">
              <a:avLst/>
            </a:pr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ABF4CC77-B674-47E5-9FB3-82C9EA54DEF9}"/>
                </a:ext>
              </a:extLst>
            </p:cNvPr>
            <p:cNvSpPr/>
            <p:nvPr/>
          </p:nvSpPr>
          <p:spPr bwMode="auto">
            <a:xfrm>
              <a:off x="737156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二等辺三角形 9">
              <a:extLst>
                <a:ext uri="{FF2B5EF4-FFF2-40B4-BE49-F238E27FC236}">
                  <a16:creationId xmlns:a16="http://schemas.microsoft.com/office/drawing/2014/main" id="{591BD527-90E2-4CF5-9A13-D4094BAA59FA}"/>
                </a:ext>
              </a:extLst>
            </p:cNvPr>
            <p:cNvSpPr/>
            <p:nvPr/>
          </p:nvSpPr>
          <p:spPr bwMode="auto">
            <a:xfrm rot="1800000" flipH="1">
              <a:off x="1416880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二等辺三角形 9">
              <a:extLst>
                <a:ext uri="{FF2B5EF4-FFF2-40B4-BE49-F238E27FC236}">
                  <a16:creationId xmlns:a16="http://schemas.microsoft.com/office/drawing/2014/main" id="{B1549454-8DFE-4C46-8B54-D6FDEAAB43DC}"/>
                </a:ext>
              </a:extLst>
            </p:cNvPr>
            <p:cNvSpPr/>
            <p:nvPr/>
          </p:nvSpPr>
          <p:spPr bwMode="auto">
            <a:xfrm rot="1800000" flipH="1">
              <a:off x="1484039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00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二等辺三角形 9">
              <a:extLst>
                <a:ext uri="{FF2B5EF4-FFF2-40B4-BE49-F238E27FC236}">
                  <a16:creationId xmlns:a16="http://schemas.microsoft.com/office/drawing/2014/main" id="{C536A227-25CD-44B9-ABFA-5C163C8F03E5}"/>
                </a:ext>
              </a:extLst>
            </p:cNvPr>
            <p:cNvSpPr/>
            <p:nvPr/>
          </p:nvSpPr>
          <p:spPr bwMode="auto">
            <a:xfrm rot="19800000">
              <a:off x="514109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二等辺三角形 9">
              <a:extLst>
                <a:ext uri="{FF2B5EF4-FFF2-40B4-BE49-F238E27FC236}">
                  <a16:creationId xmlns:a16="http://schemas.microsoft.com/office/drawing/2014/main" id="{62986FDF-7C98-4F0F-9C42-299F69991B74}"/>
                </a:ext>
              </a:extLst>
            </p:cNvPr>
            <p:cNvSpPr/>
            <p:nvPr/>
          </p:nvSpPr>
          <p:spPr bwMode="auto">
            <a:xfrm rot="19800000">
              <a:off x="648799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00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A2967C0C-500A-4A0C-8203-9A3EDD8DC6E6}"/>
                </a:ext>
              </a:extLst>
            </p:cNvPr>
            <p:cNvSpPr/>
            <p:nvPr/>
          </p:nvSpPr>
          <p:spPr bwMode="auto">
            <a:xfrm>
              <a:off x="565284" y="636843"/>
              <a:ext cx="1289568" cy="1241466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楕円 216">
              <a:extLst>
                <a:ext uri="{FF2B5EF4-FFF2-40B4-BE49-F238E27FC236}">
                  <a16:creationId xmlns:a16="http://schemas.microsoft.com/office/drawing/2014/main" id="{42E0EF2A-2939-4015-AE7B-182572E3117C}"/>
                </a:ext>
              </a:extLst>
            </p:cNvPr>
            <p:cNvSpPr/>
            <p:nvPr/>
          </p:nvSpPr>
          <p:spPr bwMode="auto">
            <a:xfrm>
              <a:off x="1070542" y="1797411"/>
              <a:ext cx="279052" cy="15650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3ACBA176-E976-433A-AFDF-32CCD77A2BAB}"/>
                </a:ext>
              </a:extLst>
            </p:cNvPr>
            <p:cNvSpPr/>
            <p:nvPr/>
          </p:nvSpPr>
          <p:spPr bwMode="auto">
            <a:xfrm>
              <a:off x="848324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楕円 218">
              <a:extLst>
                <a:ext uri="{FF2B5EF4-FFF2-40B4-BE49-F238E27FC236}">
                  <a16:creationId xmlns:a16="http://schemas.microsoft.com/office/drawing/2014/main" id="{5CEC48D1-35C1-4A78-BF92-C7341413DCDC}"/>
                </a:ext>
              </a:extLst>
            </p:cNvPr>
            <p:cNvSpPr/>
            <p:nvPr/>
          </p:nvSpPr>
          <p:spPr bwMode="auto">
            <a:xfrm>
              <a:off x="1070542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992B6F0C-D167-44B6-BFA4-C70681C5290F}"/>
                </a:ext>
              </a:extLst>
            </p:cNvPr>
            <p:cNvSpPr/>
            <p:nvPr/>
          </p:nvSpPr>
          <p:spPr bwMode="auto">
            <a:xfrm>
              <a:off x="1160095" y="1645535"/>
              <a:ext cx="99945" cy="4517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楕円 220">
              <a:extLst>
                <a:ext uri="{FF2B5EF4-FFF2-40B4-BE49-F238E27FC236}">
                  <a16:creationId xmlns:a16="http://schemas.microsoft.com/office/drawing/2014/main" id="{B2B88630-F69C-4481-A0EC-AA9AB18C0A90}"/>
                </a:ext>
              </a:extLst>
            </p:cNvPr>
            <p:cNvSpPr/>
            <p:nvPr/>
          </p:nvSpPr>
          <p:spPr bwMode="auto">
            <a:xfrm>
              <a:off x="848324" y="1212928"/>
              <a:ext cx="134815" cy="182275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D5E80DAF-8A77-495A-99D8-76B3398B5184}"/>
                </a:ext>
              </a:extLst>
            </p:cNvPr>
            <p:cNvSpPr/>
            <p:nvPr/>
          </p:nvSpPr>
          <p:spPr bwMode="auto">
            <a:xfrm>
              <a:off x="1420041" y="1212928"/>
              <a:ext cx="134815" cy="182275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F4C6D0E9-FDAA-4339-90A8-2C5CEED4EC55}"/>
              </a:ext>
            </a:extLst>
          </p:cNvPr>
          <p:cNvGrpSpPr/>
          <p:nvPr/>
        </p:nvGrpSpPr>
        <p:grpSpPr>
          <a:xfrm>
            <a:off x="2385638" y="4547296"/>
            <a:ext cx="1512475" cy="1929998"/>
            <a:chOff x="2385638" y="509981"/>
            <a:chExt cx="1512475" cy="1929998"/>
          </a:xfrm>
        </p:grpSpPr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C23299DE-5C8E-4D3C-B033-91BCB40CF9A0}"/>
                </a:ext>
              </a:extLst>
            </p:cNvPr>
            <p:cNvSpPr/>
            <p:nvPr/>
          </p:nvSpPr>
          <p:spPr bwMode="auto">
            <a:xfrm rot="14400000">
              <a:off x="3392914" y="1657318"/>
              <a:ext cx="337538" cy="672860"/>
            </a:xfrm>
            <a:custGeom>
              <a:avLst/>
              <a:gdLst>
                <a:gd name="connsiteX0" fmla="*/ 336072 w 337538"/>
                <a:gd name="connsiteY0" fmla="*/ 672860 h 672860"/>
                <a:gd name="connsiteX1" fmla="*/ 56180 w 337538"/>
                <a:gd name="connsiteY1" fmla="*/ 524043 h 672860"/>
                <a:gd name="connsiteX2" fmla="*/ 50506 w 337538"/>
                <a:gd name="connsiteY2" fmla="*/ 513588 h 672860"/>
                <a:gd name="connsiteX3" fmla="*/ 50743 w 337538"/>
                <a:gd name="connsiteY3" fmla="*/ 513541 h 672860"/>
                <a:gd name="connsiteX4" fmla="*/ 26525 w 337538"/>
                <a:gd name="connsiteY4" fmla="*/ 468923 h 672860"/>
                <a:gd name="connsiteX5" fmla="*/ 0 w 337538"/>
                <a:gd name="connsiteY5" fmla="*/ 337538 h 672860"/>
                <a:gd name="connsiteX6" fmla="*/ 337538 w 337538"/>
                <a:gd name="connsiteY6" fmla="*/ 0 h 672860"/>
                <a:gd name="connsiteX7" fmla="*/ 243413 w 337538"/>
                <a:gd name="connsiteY7" fmla="*/ 425422 h 672860"/>
                <a:gd name="connsiteX8" fmla="*/ 247214 w 337538"/>
                <a:gd name="connsiteY8" fmla="*/ 442884 h 672860"/>
                <a:gd name="connsiteX9" fmla="*/ 245755 w 337538"/>
                <a:gd name="connsiteY9" fmla="*/ 440701 h 672860"/>
                <a:gd name="connsiteX10" fmla="*/ 260772 w 337538"/>
                <a:gd name="connsiteY10" fmla="*/ 509690 h 672860"/>
                <a:gd name="connsiteX11" fmla="*/ 336072 w 337538"/>
                <a:gd name="connsiteY11" fmla="*/ 672859 h 67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672860">
                  <a:moveTo>
                    <a:pt x="336072" y="672860"/>
                  </a:moveTo>
                  <a:cubicBezTo>
                    <a:pt x="219561" y="672860"/>
                    <a:pt x="116838" y="613828"/>
                    <a:pt x="56180" y="524043"/>
                  </a:cubicBezTo>
                  <a:lnTo>
                    <a:pt x="50506" y="513588"/>
                  </a:lnTo>
                  <a:lnTo>
                    <a:pt x="50743" y="513541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lnTo>
                    <a:pt x="247214" y="442884"/>
                  </a:lnTo>
                  <a:lnTo>
                    <a:pt x="245755" y="440701"/>
                  </a:lnTo>
                  <a:lnTo>
                    <a:pt x="260772" y="509690"/>
                  </a:lnTo>
                  <a:cubicBezTo>
                    <a:pt x="277505" y="566568"/>
                    <a:pt x="302605" y="621580"/>
                    <a:pt x="336072" y="67285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5" name="楕円 224">
              <a:extLst>
                <a:ext uri="{FF2B5EF4-FFF2-40B4-BE49-F238E27FC236}">
                  <a16:creationId xmlns:a16="http://schemas.microsoft.com/office/drawing/2014/main" id="{BA4380B4-9C91-4A95-8724-1EED6A7B49EA}"/>
                </a:ext>
              </a:extLst>
            </p:cNvPr>
            <p:cNvSpPr/>
            <p:nvPr/>
          </p:nvSpPr>
          <p:spPr bwMode="auto">
            <a:xfrm>
              <a:off x="2791529" y="1878309"/>
              <a:ext cx="150289" cy="477810"/>
            </a:xfrm>
            <a:prstGeom prst="ellipse">
              <a:avLst/>
            </a:pr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D2D4F286-8CE1-4AC5-AEA0-935FD2B88494}"/>
                </a:ext>
              </a:extLst>
            </p:cNvPr>
            <p:cNvSpPr/>
            <p:nvPr/>
          </p:nvSpPr>
          <p:spPr bwMode="auto">
            <a:xfrm>
              <a:off x="3217618" y="1878309"/>
              <a:ext cx="150289" cy="477810"/>
            </a:xfrm>
            <a:prstGeom prst="ellipse">
              <a:avLst/>
            </a:pr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65493339-CC97-4303-85B9-750A5DF71BDE}"/>
                </a:ext>
              </a:extLst>
            </p:cNvPr>
            <p:cNvSpPr/>
            <p:nvPr/>
          </p:nvSpPr>
          <p:spPr bwMode="auto">
            <a:xfrm>
              <a:off x="2608685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二等辺三角形 9">
              <a:extLst>
                <a:ext uri="{FF2B5EF4-FFF2-40B4-BE49-F238E27FC236}">
                  <a16:creationId xmlns:a16="http://schemas.microsoft.com/office/drawing/2014/main" id="{18377E77-EC03-450C-8466-4479947D6FDD}"/>
                </a:ext>
              </a:extLst>
            </p:cNvPr>
            <p:cNvSpPr/>
            <p:nvPr/>
          </p:nvSpPr>
          <p:spPr bwMode="auto">
            <a:xfrm rot="1800000" flipH="1">
              <a:off x="3288409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二等辺三角形 9">
              <a:extLst>
                <a:ext uri="{FF2B5EF4-FFF2-40B4-BE49-F238E27FC236}">
                  <a16:creationId xmlns:a16="http://schemas.microsoft.com/office/drawing/2014/main" id="{636066C0-CE3D-469B-94B9-3BCEE9E867CF}"/>
                </a:ext>
              </a:extLst>
            </p:cNvPr>
            <p:cNvSpPr/>
            <p:nvPr/>
          </p:nvSpPr>
          <p:spPr bwMode="auto">
            <a:xfrm rot="1800000" flipH="1">
              <a:off x="3355568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00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二等辺三角形 9">
              <a:extLst>
                <a:ext uri="{FF2B5EF4-FFF2-40B4-BE49-F238E27FC236}">
                  <a16:creationId xmlns:a16="http://schemas.microsoft.com/office/drawing/2014/main" id="{D1C2809E-B06D-452E-B242-93CE8BED205D}"/>
                </a:ext>
              </a:extLst>
            </p:cNvPr>
            <p:cNvSpPr/>
            <p:nvPr/>
          </p:nvSpPr>
          <p:spPr bwMode="auto">
            <a:xfrm rot="19800000">
              <a:off x="2385638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二等辺三角形 9">
              <a:extLst>
                <a:ext uri="{FF2B5EF4-FFF2-40B4-BE49-F238E27FC236}">
                  <a16:creationId xmlns:a16="http://schemas.microsoft.com/office/drawing/2014/main" id="{5BC45AAE-04CB-44B5-A2F4-891195E8F8EC}"/>
                </a:ext>
              </a:extLst>
            </p:cNvPr>
            <p:cNvSpPr/>
            <p:nvPr/>
          </p:nvSpPr>
          <p:spPr bwMode="auto">
            <a:xfrm rot="19800000">
              <a:off x="2520328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00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302BFADC-43E5-44E9-95D1-7BABE0456E4A}"/>
                </a:ext>
              </a:extLst>
            </p:cNvPr>
            <p:cNvSpPr/>
            <p:nvPr/>
          </p:nvSpPr>
          <p:spPr bwMode="auto">
            <a:xfrm>
              <a:off x="2436813" y="636843"/>
              <a:ext cx="1289568" cy="1241466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1BD73E76-CEFA-423F-BC95-372994151D8F}"/>
                </a:ext>
              </a:extLst>
            </p:cNvPr>
            <p:cNvSpPr/>
            <p:nvPr/>
          </p:nvSpPr>
          <p:spPr bwMode="auto">
            <a:xfrm>
              <a:off x="2942071" y="1797411"/>
              <a:ext cx="279052" cy="15650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2DD87854-A15D-454C-A42C-B271B43B6DBC}"/>
                </a:ext>
              </a:extLst>
            </p:cNvPr>
            <p:cNvSpPr/>
            <p:nvPr/>
          </p:nvSpPr>
          <p:spPr bwMode="auto">
            <a:xfrm>
              <a:off x="2719853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楕円 234">
              <a:extLst>
                <a:ext uri="{FF2B5EF4-FFF2-40B4-BE49-F238E27FC236}">
                  <a16:creationId xmlns:a16="http://schemas.microsoft.com/office/drawing/2014/main" id="{85475151-EC6C-4298-B875-7D9D5D0AE6AB}"/>
                </a:ext>
              </a:extLst>
            </p:cNvPr>
            <p:cNvSpPr/>
            <p:nvPr/>
          </p:nvSpPr>
          <p:spPr bwMode="auto">
            <a:xfrm>
              <a:off x="2942071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3FFF865B-4F07-49DE-9F09-B1E6B7FD5085}"/>
                </a:ext>
              </a:extLst>
            </p:cNvPr>
            <p:cNvSpPr/>
            <p:nvPr/>
          </p:nvSpPr>
          <p:spPr bwMode="auto">
            <a:xfrm>
              <a:off x="3031624" y="1645535"/>
              <a:ext cx="99945" cy="4517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アーチ 236">
              <a:extLst>
                <a:ext uri="{FF2B5EF4-FFF2-40B4-BE49-F238E27FC236}">
                  <a16:creationId xmlns:a16="http://schemas.microsoft.com/office/drawing/2014/main" id="{6E4BB60E-5E42-4BCE-9482-F2395E109796}"/>
                </a:ext>
              </a:extLst>
            </p:cNvPr>
            <p:cNvSpPr/>
            <p:nvPr/>
          </p:nvSpPr>
          <p:spPr bwMode="auto">
            <a:xfrm>
              <a:off x="2605821" y="1135643"/>
              <a:ext cx="284015" cy="284015"/>
            </a:xfrm>
            <a:prstGeom prst="blockArc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8" name="アーチ 237">
              <a:extLst>
                <a:ext uri="{FF2B5EF4-FFF2-40B4-BE49-F238E27FC236}">
                  <a16:creationId xmlns:a16="http://schemas.microsoft.com/office/drawing/2014/main" id="{847C2F38-0E10-4BE5-A664-2FA86C4ADBFF}"/>
                </a:ext>
              </a:extLst>
            </p:cNvPr>
            <p:cNvSpPr/>
            <p:nvPr/>
          </p:nvSpPr>
          <p:spPr bwMode="auto">
            <a:xfrm>
              <a:off x="3291621" y="1135643"/>
              <a:ext cx="284015" cy="284015"/>
            </a:xfrm>
            <a:prstGeom prst="blockArc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A3BC7F78-6ACD-43DD-B2F6-EA2543B8527D}"/>
              </a:ext>
            </a:extLst>
          </p:cNvPr>
          <p:cNvGrpSpPr/>
          <p:nvPr/>
        </p:nvGrpSpPr>
        <p:grpSpPr>
          <a:xfrm>
            <a:off x="6127509" y="4547296"/>
            <a:ext cx="1539298" cy="1929998"/>
            <a:chOff x="6127509" y="509981"/>
            <a:chExt cx="1539298" cy="1929998"/>
          </a:xfrm>
        </p:grpSpPr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AFD69914-B8A0-46BF-9AAC-CEA2AF701260}"/>
                </a:ext>
              </a:extLst>
            </p:cNvPr>
            <p:cNvSpPr/>
            <p:nvPr/>
          </p:nvSpPr>
          <p:spPr bwMode="auto">
            <a:xfrm rot="14400000">
              <a:off x="7161609" y="1657320"/>
              <a:ext cx="337538" cy="672859"/>
            </a:xfrm>
            <a:custGeom>
              <a:avLst/>
              <a:gdLst>
                <a:gd name="connsiteX0" fmla="*/ 336072 w 337538"/>
                <a:gd name="connsiteY0" fmla="*/ 672859 h 672859"/>
                <a:gd name="connsiteX1" fmla="*/ 56180 w 337538"/>
                <a:gd name="connsiteY1" fmla="*/ 524043 h 672859"/>
                <a:gd name="connsiteX2" fmla="*/ 50506 w 337538"/>
                <a:gd name="connsiteY2" fmla="*/ 513588 h 672859"/>
                <a:gd name="connsiteX3" fmla="*/ 50744 w 337538"/>
                <a:gd name="connsiteY3" fmla="*/ 513540 h 672859"/>
                <a:gd name="connsiteX4" fmla="*/ 26525 w 337538"/>
                <a:gd name="connsiteY4" fmla="*/ 468923 h 672859"/>
                <a:gd name="connsiteX5" fmla="*/ 0 w 337538"/>
                <a:gd name="connsiteY5" fmla="*/ 337538 h 672859"/>
                <a:gd name="connsiteX6" fmla="*/ 337538 w 337538"/>
                <a:gd name="connsiteY6" fmla="*/ 0 h 672859"/>
                <a:gd name="connsiteX7" fmla="*/ 243413 w 337538"/>
                <a:gd name="connsiteY7" fmla="*/ 425422 h 672859"/>
                <a:gd name="connsiteX8" fmla="*/ 247214 w 337538"/>
                <a:gd name="connsiteY8" fmla="*/ 442884 h 672859"/>
                <a:gd name="connsiteX9" fmla="*/ 245756 w 337538"/>
                <a:gd name="connsiteY9" fmla="*/ 440701 h 672859"/>
                <a:gd name="connsiteX10" fmla="*/ 260772 w 337538"/>
                <a:gd name="connsiteY10" fmla="*/ 509690 h 672859"/>
                <a:gd name="connsiteX11" fmla="*/ 336072 w 337538"/>
                <a:gd name="connsiteY11" fmla="*/ 672859 h 672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672859">
                  <a:moveTo>
                    <a:pt x="336072" y="672859"/>
                  </a:moveTo>
                  <a:cubicBezTo>
                    <a:pt x="219561" y="672859"/>
                    <a:pt x="116838" y="613828"/>
                    <a:pt x="56180" y="524043"/>
                  </a:cubicBezTo>
                  <a:lnTo>
                    <a:pt x="50506" y="513588"/>
                  </a:lnTo>
                  <a:lnTo>
                    <a:pt x="50744" y="513540"/>
                  </a:lnTo>
                  <a:lnTo>
                    <a:pt x="26525" y="468923"/>
                  </a:lnTo>
                  <a:cubicBezTo>
                    <a:pt x="9445" y="428541"/>
                    <a:pt x="0" y="384142"/>
                    <a:pt x="0" y="337538"/>
                  </a:cubicBezTo>
                  <a:cubicBezTo>
                    <a:pt x="0" y="151121"/>
                    <a:pt x="151121" y="0"/>
                    <a:pt x="337538" y="0"/>
                  </a:cubicBezTo>
                  <a:cubicBezTo>
                    <a:pt x="253872" y="128198"/>
                    <a:pt x="222496" y="279726"/>
                    <a:pt x="243413" y="425422"/>
                  </a:cubicBezTo>
                  <a:lnTo>
                    <a:pt x="247214" y="442884"/>
                  </a:lnTo>
                  <a:lnTo>
                    <a:pt x="245756" y="440701"/>
                  </a:lnTo>
                  <a:lnTo>
                    <a:pt x="260772" y="509690"/>
                  </a:lnTo>
                  <a:cubicBezTo>
                    <a:pt x="277505" y="566568"/>
                    <a:pt x="302605" y="621580"/>
                    <a:pt x="336072" y="672859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1" name="楕円 240">
              <a:extLst>
                <a:ext uri="{FF2B5EF4-FFF2-40B4-BE49-F238E27FC236}">
                  <a16:creationId xmlns:a16="http://schemas.microsoft.com/office/drawing/2014/main" id="{AEDDEDD0-F1A3-440F-A184-2CD3492A95EE}"/>
                </a:ext>
              </a:extLst>
            </p:cNvPr>
            <p:cNvSpPr/>
            <p:nvPr/>
          </p:nvSpPr>
          <p:spPr bwMode="auto">
            <a:xfrm>
              <a:off x="6533400" y="1878309"/>
              <a:ext cx="150289" cy="477810"/>
            </a:xfrm>
            <a:prstGeom prst="ellipse">
              <a:avLst/>
            </a:pr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楕円 241">
              <a:extLst>
                <a:ext uri="{FF2B5EF4-FFF2-40B4-BE49-F238E27FC236}">
                  <a16:creationId xmlns:a16="http://schemas.microsoft.com/office/drawing/2014/main" id="{3A2EB3F1-BE85-4BB7-8C43-533A75CD3D94}"/>
                </a:ext>
              </a:extLst>
            </p:cNvPr>
            <p:cNvSpPr/>
            <p:nvPr/>
          </p:nvSpPr>
          <p:spPr bwMode="auto">
            <a:xfrm>
              <a:off x="6959489" y="1878309"/>
              <a:ext cx="150289" cy="477810"/>
            </a:xfrm>
            <a:prstGeom prst="ellipse">
              <a:avLst/>
            </a:pr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D604350D-4D41-4A6C-A444-F570DD2A7E6F}"/>
                </a:ext>
              </a:extLst>
            </p:cNvPr>
            <p:cNvSpPr/>
            <p:nvPr/>
          </p:nvSpPr>
          <p:spPr bwMode="auto">
            <a:xfrm>
              <a:off x="6350556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二等辺三角形 9">
              <a:extLst>
                <a:ext uri="{FF2B5EF4-FFF2-40B4-BE49-F238E27FC236}">
                  <a16:creationId xmlns:a16="http://schemas.microsoft.com/office/drawing/2014/main" id="{2A9914F8-9CB3-45EE-928B-1ACECE198274}"/>
                </a:ext>
              </a:extLst>
            </p:cNvPr>
            <p:cNvSpPr/>
            <p:nvPr/>
          </p:nvSpPr>
          <p:spPr bwMode="auto">
            <a:xfrm rot="1800000" flipH="1">
              <a:off x="7030280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二等辺三角形 9">
              <a:extLst>
                <a:ext uri="{FF2B5EF4-FFF2-40B4-BE49-F238E27FC236}">
                  <a16:creationId xmlns:a16="http://schemas.microsoft.com/office/drawing/2014/main" id="{78E38FC8-78F9-43BA-BF0B-F9D500DCD68B}"/>
                </a:ext>
              </a:extLst>
            </p:cNvPr>
            <p:cNvSpPr/>
            <p:nvPr/>
          </p:nvSpPr>
          <p:spPr bwMode="auto">
            <a:xfrm rot="1800000" flipH="1">
              <a:off x="7097439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00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二等辺三角形 9">
              <a:extLst>
                <a:ext uri="{FF2B5EF4-FFF2-40B4-BE49-F238E27FC236}">
                  <a16:creationId xmlns:a16="http://schemas.microsoft.com/office/drawing/2014/main" id="{B282067B-B492-4969-9A18-A86FE481B242}"/>
                </a:ext>
              </a:extLst>
            </p:cNvPr>
            <p:cNvSpPr/>
            <p:nvPr/>
          </p:nvSpPr>
          <p:spPr bwMode="auto">
            <a:xfrm rot="19800000">
              <a:off x="6127509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二等辺三角形 9">
              <a:extLst>
                <a:ext uri="{FF2B5EF4-FFF2-40B4-BE49-F238E27FC236}">
                  <a16:creationId xmlns:a16="http://schemas.microsoft.com/office/drawing/2014/main" id="{C955D267-0CDB-4DA1-8665-4FE22F98DEE8}"/>
                </a:ext>
              </a:extLst>
            </p:cNvPr>
            <p:cNvSpPr/>
            <p:nvPr/>
          </p:nvSpPr>
          <p:spPr bwMode="auto">
            <a:xfrm rot="19800000">
              <a:off x="6262199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00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楕円 247">
              <a:extLst>
                <a:ext uri="{FF2B5EF4-FFF2-40B4-BE49-F238E27FC236}">
                  <a16:creationId xmlns:a16="http://schemas.microsoft.com/office/drawing/2014/main" id="{4DB2E436-0624-4AFB-A862-920FCBA87FD4}"/>
                </a:ext>
              </a:extLst>
            </p:cNvPr>
            <p:cNvSpPr/>
            <p:nvPr/>
          </p:nvSpPr>
          <p:spPr bwMode="auto">
            <a:xfrm>
              <a:off x="6178684" y="636843"/>
              <a:ext cx="1289568" cy="1241466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楕円 248">
              <a:extLst>
                <a:ext uri="{FF2B5EF4-FFF2-40B4-BE49-F238E27FC236}">
                  <a16:creationId xmlns:a16="http://schemas.microsoft.com/office/drawing/2014/main" id="{030C6477-20BF-4B61-90BE-9920A94AD52D}"/>
                </a:ext>
              </a:extLst>
            </p:cNvPr>
            <p:cNvSpPr/>
            <p:nvPr/>
          </p:nvSpPr>
          <p:spPr bwMode="auto">
            <a:xfrm>
              <a:off x="6683942" y="1797411"/>
              <a:ext cx="279052" cy="15650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BD80E5BB-E368-4600-9C63-626D45F12C5E}"/>
                </a:ext>
              </a:extLst>
            </p:cNvPr>
            <p:cNvSpPr/>
            <p:nvPr/>
          </p:nvSpPr>
          <p:spPr bwMode="auto">
            <a:xfrm>
              <a:off x="6461724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3F0586EF-E931-4E32-BE80-BD4ABA75EA3F}"/>
                </a:ext>
              </a:extLst>
            </p:cNvPr>
            <p:cNvSpPr/>
            <p:nvPr/>
          </p:nvSpPr>
          <p:spPr bwMode="auto">
            <a:xfrm>
              <a:off x="6683942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楕円 251">
              <a:extLst>
                <a:ext uri="{FF2B5EF4-FFF2-40B4-BE49-F238E27FC236}">
                  <a16:creationId xmlns:a16="http://schemas.microsoft.com/office/drawing/2014/main" id="{8D26CD81-4719-4AA8-8ADE-D498D2FB1300}"/>
                </a:ext>
              </a:extLst>
            </p:cNvPr>
            <p:cNvSpPr/>
            <p:nvPr/>
          </p:nvSpPr>
          <p:spPr bwMode="auto">
            <a:xfrm>
              <a:off x="6773495" y="1645535"/>
              <a:ext cx="99945" cy="4517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楕円 252">
              <a:extLst>
                <a:ext uri="{FF2B5EF4-FFF2-40B4-BE49-F238E27FC236}">
                  <a16:creationId xmlns:a16="http://schemas.microsoft.com/office/drawing/2014/main" id="{CC66FC5E-E127-4673-9731-1C54FEF8C450}"/>
                </a:ext>
              </a:extLst>
            </p:cNvPr>
            <p:cNvSpPr/>
            <p:nvPr/>
          </p:nvSpPr>
          <p:spPr bwMode="auto">
            <a:xfrm>
              <a:off x="6914077" y="964922"/>
              <a:ext cx="482918" cy="48291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4" name="楕円 253">
              <a:extLst>
                <a:ext uri="{FF2B5EF4-FFF2-40B4-BE49-F238E27FC236}">
                  <a16:creationId xmlns:a16="http://schemas.microsoft.com/office/drawing/2014/main" id="{EF5EED1C-C5A7-4980-BBA0-7FE380E4C620}"/>
                </a:ext>
              </a:extLst>
            </p:cNvPr>
            <p:cNvSpPr/>
            <p:nvPr/>
          </p:nvSpPr>
          <p:spPr bwMode="auto">
            <a:xfrm>
              <a:off x="7085516" y="1136591"/>
              <a:ext cx="139580" cy="1395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5" name="楕円 254">
              <a:extLst>
                <a:ext uri="{FF2B5EF4-FFF2-40B4-BE49-F238E27FC236}">
                  <a16:creationId xmlns:a16="http://schemas.microsoft.com/office/drawing/2014/main" id="{34F50F8C-E30D-4DC5-BC05-2E70805EDDCB}"/>
                </a:ext>
              </a:extLst>
            </p:cNvPr>
            <p:cNvSpPr/>
            <p:nvPr/>
          </p:nvSpPr>
          <p:spPr bwMode="auto">
            <a:xfrm>
              <a:off x="6260027" y="964922"/>
              <a:ext cx="482918" cy="48291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6" name="楕円 255">
              <a:extLst>
                <a:ext uri="{FF2B5EF4-FFF2-40B4-BE49-F238E27FC236}">
                  <a16:creationId xmlns:a16="http://schemas.microsoft.com/office/drawing/2014/main" id="{C1029170-FEBC-48AC-8898-19D3B3CE1682}"/>
                </a:ext>
              </a:extLst>
            </p:cNvPr>
            <p:cNvSpPr/>
            <p:nvPr/>
          </p:nvSpPr>
          <p:spPr bwMode="auto">
            <a:xfrm>
              <a:off x="6431466" y="1136591"/>
              <a:ext cx="139580" cy="1395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EFC74BAD-FFB8-4E53-9E8A-A07C4F50D223}"/>
              </a:ext>
            </a:extLst>
          </p:cNvPr>
          <p:cNvGrpSpPr/>
          <p:nvPr/>
        </p:nvGrpSpPr>
        <p:grpSpPr>
          <a:xfrm>
            <a:off x="4273309" y="4547296"/>
            <a:ext cx="1513423" cy="1929998"/>
            <a:chOff x="4273309" y="509981"/>
            <a:chExt cx="1513423" cy="1929998"/>
          </a:xfrm>
        </p:grpSpPr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4187E631-85F3-4DEA-93DE-745D2233B4EA}"/>
                </a:ext>
              </a:extLst>
            </p:cNvPr>
            <p:cNvSpPr/>
            <p:nvPr/>
          </p:nvSpPr>
          <p:spPr bwMode="auto">
            <a:xfrm rot="14400000">
              <a:off x="5281534" y="1657320"/>
              <a:ext cx="337538" cy="672859"/>
            </a:xfrm>
            <a:custGeom>
              <a:avLst/>
              <a:gdLst>
                <a:gd name="connsiteX0" fmla="*/ 336072 w 337538"/>
                <a:gd name="connsiteY0" fmla="*/ 672859 h 672859"/>
                <a:gd name="connsiteX1" fmla="*/ 56180 w 337538"/>
                <a:gd name="connsiteY1" fmla="*/ 524042 h 672859"/>
                <a:gd name="connsiteX2" fmla="*/ 50506 w 337538"/>
                <a:gd name="connsiteY2" fmla="*/ 513587 h 672859"/>
                <a:gd name="connsiteX3" fmla="*/ 50743 w 337538"/>
                <a:gd name="connsiteY3" fmla="*/ 513540 h 672859"/>
                <a:gd name="connsiteX4" fmla="*/ 26525 w 337538"/>
                <a:gd name="connsiteY4" fmla="*/ 468922 h 672859"/>
                <a:gd name="connsiteX5" fmla="*/ 0 w 337538"/>
                <a:gd name="connsiteY5" fmla="*/ 337538 h 672859"/>
                <a:gd name="connsiteX6" fmla="*/ 337538 w 337538"/>
                <a:gd name="connsiteY6" fmla="*/ 0 h 672859"/>
                <a:gd name="connsiteX7" fmla="*/ 243413 w 337538"/>
                <a:gd name="connsiteY7" fmla="*/ 425421 h 672859"/>
                <a:gd name="connsiteX8" fmla="*/ 247214 w 337538"/>
                <a:gd name="connsiteY8" fmla="*/ 442883 h 672859"/>
                <a:gd name="connsiteX9" fmla="*/ 245755 w 337538"/>
                <a:gd name="connsiteY9" fmla="*/ 440701 h 672859"/>
                <a:gd name="connsiteX10" fmla="*/ 260772 w 337538"/>
                <a:gd name="connsiteY10" fmla="*/ 509689 h 672859"/>
                <a:gd name="connsiteX11" fmla="*/ 336072 w 337538"/>
                <a:gd name="connsiteY11" fmla="*/ 672858 h 672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538" h="672859">
                  <a:moveTo>
                    <a:pt x="336072" y="672859"/>
                  </a:moveTo>
                  <a:cubicBezTo>
                    <a:pt x="219561" y="672859"/>
                    <a:pt x="116838" y="613827"/>
                    <a:pt x="56180" y="524042"/>
                  </a:cubicBezTo>
                  <a:lnTo>
                    <a:pt x="50506" y="513587"/>
                  </a:lnTo>
                  <a:lnTo>
                    <a:pt x="50743" y="513540"/>
                  </a:lnTo>
                  <a:lnTo>
                    <a:pt x="26525" y="468922"/>
                  </a:lnTo>
                  <a:cubicBezTo>
                    <a:pt x="9445" y="428540"/>
                    <a:pt x="0" y="384141"/>
                    <a:pt x="0" y="337538"/>
                  </a:cubicBezTo>
                  <a:cubicBezTo>
                    <a:pt x="0" y="151120"/>
                    <a:pt x="151121" y="0"/>
                    <a:pt x="337538" y="0"/>
                  </a:cubicBezTo>
                  <a:cubicBezTo>
                    <a:pt x="253872" y="128197"/>
                    <a:pt x="222496" y="279725"/>
                    <a:pt x="243413" y="425421"/>
                  </a:cubicBezTo>
                  <a:lnTo>
                    <a:pt x="247214" y="442883"/>
                  </a:lnTo>
                  <a:lnTo>
                    <a:pt x="245755" y="440701"/>
                  </a:lnTo>
                  <a:lnTo>
                    <a:pt x="260772" y="509689"/>
                  </a:lnTo>
                  <a:cubicBezTo>
                    <a:pt x="277505" y="566567"/>
                    <a:pt x="302605" y="621579"/>
                    <a:pt x="336072" y="672858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9" name="楕円 258">
              <a:extLst>
                <a:ext uri="{FF2B5EF4-FFF2-40B4-BE49-F238E27FC236}">
                  <a16:creationId xmlns:a16="http://schemas.microsoft.com/office/drawing/2014/main" id="{1E9526AF-620C-4044-95DE-D6AC65D7FD11}"/>
                </a:ext>
              </a:extLst>
            </p:cNvPr>
            <p:cNvSpPr/>
            <p:nvPr/>
          </p:nvSpPr>
          <p:spPr bwMode="auto">
            <a:xfrm>
              <a:off x="4679200" y="1878309"/>
              <a:ext cx="150289" cy="477810"/>
            </a:xfrm>
            <a:prstGeom prst="ellipse">
              <a:avLst/>
            </a:pr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楕円 259">
              <a:extLst>
                <a:ext uri="{FF2B5EF4-FFF2-40B4-BE49-F238E27FC236}">
                  <a16:creationId xmlns:a16="http://schemas.microsoft.com/office/drawing/2014/main" id="{B988920A-4E5F-447D-9392-3C107BF7CB2E}"/>
                </a:ext>
              </a:extLst>
            </p:cNvPr>
            <p:cNvSpPr/>
            <p:nvPr/>
          </p:nvSpPr>
          <p:spPr bwMode="auto">
            <a:xfrm>
              <a:off x="5105289" y="1878309"/>
              <a:ext cx="150289" cy="477810"/>
            </a:xfrm>
            <a:prstGeom prst="ellipse">
              <a:avLst/>
            </a:prstGeom>
            <a:gradFill>
              <a:gsLst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06DBF50F-57A5-4B32-B89A-94DE95ACE30C}"/>
                </a:ext>
              </a:extLst>
            </p:cNvPr>
            <p:cNvSpPr/>
            <p:nvPr/>
          </p:nvSpPr>
          <p:spPr bwMode="auto">
            <a:xfrm>
              <a:off x="4496356" y="1114653"/>
              <a:ext cx="945826" cy="132532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二等辺三角形 9">
              <a:extLst>
                <a:ext uri="{FF2B5EF4-FFF2-40B4-BE49-F238E27FC236}">
                  <a16:creationId xmlns:a16="http://schemas.microsoft.com/office/drawing/2014/main" id="{39E166B5-FA45-4A4A-9B4B-C5050925C957}"/>
                </a:ext>
              </a:extLst>
            </p:cNvPr>
            <p:cNvSpPr/>
            <p:nvPr/>
          </p:nvSpPr>
          <p:spPr bwMode="auto">
            <a:xfrm rot="1800000" flipH="1">
              <a:off x="5176080" y="509982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二等辺三角形 9">
              <a:extLst>
                <a:ext uri="{FF2B5EF4-FFF2-40B4-BE49-F238E27FC236}">
                  <a16:creationId xmlns:a16="http://schemas.microsoft.com/office/drawing/2014/main" id="{2BB5EA0F-A6B0-443D-A9CA-AF7D6999A306}"/>
                </a:ext>
              </a:extLst>
            </p:cNvPr>
            <p:cNvSpPr/>
            <p:nvPr/>
          </p:nvSpPr>
          <p:spPr bwMode="auto">
            <a:xfrm rot="1800000" flipH="1">
              <a:off x="5243239" y="635998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00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二等辺三角形 9">
              <a:extLst>
                <a:ext uri="{FF2B5EF4-FFF2-40B4-BE49-F238E27FC236}">
                  <a16:creationId xmlns:a16="http://schemas.microsoft.com/office/drawing/2014/main" id="{538CDF31-75DB-423B-BE76-14A1E537BB74}"/>
                </a:ext>
              </a:extLst>
            </p:cNvPr>
            <p:cNvSpPr/>
            <p:nvPr/>
          </p:nvSpPr>
          <p:spPr bwMode="auto">
            <a:xfrm rot="19800000">
              <a:off x="4273309" y="509981"/>
              <a:ext cx="489147" cy="400211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二等辺三角形 9">
              <a:extLst>
                <a:ext uri="{FF2B5EF4-FFF2-40B4-BE49-F238E27FC236}">
                  <a16:creationId xmlns:a16="http://schemas.microsoft.com/office/drawing/2014/main" id="{5376E992-0447-4935-96DC-1A5961C6C2B5}"/>
                </a:ext>
              </a:extLst>
            </p:cNvPr>
            <p:cNvSpPr/>
            <p:nvPr/>
          </p:nvSpPr>
          <p:spPr bwMode="auto">
            <a:xfrm rot="19800000">
              <a:off x="4407999" y="635997"/>
              <a:ext cx="287298" cy="26514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0066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6" name="楕円 265">
              <a:extLst>
                <a:ext uri="{FF2B5EF4-FFF2-40B4-BE49-F238E27FC236}">
                  <a16:creationId xmlns:a16="http://schemas.microsoft.com/office/drawing/2014/main" id="{26122CDB-1207-4B75-B943-BE7D42666548}"/>
                </a:ext>
              </a:extLst>
            </p:cNvPr>
            <p:cNvSpPr/>
            <p:nvPr/>
          </p:nvSpPr>
          <p:spPr bwMode="auto">
            <a:xfrm>
              <a:off x="4324484" y="636843"/>
              <a:ext cx="1289568" cy="1241466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楕円 266">
              <a:extLst>
                <a:ext uri="{FF2B5EF4-FFF2-40B4-BE49-F238E27FC236}">
                  <a16:creationId xmlns:a16="http://schemas.microsoft.com/office/drawing/2014/main" id="{742922B5-D92D-47DD-A6FF-9A115F03D83A}"/>
                </a:ext>
              </a:extLst>
            </p:cNvPr>
            <p:cNvSpPr/>
            <p:nvPr/>
          </p:nvSpPr>
          <p:spPr bwMode="auto">
            <a:xfrm>
              <a:off x="4829742" y="1797411"/>
              <a:ext cx="279052" cy="15650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B6DFEF02-3520-4FFD-80E1-2B3411711114}"/>
                </a:ext>
              </a:extLst>
            </p:cNvPr>
            <p:cNvSpPr/>
            <p:nvPr/>
          </p:nvSpPr>
          <p:spPr bwMode="auto">
            <a:xfrm>
              <a:off x="4607524" y="1653524"/>
              <a:ext cx="723487" cy="232774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楕円 268">
              <a:extLst>
                <a:ext uri="{FF2B5EF4-FFF2-40B4-BE49-F238E27FC236}">
                  <a16:creationId xmlns:a16="http://schemas.microsoft.com/office/drawing/2014/main" id="{3B782403-1CED-4625-A677-607AAFC48028}"/>
                </a:ext>
              </a:extLst>
            </p:cNvPr>
            <p:cNvSpPr/>
            <p:nvPr/>
          </p:nvSpPr>
          <p:spPr bwMode="auto">
            <a:xfrm>
              <a:off x="4829742" y="1615136"/>
              <a:ext cx="279052" cy="162180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楕円 269">
              <a:extLst>
                <a:ext uri="{FF2B5EF4-FFF2-40B4-BE49-F238E27FC236}">
                  <a16:creationId xmlns:a16="http://schemas.microsoft.com/office/drawing/2014/main" id="{2B7276BB-EB1D-4ABF-9869-EAE05E309E35}"/>
                </a:ext>
              </a:extLst>
            </p:cNvPr>
            <p:cNvSpPr/>
            <p:nvPr/>
          </p:nvSpPr>
          <p:spPr bwMode="auto">
            <a:xfrm>
              <a:off x="4919295" y="1645535"/>
              <a:ext cx="99945" cy="4517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楕円 270">
              <a:extLst>
                <a:ext uri="{FF2B5EF4-FFF2-40B4-BE49-F238E27FC236}">
                  <a16:creationId xmlns:a16="http://schemas.microsoft.com/office/drawing/2014/main" id="{76F02D8A-6326-4FE1-B163-D6C2AC38EB4D}"/>
                </a:ext>
              </a:extLst>
            </p:cNvPr>
            <p:cNvSpPr/>
            <p:nvPr/>
          </p:nvSpPr>
          <p:spPr bwMode="auto">
            <a:xfrm>
              <a:off x="4446753" y="1183703"/>
              <a:ext cx="382736" cy="93947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2" name="楕円 271">
              <a:extLst>
                <a:ext uri="{FF2B5EF4-FFF2-40B4-BE49-F238E27FC236}">
                  <a16:creationId xmlns:a16="http://schemas.microsoft.com/office/drawing/2014/main" id="{A5B8C0C4-5E9C-4A72-BD45-C9AE4A355D10}"/>
                </a:ext>
              </a:extLst>
            </p:cNvPr>
            <p:cNvSpPr/>
            <p:nvPr/>
          </p:nvSpPr>
          <p:spPr bwMode="auto">
            <a:xfrm>
              <a:off x="5113503" y="1183703"/>
              <a:ext cx="382736" cy="93947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3" name="楕円 713">
              <a:extLst>
                <a:ext uri="{FF2B5EF4-FFF2-40B4-BE49-F238E27FC236}">
                  <a16:creationId xmlns:a16="http://schemas.microsoft.com/office/drawing/2014/main" id="{F6ADFA1D-CD9D-4B34-9303-29D5C9E19BED}"/>
                </a:ext>
              </a:extLst>
            </p:cNvPr>
            <p:cNvSpPr/>
            <p:nvPr/>
          </p:nvSpPr>
          <p:spPr bwMode="auto">
            <a:xfrm>
              <a:off x="4388928" y="12855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50000">
                  <a:srgbClr val="00B0F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4" name="楕円 713">
              <a:extLst>
                <a:ext uri="{FF2B5EF4-FFF2-40B4-BE49-F238E27FC236}">
                  <a16:creationId xmlns:a16="http://schemas.microsoft.com/office/drawing/2014/main" id="{39B411F6-63E1-4CCF-9551-6A43620DB4A7}"/>
                </a:ext>
              </a:extLst>
            </p:cNvPr>
            <p:cNvSpPr/>
            <p:nvPr/>
          </p:nvSpPr>
          <p:spPr bwMode="auto">
            <a:xfrm>
              <a:off x="4388928" y="15903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50000">
                  <a:srgbClr val="00B0F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5" name="楕円 713">
              <a:extLst>
                <a:ext uri="{FF2B5EF4-FFF2-40B4-BE49-F238E27FC236}">
                  <a16:creationId xmlns:a16="http://schemas.microsoft.com/office/drawing/2014/main" id="{55C73691-8204-4FA9-A9C7-9BEC182B29FA}"/>
                </a:ext>
              </a:extLst>
            </p:cNvPr>
            <p:cNvSpPr/>
            <p:nvPr/>
          </p:nvSpPr>
          <p:spPr bwMode="auto">
            <a:xfrm>
              <a:off x="5430328" y="12855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50000">
                  <a:srgbClr val="00B0F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6" name="楕円 713">
              <a:extLst>
                <a:ext uri="{FF2B5EF4-FFF2-40B4-BE49-F238E27FC236}">
                  <a16:creationId xmlns:a16="http://schemas.microsoft.com/office/drawing/2014/main" id="{CF761155-87A5-4681-A017-735D5E479736}"/>
                </a:ext>
              </a:extLst>
            </p:cNvPr>
            <p:cNvSpPr/>
            <p:nvPr/>
          </p:nvSpPr>
          <p:spPr bwMode="auto">
            <a:xfrm>
              <a:off x="5430328" y="1590391"/>
              <a:ext cx="147913" cy="223430"/>
            </a:xfrm>
            <a:custGeom>
              <a:avLst/>
              <a:gdLst>
                <a:gd name="connsiteX0" fmla="*/ 0 w 1857949"/>
                <a:gd name="connsiteY0" fmla="*/ 928975 h 1857949"/>
                <a:gd name="connsiteX1" fmla="*/ 928975 w 1857949"/>
                <a:gd name="connsiteY1" fmla="*/ 0 h 1857949"/>
                <a:gd name="connsiteX2" fmla="*/ 1857950 w 1857949"/>
                <a:gd name="connsiteY2" fmla="*/ 928975 h 1857949"/>
                <a:gd name="connsiteX3" fmla="*/ 928975 w 1857949"/>
                <a:gd name="connsiteY3" fmla="*/ 1857950 h 1857949"/>
                <a:gd name="connsiteX4" fmla="*/ 0 w 1857949"/>
                <a:gd name="connsiteY4" fmla="*/ 928975 h 1857949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928975 h 1857950"/>
                <a:gd name="connsiteX1" fmla="*/ 928975 w 1857950"/>
                <a:gd name="connsiteY1" fmla="*/ 0 h 1857950"/>
                <a:gd name="connsiteX2" fmla="*/ 1857950 w 1857950"/>
                <a:gd name="connsiteY2" fmla="*/ 928975 h 1857950"/>
                <a:gd name="connsiteX3" fmla="*/ 928975 w 1857950"/>
                <a:gd name="connsiteY3" fmla="*/ 1857950 h 1857950"/>
                <a:gd name="connsiteX4" fmla="*/ 0 w 1857950"/>
                <a:gd name="connsiteY4" fmla="*/ 928975 h 1857950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  <a:gd name="connsiteX0" fmla="*/ 0 w 1857950"/>
                <a:gd name="connsiteY0" fmla="*/ 1877558 h 2806533"/>
                <a:gd name="connsiteX1" fmla="*/ 937521 w 1857950"/>
                <a:gd name="connsiteY1" fmla="*/ 0 h 2806533"/>
                <a:gd name="connsiteX2" fmla="*/ 1857950 w 1857950"/>
                <a:gd name="connsiteY2" fmla="*/ 1877558 h 2806533"/>
                <a:gd name="connsiteX3" fmla="*/ 928975 w 1857950"/>
                <a:gd name="connsiteY3" fmla="*/ 2806533 h 2806533"/>
                <a:gd name="connsiteX4" fmla="*/ 0 w 1857950"/>
                <a:gd name="connsiteY4" fmla="*/ 1877558 h 280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950" h="2806533">
                  <a:moveTo>
                    <a:pt x="0" y="1877558"/>
                  </a:moveTo>
                  <a:cubicBezTo>
                    <a:pt x="0" y="1364499"/>
                    <a:pt x="578286" y="427290"/>
                    <a:pt x="937521" y="0"/>
                  </a:cubicBezTo>
                  <a:cubicBezTo>
                    <a:pt x="1296756" y="452928"/>
                    <a:pt x="1857950" y="1364499"/>
                    <a:pt x="1857950" y="1877558"/>
                  </a:cubicBezTo>
                  <a:cubicBezTo>
                    <a:pt x="1857950" y="2390617"/>
                    <a:pt x="1442034" y="2806533"/>
                    <a:pt x="928975" y="2806533"/>
                  </a:cubicBezTo>
                  <a:cubicBezTo>
                    <a:pt x="415916" y="2806533"/>
                    <a:pt x="0" y="2390617"/>
                    <a:pt x="0" y="187755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50000">
                  <a:srgbClr val="00B0F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pptx621_犬のイラスト（１）</dc:title>
  <dc:subject>pptx621_犬のイラスト（１）</dc:subject>
  <dc:creator>http://www.digipot.net</dc:creator>
  <cp:lastModifiedBy/>
  <cp:revision>1</cp:revision>
  <dcterms:created xsi:type="dcterms:W3CDTF">2014-01-30T05:12:09Z</dcterms:created>
  <dcterms:modified xsi:type="dcterms:W3CDTF">2017-08-12T00:45:58Z</dcterms:modified>
  <cp:category/>
  <cp:version>1</cp:version>
</cp:coreProperties>
</file>