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3" d="100"/>
          <a:sy n="73" d="100"/>
        </p:scale>
        <p:origin x="90" y="1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67CAC4C-62F6-41B6-9589-71C105C25B38}"/>
              </a:ext>
            </a:extLst>
          </p:cNvPr>
          <p:cNvGrpSpPr/>
          <p:nvPr/>
        </p:nvGrpSpPr>
        <p:grpSpPr>
          <a:xfrm>
            <a:off x="637096" y="767950"/>
            <a:ext cx="1290247" cy="1660362"/>
            <a:chOff x="151459" y="4292601"/>
            <a:chExt cx="1635503" cy="210465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4DA8B49-1CCB-45BC-85F1-BE9DDEE8EA63}"/>
                </a:ext>
              </a:extLst>
            </p:cNvPr>
            <p:cNvGrpSpPr/>
            <p:nvPr/>
          </p:nvGrpSpPr>
          <p:grpSpPr>
            <a:xfrm>
              <a:off x="201718" y="4292601"/>
              <a:ext cx="1585244" cy="528570"/>
              <a:chOff x="226096" y="4388036"/>
              <a:chExt cx="1462863" cy="487766"/>
            </a:xfrm>
          </p:grpSpPr>
          <p:sp>
            <p:nvSpPr>
              <p:cNvPr id="29" name="二等辺三角形 9">
                <a:extLst>
                  <a:ext uri="{FF2B5EF4-FFF2-40B4-BE49-F238E27FC236}">
                    <a16:creationId xmlns:a16="http://schemas.microsoft.com/office/drawing/2014/main" id="{0A2A5B21-0A97-43B1-B8A7-D42F440FCB7B}"/>
                  </a:ext>
                </a:extLst>
              </p:cNvPr>
              <p:cNvSpPr/>
              <p:nvPr/>
            </p:nvSpPr>
            <p:spPr bwMode="auto">
              <a:xfrm rot="1800000" flipH="1">
                <a:off x="1092798" y="4388037"/>
                <a:ext cx="596161" cy="48776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二等辺三角形 9">
                <a:extLst>
                  <a:ext uri="{FF2B5EF4-FFF2-40B4-BE49-F238E27FC236}">
                    <a16:creationId xmlns:a16="http://schemas.microsoft.com/office/drawing/2014/main" id="{D1BBC4FC-69BF-475D-8616-58FCE6E9EF9E}"/>
                  </a:ext>
                </a:extLst>
              </p:cNvPr>
              <p:cNvSpPr/>
              <p:nvPr/>
            </p:nvSpPr>
            <p:spPr bwMode="auto">
              <a:xfrm rot="1800000" flipH="1">
                <a:off x="1174650" y="4541621"/>
                <a:ext cx="350152" cy="323154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二等辺三角形 9">
                <a:extLst>
                  <a:ext uri="{FF2B5EF4-FFF2-40B4-BE49-F238E27FC236}">
                    <a16:creationId xmlns:a16="http://schemas.microsoft.com/office/drawing/2014/main" id="{DF956B19-F575-45F5-8F98-B5FB86FCE31D}"/>
                  </a:ext>
                </a:extLst>
              </p:cNvPr>
              <p:cNvSpPr/>
              <p:nvPr/>
            </p:nvSpPr>
            <p:spPr bwMode="auto">
              <a:xfrm rot="19800000">
                <a:off x="226096" y="4388036"/>
                <a:ext cx="596161" cy="48776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二等辺三角形 9">
                <a:extLst>
                  <a:ext uri="{FF2B5EF4-FFF2-40B4-BE49-F238E27FC236}">
                    <a16:creationId xmlns:a16="http://schemas.microsoft.com/office/drawing/2014/main" id="{41F784B5-1280-43D5-814D-8659CA35CDA5}"/>
                  </a:ext>
                </a:extLst>
              </p:cNvPr>
              <p:cNvSpPr/>
              <p:nvPr/>
            </p:nvSpPr>
            <p:spPr bwMode="auto">
              <a:xfrm rot="19800000">
                <a:off x="390253" y="4541620"/>
                <a:ext cx="350152" cy="323154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BAA1252-93BA-4899-8AF5-98369AD356ED}"/>
                </a:ext>
              </a:extLst>
            </p:cNvPr>
            <p:cNvGrpSpPr/>
            <p:nvPr/>
          </p:nvGrpSpPr>
          <p:grpSpPr>
            <a:xfrm>
              <a:off x="151459" y="4563282"/>
              <a:ext cx="1542179" cy="1833976"/>
              <a:chOff x="2320191" y="4445024"/>
              <a:chExt cx="1542179" cy="1833976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AAF4F45B-60B4-4B8C-87C2-609F3D89A592}"/>
                  </a:ext>
                </a:extLst>
              </p:cNvPr>
              <p:cNvGrpSpPr/>
              <p:nvPr/>
            </p:nvGrpSpPr>
            <p:grpSpPr>
              <a:xfrm>
                <a:off x="2320191" y="4445024"/>
                <a:ext cx="1542179" cy="1833976"/>
                <a:chOff x="5090397" y="4722939"/>
                <a:chExt cx="1542179" cy="1833976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F490FA31-9D44-4F14-B0CD-E52BC7442F44}"/>
                    </a:ext>
                  </a:extLst>
                </p:cNvPr>
                <p:cNvSpPr/>
                <p:nvPr/>
              </p:nvSpPr>
              <p:spPr bwMode="auto">
                <a:xfrm>
                  <a:off x="5090397" y="5750814"/>
                  <a:ext cx="654952" cy="446685"/>
                </a:xfrm>
                <a:custGeom>
                  <a:avLst/>
                  <a:gdLst>
                    <a:gd name="connsiteX0" fmla="*/ 71863 w 654952"/>
                    <a:gd name="connsiteY0" fmla="*/ 0 h 446685"/>
                    <a:gd name="connsiteX1" fmla="*/ 140872 w 654952"/>
                    <a:gd name="connsiteY1" fmla="*/ 69009 h 446685"/>
                    <a:gd name="connsiteX2" fmla="*/ 137553 w 654952"/>
                    <a:gd name="connsiteY2" fmla="*/ 85448 h 446685"/>
                    <a:gd name="connsiteX3" fmla="*/ 139792 w 654952"/>
                    <a:gd name="connsiteY3" fmla="*/ 85698 h 446685"/>
                    <a:gd name="connsiteX4" fmla="*/ 291370 w 654952"/>
                    <a:gd name="connsiteY4" fmla="*/ 302417 h 446685"/>
                    <a:gd name="connsiteX5" fmla="*/ 525619 w 654952"/>
                    <a:gd name="connsiteY5" fmla="*/ 179654 h 446685"/>
                    <a:gd name="connsiteX6" fmla="*/ 654952 w 654952"/>
                    <a:gd name="connsiteY6" fmla="*/ 229297 h 446685"/>
                    <a:gd name="connsiteX7" fmla="*/ 258591 w 654952"/>
                    <a:gd name="connsiteY7" fmla="*/ 437018 h 446685"/>
                    <a:gd name="connsiteX8" fmla="*/ 2114 w 654952"/>
                    <a:gd name="connsiteY8" fmla="*/ 70318 h 446685"/>
                    <a:gd name="connsiteX9" fmla="*/ 3142 w 654952"/>
                    <a:gd name="connsiteY9" fmla="*/ 70433 h 446685"/>
                    <a:gd name="connsiteX10" fmla="*/ 2854 w 654952"/>
                    <a:gd name="connsiteY10" fmla="*/ 69009 h 446685"/>
                    <a:gd name="connsiteX11" fmla="*/ 71863 w 654952"/>
                    <a:gd name="connsiteY11" fmla="*/ 0 h 446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54952" h="446685">
                      <a:moveTo>
                        <a:pt x="71863" y="0"/>
                      </a:moveTo>
                      <a:cubicBezTo>
                        <a:pt x="109976" y="0"/>
                        <a:pt x="140872" y="30896"/>
                        <a:pt x="140872" y="69009"/>
                      </a:cubicBezTo>
                      <a:lnTo>
                        <a:pt x="137553" y="85448"/>
                      </a:lnTo>
                      <a:lnTo>
                        <a:pt x="139792" y="85698"/>
                      </a:lnTo>
                      <a:cubicBezTo>
                        <a:pt x="128611" y="185781"/>
                        <a:pt x="193523" y="278590"/>
                        <a:pt x="291370" y="302417"/>
                      </a:cubicBezTo>
                      <a:cubicBezTo>
                        <a:pt x="389217" y="326245"/>
                        <a:pt x="489532" y="273673"/>
                        <a:pt x="525619" y="179654"/>
                      </a:cubicBezTo>
                      <a:lnTo>
                        <a:pt x="654952" y="229297"/>
                      </a:lnTo>
                      <a:cubicBezTo>
                        <a:pt x="593891" y="388381"/>
                        <a:pt x="424152" y="477335"/>
                        <a:pt x="258591" y="437018"/>
                      </a:cubicBezTo>
                      <a:cubicBezTo>
                        <a:pt x="93030" y="396700"/>
                        <a:pt x="-16805" y="239664"/>
                        <a:pt x="2114" y="70318"/>
                      </a:cubicBezTo>
                      <a:lnTo>
                        <a:pt x="3142" y="70433"/>
                      </a:lnTo>
                      <a:lnTo>
                        <a:pt x="2854" y="69009"/>
                      </a:lnTo>
                      <a:cubicBezTo>
                        <a:pt x="2854" y="30896"/>
                        <a:pt x="33750" y="0"/>
                        <a:pt x="7186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74A91371-D546-40E2-82F6-57E1D74BD97C}"/>
                    </a:ext>
                  </a:extLst>
                </p:cNvPr>
                <p:cNvGrpSpPr/>
                <p:nvPr/>
              </p:nvGrpSpPr>
              <p:grpSpPr>
                <a:xfrm>
                  <a:off x="5241666" y="4722939"/>
                  <a:ext cx="1390910" cy="1833976"/>
                  <a:chOff x="5241666" y="4722939"/>
                  <a:chExt cx="1390910" cy="1833976"/>
                </a:xfrm>
              </p:grpSpPr>
              <p:sp>
                <p:nvSpPr>
                  <p:cNvPr id="12" name="楕円 11">
                    <a:extLst>
                      <a:ext uri="{FF2B5EF4-FFF2-40B4-BE49-F238E27FC236}">
                        <a16:creationId xmlns:a16="http://schemas.microsoft.com/office/drawing/2014/main" id="{B6E5DF80-5671-4952-9EBC-2AD642A860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45354" y="5970601"/>
                    <a:ext cx="156883" cy="498774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" name="楕円 12">
                    <a:extLst>
                      <a:ext uri="{FF2B5EF4-FFF2-40B4-BE49-F238E27FC236}">
                        <a16:creationId xmlns:a16="http://schemas.microsoft.com/office/drawing/2014/main" id="{F414AA77-C7D7-4A5B-8099-E8316C5EB1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65519" y="5970601"/>
                    <a:ext cx="156883" cy="498774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A79223EC-52F5-4233-B4A8-EE384D979C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40643" y="5173441"/>
                    <a:ext cx="987324" cy="1383474"/>
                  </a:xfrm>
                  <a:custGeom>
                    <a:avLst/>
                    <a:gdLst>
                      <a:gd name="connsiteX0" fmla="*/ 70035 w 957251"/>
                      <a:gd name="connsiteY0" fmla="*/ 66 h 1341335"/>
                      <a:gd name="connsiteX1" fmla="*/ 165373 w 957251"/>
                      <a:gd name="connsiteY1" fmla="*/ 187734 h 1341335"/>
                      <a:gd name="connsiteX2" fmla="*/ 165645 w 957251"/>
                      <a:gd name="connsiteY2" fmla="*/ 188943 h 1341335"/>
                      <a:gd name="connsiteX3" fmla="*/ 214417 w 957251"/>
                      <a:gd name="connsiteY3" fmla="*/ 144869 h 1341335"/>
                      <a:gd name="connsiteX4" fmla="*/ 478626 w 957251"/>
                      <a:gd name="connsiteY4" fmla="*/ 56478 h 1341335"/>
                      <a:gd name="connsiteX5" fmla="*/ 742835 w 957251"/>
                      <a:gd name="connsiteY5" fmla="*/ 144869 h 1341335"/>
                      <a:gd name="connsiteX6" fmla="*/ 795010 w 957251"/>
                      <a:gd name="connsiteY6" fmla="*/ 192017 h 1341335"/>
                      <a:gd name="connsiteX7" fmla="*/ 815166 w 957251"/>
                      <a:gd name="connsiteY7" fmla="*/ 123119 h 1341335"/>
                      <a:gd name="connsiteX8" fmla="*/ 887218 w 957251"/>
                      <a:gd name="connsiteY8" fmla="*/ 15051 h 1341335"/>
                      <a:gd name="connsiteX9" fmla="*/ 944550 w 957251"/>
                      <a:gd name="connsiteY9" fmla="*/ 687427 h 1341335"/>
                      <a:gd name="connsiteX10" fmla="*/ 777620 w 957251"/>
                      <a:gd name="connsiteY10" fmla="*/ 1341269 h 1341335"/>
                      <a:gd name="connsiteX11" fmla="*/ 708800 w 957251"/>
                      <a:gd name="connsiteY11" fmla="*/ 1041227 h 1341335"/>
                      <a:gd name="connsiteX12" fmla="*/ 708640 w 957251"/>
                      <a:gd name="connsiteY12" fmla="*/ 1023532 h 1341335"/>
                      <a:gd name="connsiteX13" fmla="*/ 662565 w 957251"/>
                      <a:gd name="connsiteY13" fmla="*/ 1050922 h 1341335"/>
                      <a:gd name="connsiteX14" fmla="*/ 478626 w 957251"/>
                      <a:gd name="connsiteY14" fmla="*/ 1091594 h 1341335"/>
                      <a:gd name="connsiteX15" fmla="*/ 294687 w 957251"/>
                      <a:gd name="connsiteY15" fmla="*/ 1050922 h 1341335"/>
                      <a:gd name="connsiteX16" fmla="*/ 248477 w 957251"/>
                      <a:gd name="connsiteY16" fmla="*/ 1023451 h 1341335"/>
                      <a:gd name="connsiteX17" fmla="*/ 248452 w 957251"/>
                      <a:gd name="connsiteY17" fmla="*/ 1026242 h 1341335"/>
                      <a:gd name="connsiteX18" fmla="*/ 179632 w 957251"/>
                      <a:gd name="connsiteY18" fmla="*/ 1326284 h 1341335"/>
                      <a:gd name="connsiteX19" fmla="*/ 12702 w 957251"/>
                      <a:gd name="connsiteY19" fmla="*/ 672442 h 1341335"/>
                      <a:gd name="connsiteX20" fmla="*/ 6710 w 957251"/>
                      <a:gd name="connsiteY20" fmla="*/ 580956 h 1341335"/>
                      <a:gd name="connsiteX21" fmla="*/ 6073 w 957251"/>
                      <a:gd name="connsiteY21" fmla="*/ 574036 h 1341335"/>
                      <a:gd name="connsiteX22" fmla="*/ 6180 w 957251"/>
                      <a:gd name="connsiteY22" fmla="*/ 572870 h 1341335"/>
                      <a:gd name="connsiteX23" fmla="*/ 3936 w 957251"/>
                      <a:gd name="connsiteY23" fmla="*/ 538614 h 1341335"/>
                      <a:gd name="connsiteX24" fmla="*/ 70035 w 957251"/>
                      <a:gd name="connsiteY24" fmla="*/ 66 h 1341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57251" h="1341335">
                        <a:moveTo>
                          <a:pt x="70035" y="66"/>
                        </a:moveTo>
                        <a:cubicBezTo>
                          <a:pt x="100999" y="-2493"/>
                          <a:pt x="135165" y="69412"/>
                          <a:pt x="165373" y="187734"/>
                        </a:cubicBezTo>
                        <a:lnTo>
                          <a:pt x="165645" y="188943"/>
                        </a:lnTo>
                        <a:lnTo>
                          <a:pt x="214417" y="144869"/>
                        </a:lnTo>
                        <a:cubicBezTo>
                          <a:pt x="289837" y="89064"/>
                          <a:pt x="380757" y="56478"/>
                          <a:pt x="478626" y="56478"/>
                        </a:cubicBezTo>
                        <a:cubicBezTo>
                          <a:pt x="576495" y="56478"/>
                          <a:pt x="667415" y="89064"/>
                          <a:pt x="742835" y="144869"/>
                        </a:cubicBezTo>
                        <a:lnTo>
                          <a:pt x="795010" y="192017"/>
                        </a:lnTo>
                        <a:lnTo>
                          <a:pt x="815166" y="123119"/>
                        </a:lnTo>
                        <a:cubicBezTo>
                          <a:pt x="838971" y="53099"/>
                          <a:pt x="863995" y="13132"/>
                          <a:pt x="887218" y="15051"/>
                        </a:cubicBezTo>
                        <a:cubicBezTo>
                          <a:pt x="949146" y="20169"/>
                          <a:pt x="974814" y="321202"/>
                          <a:pt x="944550" y="687427"/>
                        </a:cubicBezTo>
                        <a:cubicBezTo>
                          <a:pt x="914285" y="1053651"/>
                          <a:pt x="839548" y="1346386"/>
                          <a:pt x="777620" y="1341269"/>
                        </a:cubicBezTo>
                        <a:cubicBezTo>
                          <a:pt x="738916" y="1338070"/>
                          <a:pt x="714374" y="1219280"/>
                          <a:pt x="708800" y="1041227"/>
                        </a:cubicBezTo>
                        <a:lnTo>
                          <a:pt x="708640" y="1023532"/>
                        </a:lnTo>
                        <a:lnTo>
                          <a:pt x="662565" y="1050922"/>
                        </a:lnTo>
                        <a:cubicBezTo>
                          <a:pt x="606030" y="1077112"/>
                          <a:pt x="543872" y="1091594"/>
                          <a:pt x="478626" y="1091594"/>
                        </a:cubicBezTo>
                        <a:cubicBezTo>
                          <a:pt x="413380" y="1091594"/>
                          <a:pt x="351223" y="1077112"/>
                          <a:pt x="294687" y="1050922"/>
                        </a:cubicBezTo>
                        <a:lnTo>
                          <a:pt x="248477" y="1023451"/>
                        </a:lnTo>
                        <a:lnTo>
                          <a:pt x="248452" y="1026242"/>
                        </a:lnTo>
                        <a:cubicBezTo>
                          <a:pt x="242878" y="1204295"/>
                          <a:pt x="218337" y="1323085"/>
                          <a:pt x="179632" y="1326284"/>
                        </a:cubicBezTo>
                        <a:cubicBezTo>
                          <a:pt x="117704" y="1331401"/>
                          <a:pt x="42967" y="1038666"/>
                          <a:pt x="12702" y="672442"/>
                        </a:cubicBezTo>
                        <a:lnTo>
                          <a:pt x="6710" y="580956"/>
                        </a:lnTo>
                        <a:lnTo>
                          <a:pt x="6073" y="574036"/>
                        </a:lnTo>
                        <a:lnTo>
                          <a:pt x="6180" y="572870"/>
                        </a:lnTo>
                        <a:lnTo>
                          <a:pt x="3936" y="538614"/>
                        </a:lnTo>
                        <a:cubicBezTo>
                          <a:pt x="-10579" y="235582"/>
                          <a:pt x="15848" y="4544"/>
                          <a:pt x="70035" y="6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楕円 14">
                    <a:extLst>
                      <a:ext uri="{FF2B5EF4-FFF2-40B4-BE49-F238E27FC236}">
                        <a16:creationId xmlns:a16="http://schemas.microsoft.com/office/drawing/2014/main" id="{8D2F179C-7DFE-4E09-982B-E814896FFB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0539" y="4722939"/>
                    <a:ext cx="1367530" cy="1247662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楕円 15">
                    <a:extLst>
                      <a:ext uri="{FF2B5EF4-FFF2-40B4-BE49-F238E27FC236}">
                        <a16:creationId xmlns:a16="http://schemas.microsoft.com/office/drawing/2014/main" id="{47C8F820-E81F-4856-A23D-41A1F13AE6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38246" y="5622148"/>
                    <a:ext cx="582801" cy="409908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B41AFFC0-96CF-4AFB-892C-3289345106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86763" y="5873357"/>
                    <a:ext cx="285768" cy="90846"/>
                  </a:xfrm>
                  <a:custGeom>
                    <a:avLst/>
                    <a:gdLst>
                      <a:gd name="connsiteX0" fmla="*/ 142884 w 285768"/>
                      <a:gd name="connsiteY0" fmla="*/ 0 h 90846"/>
                      <a:gd name="connsiteX1" fmla="*/ 280719 w 285768"/>
                      <a:gd name="connsiteY1" fmla="*/ 40156 h 90846"/>
                      <a:gd name="connsiteX2" fmla="*/ 285768 w 285768"/>
                      <a:gd name="connsiteY2" fmla="*/ 45423 h 90846"/>
                      <a:gd name="connsiteX3" fmla="*/ 280719 w 285768"/>
                      <a:gd name="connsiteY3" fmla="*/ 50690 h 90846"/>
                      <a:gd name="connsiteX4" fmla="*/ 142884 w 285768"/>
                      <a:gd name="connsiteY4" fmla="*/ 90846 h 90846"/>
                      <a:gd name="connsiteX5" fmla="*/ 5049 w 285768"/>
                      <a:gd name="connsiteY5" fmla="*/ 50690 h 90846"/>
                      <a:gd name="connsiteX6" fmla="*/ 0 w 285768"/>
                      <a:gd name="connsiteY6" fmla="*/ 45423 h 90846"/>
                      <a:gd name="connsiteX7" fmla="*/ 5049 w 285768"/>
                      <a:gd name="connsiteY7" fmla="*/ 40156 h 90846"/>
                      <a:gd name="connsiteX8" fmla="*/ 142884 w 285768"/>
                      <a:gd name="connsiteY8" fmla="*/ 0 h 908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85768" h="90846">
                        <a:moveTo>
                          <a:pt x="142884" y="0"/>
                        </a:moveTo>
                        <a:cubicBezTo>
                          <a:pt x="196712" y="0"/>
                          <a:pt x="245444" y="15346"/>
                          <a:pt x="280719" y="40156"/>
                        </a:cubicBezTo>
                        <a:lnTo>
                          <a:pt x="285768" y="45423"/>
                        </a:lnTo>
                        <a:lnTo>
                          <a:pt x="280719" y="50690"/>
                        </a:lnTo>
                        <a:cubicBezTo>
                          <a:pt x="245444" y="75501"/>
                          <a:pt x="196712" y="90846"/>
                          <a:pt x="142884" y="90846"/>
                        </a:cubicBezTo>
                        <a:cubicBezTo>
                          <a:pt x="89056" y="90846"/>
                          <a:pt x="40324" y="75501"/>
                          <a:pt x="5049" y="50690"/>
                        </a:cubicBezTo>
                        <a:lnTo>
                          <a:pt x="0" y="45423"/>
                        </a:lnTo>
                        <a:lnTo>
                          <a:pt x="5049" y="40156"/>
                        </a:lnTo>
                        <a:cubicBezTo>
                          <a:pt x="40324" y="15346"/>
                          <a:pt x="89056" y="0"/>
                          <a:pt x="142884" y="0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BBAAED18-CE43-4187-995F-5455B42361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34718" y="5690002"/>
                    <a:ext cx="389858" cy="228779"/>
                  </a:xfrm>
                  <a:custGeom>
                    <a:avLst/>
                    <a:gdLst>
                      <a:gd name="connsiteX0" fmla="*/ 194929 w 389858"/>
                      <a:gd name="connsiteY0" fmla="*/ 0 h 228779"/>
                      <a:gd name="connsiteX1" fmla="*/ 389858 w 389858"/>
                      <a:gd name="connsiteY1" fmla="*/ 137101 h 228779"/>
                      <a:gd name="connsiteX2" fmla="*/ 374539 w 389858"/>
                      <a:gd name="connsiteY2" fmla="*/ 190467 h 228779"/>
                      <a:gd name="connsiteX3" fmla="*/ 337813 w 389858"/>
                      <a:gd name="connsiteY3" fmla="*/ 228779 h 228779"/>
                      <a:gd name="connsiteX4" fmla="*/ 332764 w 389858"/>
                      <a:gd name="connsiteY4" fmla="*/ 223512 h 228779"/>
                      <a:gd name="connsiteX5" fmla="*/ 194929 w 389858"/>
                      <a:gd name="connsiteY5" fmla="*/ 183356 h 228779"/>
                      <a:gd name="connsiteX6" fmla="*/ 57094 w 389858"/>
                      <a:gd name="connsiteY6" fmla="*/ 223512 h 228779"/>
                      <a:gd name="connsiteX7" fmla="*/ 52045 w 389858"/>
                      <a:gd name="connsiteY7" fmla="*/ 228779 h 228779"/>
                      <a:gd name="connsiteX8" fmla="*/ 15319 w 389858"/>
                      <a:gd name="connsiteY8" fmla="*/ 190467 h 228779"/>
                      <a:gd name="connsiteX9" fmla="*/ 0 w 389858"/>
                      <a:gd name="connsiteY9" fmla="*/ 137101 h 228779"/>
                      <a:gd name="connsiteX10" fmla="*/ 194929 w 389858"/>
                      <a:gd name="connsiteY10" fmla="*/ 0 h 228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9858" h="228779">
                        <a:moveTo>
                          <a:pt x="194929" y="0"/>
                        </a:moveTo>
                        <a:cubicBezTo>
                          <a:pt x="302585" y="0"/>
                          <a:pt x="389858" y="61382"/>
                          <a:pt x="389858" y="137101"/>
                        </a:cubicBezTo>
                        <a:cubicBezTo>
                          <a:pt x="389858" y="156031"/>
                          <a:pt x="384404" y="174064"/>
                          <a:pt x="374539" y="190467"/>
                        </a:cubicBezTo>
                        <a:lnTo>
                          <a:pt x="337813" y="228779"/>
                        </a:lnTo>
                        <a:lnTo>
                          <a:pt x="332764" y="223512"/>
                        </a:lnTo>
                        <a:cubicBezTo>
                          <a:pt x="297489" y="198702"/>
                          <a:pt x="248757" y="183356"/>
                          <a:pt x="194929" y="183356"/>
                        </a:cubicBezTo>
                        <a:cubicBezTo>
                          <a:pt x="141101" y="183356"/>
                          <a:pt x="92369" y="198702"/>
                          <a:pt x="57094" y="223512"/>
                        </a:cubicBezTo>
                        <a:lnTo>
                          <a:pt x="52045" y="228779"/>
                        </a:lnTo>
                        <a:lnTo>
                          <a:pt x="15319" y="190467"/>
                        </a:lnTo>
                        <a:cubicBezTo>
                          <a:pt x="5455" y="174064"/>
                          <a:pt x="0" y="156031"/>
                          <a:pt x="0" y="137101"/>
                        </a:cubicBezTo>
                        <a:cubicBezTo>
                          <a:pt x="0" y="61382"/>
                          <a:pt x="87273" y="0"/>
                          <a:pt x="194929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9" name="グループ化 18">
                    <a:extLst>
                      <a:ext uri="{FF2B5EF4-FFF2-40B4-BE49-F238E27FC236}">
                        <a16:creationId xmlns:a16="http://schemas.microsoft.com/office/drawing/2014/main" id="{945280F7-A2A3-468D-83F7-F0521AC439AC}"/>
                      </a:ext>
                    </a:extLst>
                  </p:cNvPr>
                  <p:cNvGrpSpPr/>
                  <p:nvPr/>
                </p:nvGrpSpPr>
                <p:grpSpPr>
                  <a:xfrm>
                    <a:off x="5241666" y="5521986"/>
                    <a:ext cx="1390910" cy="339531"/>
                    <a:chOff x="5328317" y="5674840"/>
                    <a:chExt cx="1217607" cy="339531"/>
                  </a:xfrm>
                </p:grpSpPr>
                <p:sp>
                  <p:nvSpPr>
                    <p:cNvPr id="20" name="フリーフォーム: 図形 19">
                      <a:extLst>
                        <a:ext uri="{FF2B5EF4-FFF2-40B4-BE49-F238E27FC236}">
                          <a16:creationId xmlns:a16="http://schemas.microsoft.com/office/drawing/2014/main" id="{7C2B2875-F6BE-4C56-A224-3348FF353A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48133" y="5691349"/>
                      <a:ext cx="750274" cy="323022"/>
                    </a:xfrm>
                    <a:custGeom>
                      <a:avLst/>
                      <a:gdLst>
                        <a:gd name="connsiteX0" fmla="*/ 211332 w 732226"/>
                        <a:gd name="connsiteY0" fmla="*/ 0 h 235586"/>
                        <a:gd name="connsiteX1" fmla="*/ 360766 w 732226"/>
                        <a:gd name="connsiteY1" fmla="*/ 34501 h 235586"/>
                        <a:gd name="connsiteX2" fmla="*/ 366113 w 732226"/>
                        <a:gd name="connsiteY2" fmla="*/ 38921 h 235586"/>
                        <a:gd name="connsiteX3" fmla="*/ 371460 w 732226"/>
                        <a:gd name="connsiteY3" fmla="*/ 34501 h 235586"/>
                        <a:gd name="connsiteX4" fmla="*/ 520894 w 732226"/>
                        <a:gd name="connsiteY4" fmla="*/ 0 h 235586"/>
                        <a:gd name="connsiteX5" fmla="*/ 732226 w 732226"/>
                        <a:gd name="connsiteY5" fmla="*/ 117793 h 235586"/>
                        <a:gd name="connsiteX6" fmla="*/ 520894 w 732226"/>
                        <a:gd name="connsiteY6" fmla="*/ 235586 h 235586"/>
                        <a:gd name="connsiteX7" fmla="*/ 371460 w 732226"/>
                        <a:gd name="connsiteY7" fmla="*/ 201085 h 235586"/>
                        <a:gd name="connsiteX8" fmla="*/ 366113 w 732226"/>
                        <a:gd name="connsiteY8" fmla="*/ 196665 h 235586"/>
                        <a:gd name="connsiteX9" fmla="*/ 360766 w 732226"/>
                        <a:gd name="connsiteY9" fmla="*/ 201085 h 235586"/>
                        <a:gd name="connsiteX10" fmla="*/ 211332 w 732226"/>
                        <a:gd name="connsiteY10" fmla="*/ 235586 h 235586"/>
                        <a:gd name="connsiteX11" fmla="*/ 0 w 732226"/>
                        <a:gd name="connsiteY11" fmla="*/ 117793 h 235586"/>
                        <a:gd name="connsiteX12" fmla="*/ 211332 w 732226"/>
                        <a:gd name="connsiteY12" fmla="*/ 0 h 2355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732226" h="235586">
                          <a:moveTo>
                            <a:pt x="211332" y="0"/>
                          </a:moveTo>
                          <a:cubicBezTo>
                            <a:pt x="269689" y="0"/>
                            <a:pt x="322523" y="13185"/>
                            <a:pt x="360766" y="34501"/>
                          </a:cubicBezTo>
                          <a:lnTo>
                            <a:pt x="366113" y="38921"/>
                          </a:lnTo>
                          <a:lnTo>
                            <a:pt x="371460" y="34501"/>
                          </a:lnTo>
                          <a:cubicBezTo>
                            <a:pt x="409704" y="13185"/>
                            <a:pt x="462537" y="0"/>
                            <a:pt x="520894" y="0"/>
                          </a:cubicBezTo>
                          <a:cubicBezTo>
                            <a:pt x="637609" y="0"/>
                            <a:pt x="732226" y="52738"/>
                            <a:pt x="732226" y="117793"/>
                          </a:cubicBezTo>
                          <a:cubicBezTo>
                            <a:pt x="732226" y="182848"/>
                            <a:pt x="637609" y="235586"/>
                            <a:pt x="520894" y="235586"/>
                          </a:cubicBezTo>
                          <a:cubicBezTo>
                            <a:pt x="462537" y="235586"/>
                            <a:pt x="409704" y="222402"/>
                            <a:pt x="371460" y="201085"/>
                          </a:cubicBezTo>
                          <a:lnTo>
                            <a:pt x="366113" y="196665"/>
                          </a:lnTo>
                          <a:lnTo>
                            <a:pt x="360766" y="201085"/>
                          </a:lnTo>
                          <a:cubicBezTo>
                            <a:pt x="322523" y="222402"/>
                            <a:pt x="269689" y="235586"/>
                            <a:pt x="211332" y="235586"/>
                          </a:cubicBezTo>
                          <a:cubicBezTo>
                            <a:pt x="94617" y="235586"/>
                            <a:pt x="0" y="182848"/>
                            <a:pt x="0" y="117793"/>
                          </a:cubicBezTo>
                          <a:cubicBezTo>
                            <a:pt x="0" y="52738"/>
                            <a:pt x="94617" y="0"/>
                            <a:pt x="211332" y="0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" name="楕円 20">
                      <a:extLst>
                        <a:ext uri="{FF2B5EF4-FFF2-40B4-BE49-F238E27FC236}">
                          <a16:creationId xmlns:a16="http://schemas.microsoft.com/office/drawing/2014/main" id="{DD1A4301-D7EF-4030-95AE-E80E0A76B2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27377" y="5674840"/>
                      <a:ext cx="213854" cy="16929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" name="楕円 21">
                      <a:extLst>
                        <a:ext uri="{FF2B5EF4-FFF2-40B4-BE49-F238E27FC236}">
                          <a16:creationId xmlns:a16="http://schemas.microsoft.com/office/drawing/2014/main" id="{7C54F8E0-C1AF-4C50-986E-0C60D60120E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96007" y="5706574"/>
                      <a:ext cx="76594" cy="4715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" name="月 22">
                      <a:extLst>
                        <a:ext uri="{FF2B5EF4-FFF2-40B4-BE49-F238E27FC236}">
                          <a16:creationId xmlns:a16="http://schemas.microsoft.com/office/drawing/2014/main" id="{863F6A74-DC3C-489C-B7B4-75040115B7ED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5520869" y="5614547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" name="月 23">
                      <a:extLst>
                        <a:ext uri="{FF2B5EF4-FFF2-40B4-BE49-F238E27FC236}">
                          <a16:creationId xmlns:a16="http://schemas.microsoft.com/office/drawing/2014/main" id="{78B13CBC-5588-4335-94A8-4C69C3FF33D7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5473495" y="5678239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" name="月 24">
                      <a:extLst>
                        <a:ext uri="{FF2B5EF4-FFF2-40B4-BE49-F238E27FC236}">
                          <a16:creationId xmlns:a16="http://schemas.microsoft.com/office/drawing/2014/main" id="{6F5E24C3-C175-4789-AB94-51FA8031B34E}"/>
                        </a:ext>
                      </a:extLst>
                    </p:cNvPr>
                    <p:cNvSpPr/>
                    <p:nvPr/>
                  </p:nvSpPr>
                  <p:spPr bwMode="auto">
                    <a:xfrm rot="4863801">
                      <a:off x="5510148" y="5749692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" name="月 25">
                      <a:extLst>
                        <a:ext uri="{FF2B5EF4-FFF2-40B4-BE49-F238E27FC236}">
                          <a16:creationId xmlns:a16="http://schemas.microsoft.com/office/drawing/2014/main" id="{7F02D4C3-3F4F-458A-B19F-824FF3C54E4B}"/>
                        </a:ext>
                      </a:extLst>
                    </p:cNvPr>
                    <p:cNvSpPr/>
                    <p:nvPr/>
                  </p:nvSpPr>
                  <p:spPr bwMode="auto">
                    <a:xfrm rot="15300000" flipH="1">
                      <a:off x="6321411" y="5614547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" name="月 26">
                      <a:extLst>
                        <a:ext uri="{FF2B5EF4-FFF2-40B4-BE49-F238E27FC236}">
                          <a16:creationId xmlns:a16="http://schemas.microsoft.com/office/drawing/2014/main" id="{C39D490D-570B-4458-8212-C4BF9CA49E6C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6368785" y="5678239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" name="月 27">
                      <a:extLst>
                        <a:ext uri="{FF2B5EF4-FFF2-40B4-BE49-F238E27FC236}">
                          <a16:creationId xmlns:a16="http://schemas.microsoft.com/office/drawing/2014/main" id="{650C6763-363A-4B60-AF2F-D2E91B91FAD7}"/>
                        </a:ext>
                      </a:extLst>
                    </p:cNvPr>
                    <p:cNvSpPr/>
                    <p:nvPr/>
                  </p:nvSpPr>
                  <p:spPr bwMode="auto">
                    <a:xfrm rot="16736199" flipH="1">
                      <a:off x="6332131" y="5749692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917718D4-275E-4C91-BFC2-4BCA49073E97}"/>
                  </a:ext>
                </a:extLst>
              </p:cNvPr>
              <p:cNvSpPr/>
              <p:nvPr/>
            </p:nvSpPr>
            <p:spPr bwMode="auto">
              <a:xfrm rot="900000">
                <a:off x="2553303" y="4889805"/>
                <a:ext cx="522166" cy="283156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AC2BF9CA-E2FE-4EA3-927B-FCCE5919B41C}"/>
                  </a:ext>
                </a:extLst>
              </p:cNvPr>
              <p:cNvSpPr/>
              <p:nvPr/>
            </p:nvSpPr>
            <p:spPr bwMode="auto">
              <a:xfrm rot="6300000">
                <a:off x="2690012" y="4956709"/>
                <a:ext cx="252131" cy="136724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A8B495F6-3D9B-4F15-AB3F-CE1C17A2FB56}"/>
                  </a:ext>
                </a:extLst>
              </p:cNvPr>
              <p:cNvSpPr/>
              <p:nvPr/>
            </p:nvSpPr>
            <p:spPr bwMode="auto">
              <a:xfrm rot="20700000" flipH="1">
                <a:off x="3247203" y="4889806"/>
                <a:ext cx="522166" cy="283156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D3A49A6-D89D-4909-B7FC-4544436AE5F9}"/>
                  </a:ext>
                </a:extLst>
              </p:cNvPr>
              <p:cNvSpPr/>
              <p:nvPr/>
            </p:nvSpPr>
            <p:spPr bwMode="auto">
              <a:xfrm rot="15300000" flipH="1">
                <a:off x="3380528" y="4956710"/>
                <a:ext cx="252131" cy="136724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5237C0C7-7D94-42E1-AD37-D9F6CCC23981}"/>
              </a:ext>
            </a:extLst>
          </p:cNvPr>
          <p:cNvGrpSpPr/>
          <p:nvPr/>
        </p:nvGrpSpPr>
        <p:grpSpPr>
          <a:xfrm>
            <a:off x="6254923" y="736550"/>
            <a:ext cx="1219565" cy="1691088"/>
            <a:chOff x="5341292" y="1004113"/>
            <a:chExt cx="1545907" cy="2143605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1614F1C7-F0CA-448F-8673-991071361606}"/>
                </a:ext>
              </a:extLst>
            </p:cNvPr>
            <p:cNvGrpSpPr/>
            <p:nvPr/>
          </p:nvGrpSpPr>
          <p:grpSpPr>
            <a:xfrm>
              <a:off x="5392591" y="1004113"/>
              <a:ext cx="1474934" cy="584418"/>
              <a:chOff x="5253688" y="1004113"/>
              <a:chExt cx="1752740" cy="584418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DAB314A8-0D9F-4AFB-9220-44590CDB1501}"/>
                  </a:ext>
                </a:extLst>
              </p:cNvPr>
              <p:cNvGrpSpPr/>
              <p:nvPr/>
            </p:nvGrpSpPr>
            <p:grpSpPr>
              <a:xfrm rot="20700000">
                <a:off x="6292133" y="1004114"/>
                <a:ext cx="714295" cy="584417"/>
                <a:chOff x="6292133" y="1004114"/>
                <a:chExt cx="714295" cy="584417"/>
              </a:xfrm>
            </p:grpSpPr>
            <p:sp>
              <p:nvSpPr>
                <p:cNvPr id="60" name="二等辺三角形 9">
                  <a:extLst>
                    <a:ext uri="{FF2B5EF4-FFF2-40B4-BE49-F238E27FC236}">
                      <a16:creationId xmlns:a16="http://schemas.microsoft.com/office/drawing/2014/main" id="{92A0CC58-FDC1-4CCB-BDBF-D855AEAB5641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6292133" y="1004114"/>
                  <a:ext cx="714295" cy="584417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二等辺三角形 9">
                  <a:extLst>
                    <a:ext uri="{FF2B5EF4-FFF2-40B4-BE49-F238E27FC236}">
                      <a16:creationId xmlns:a16="http://schemas.microsoft.com/office/drawing/2014/main" id="{29EC5C74-C0BA-45EC-BFDA-E30EDA884CB3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6390205" y="1188131"/>
                  <a:ext cx="419537" cy="387188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DA8EEC7F-88F9-4807-93CB-330AA9494686}"/>
                  </a:ext>
                </a:extLst>
              </p:cNvPr>
              <p:cNvGrpSpPr/>
              <p:nvPr/>
            </p:nvGrpSpPr>
            <p:grpSpPr>
              <a:xfrm rot="900000">
                <a:off x="5253688" y="1004113"/>
                <a:ext cx="714295" cy="584417"/>
                <a:chOff x="5253688" y="1004113"/>
                <a:chExt cx="714295" cy="584417"/>
              </a:xfrm>
            </p:grpSpPr>
            <p:sp>
              <p:nvSpPr>
                <p:cNvPr id="58" name="二等辺三角形 9">
                  <a:extLst>
                    <a:ext uri="{FF2B5EF4-FFF2-40B4-BE49-F238E27FC236}">
                      <a16:creationId xmlns:a16="http://schemas.microsoft.com/office/drawing/2014/main" id="{73855082-12D1-4714-A146-09C93ABE64B8}"/>
                    </a:ext>
                  </a:extLst>
                </p:cNvPr>
                <p:cNvSpPr/>
                <p:nvPr/>
              </p:nvSpPr>
              <p:spPr bwMode="auto">
                <a:xfrm rot="19800000">
                  <a:off x="5253688" y="1004113"/>
                  <a:ext cx="714295" cy="584417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二等辺三角形 9">
                  <a:extLst>
                    <a:ext uri="{FF2B5EF4-FFF2-40B4-BE49-F238E27FC236}">
                      <a16:creationId xmlns:a16="http://schemas.microsoft.com/office/drawing/2014/main" id="{654CBCFE-DCC8-4D9B-BDB2-337DF3830EC7}"/>
                    </a:ext>
                  </a:extLst>
                </p:cNvPr>
                <p:cNvSpPr/>
                <p:nvPr/>
              </p:nvSpPr>
              <p:spPr bwMode="auto">
                <a:xfrm rot="19800000">
                  <a:off x="5450374" y="1188130"/>
                  <a:ext cx="419537" cy="387188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E9B9F0F1-801C-4825-8B9D-D325692111EF}"/>
                </a:ext>
              </a:extLst>
            </p:cNvPr>
            <p:cNvSpPr/>
            <p:nvPr/>
          </p:nvSpPr>
          <p:spPr bwMode="auto">
            <a:xfrm rot="900000">
              <a:off x="6084365" y="2579216"/>
              <a:ext cx="189514" cy="43944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7CEE2F65-C7D5-4AE1-B8FC-D6177F13AB41}"/>
                </a:ext>
              </a:extLst>
            </p:cNvPr>
            <p:cNvSpPr/>
            <p:nvPr/>
          </p:nvSpPr>
          <p:spPr bwMode="auto">
            <a:xfrm>
              <a:off x="5603295" y="1853824"/>
              <a:ext cx="990733" cy="1293894"/>
            </a:xfrm>
            <a:custGeom>
              <a:avLst/>
              <a:gdLst>
                <a:gd name="connsiteX0" fmla="*/ 497071 w 990733"/>
                <a:gd name="connsiteY0" fmla="*/ 0 h 1293894"/>
                <a:gd name="connsiteX1" fmla="*/ 990733 w 990733"/>
                <a:gd name="connsiteY1" fmla="*/ 517558 h 1293894"/>
                <a:gd name="connsiteX2" fmla="*/ 497071 w 990733"/>
                <a:gd name="connsiteY2" fmla="*/ 1035116 h 1293894"/>
                <a:gd name="connsiteX3" fmla="*/ 418087 w 990733"/>
                <a:gd name="connsiteY3" fmla="*/ 1026768 h 1293894"/>
                <a:gd name="connsiteX4" fmla="*/ 424118 w 990733"/>
                <a:gd name="connsiteY4" fmla="*/ 1053508 h 1293894"/>
                <a:gd name="connsiteX5" fmla="*/ 394496 w 990733"/>
                <a:gd name="connsiteY5" fmla="*/ 1290846 h 1293894"/>
                <a:gd name="connsiteX6" fmla="*/ 89128 w 990733"/>
                <a:gd name="connsiteY6" fmla="*/ 901157 h 1293894"/>
                <a:gd name="connsiteX7" fmla="*/ 5906 w 990733"/>
                <a:gd name="connsiteY7" fmla="*/ 463044 h 1293894"/>
                <a:gd name="connsiteX8" fmla="*/ 9531 w 990733"/>
                <a:gd name="connsiteY8" fmla="*/ 453889 h 1293894"/>
                <a:gd name="connsiteX9" fmla="*/ 13439 w 990733"/>
                <a:gd name="connsiteY9" fmla="*/ 413252 h 1293894"/>
                <a:gd name="connsiteX10" fmla="*/ 497071 w 990733"/>
                <a:gd name="connsiteY10" fmla="*/ 0 h 1293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0733" h="1293894">
                  <a:moveTo>
                    <a:pt x="497071" y="0"/>
                  </a:moveTo>
                  <a:cubicBezTo>
                    <a:pt x="769713" y="0"/>
                    <a:pt x="990733" y="231719"/>
                    <a:pt x="990733" y="517558"/>
                  </a:cubicBezTo>
                  <a:cubicBezTo>
                    <a:pt x="990733" y="803397"/>
                    <a:pt x="769713" y="1035116"/>
                    <a:pt x="497071" y="1035116"/>
                  </a:cubicBezTo>
                  <a:lnTo>
                    <a:pt x="418087" y="1026768"/>
                  </a:lnTo>
                  <a:lnTo>
                    <a:pt x="424118" y="1053508"/>
                  </a:lnTo>
                  <a:cubicBezTo>
                    <a:pt x="447705" y="1180161"/>
                    <a:pt x="439136" y="1273038"/>
                    <a:pt x="394496" y="1290846"/>
                  </a:cubicBezTo>
                  <a:cubicBezTo>
                    <a:pt x="323072" y="1319340"/>
                    <a:pt x="186354" y="1144870"/>
                    <a:pt x="89128" y="901157"/>
                  </a:cubicBezTo>
                  <a:cubicBezTo>
                    <a:pt x="16209" y="718373"/>
                    <a:pt x="-13786" y="548552"/>
                    <a:pt x="5906" y="463044"/>
                  </a:cubicBezTo>
                  <a:lnTo>
                    <a:pt x="9531" y="453889"/>
                  </a:lnTo>
                  <a:lnTo>
                    <a:pt x="13439" y="413252"/>
                  </a:lnTo>
                  <a:cubicBezTo>
                    <a:pt x="59471" y="177410"/>
                    <a:pt x="258509" y="0"/>
                    <a:pt x="49707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1012C5C3-1DA2-4C9D-885C-39FC0B3327F3}"/>
                </a:ext>
              </a:extLst>
            </p:cNvPr>
            <p:cNvSpPr/>
            <p:nvPr/>
          </p:nvSpPr>
          <p:spPr bwMode="auto">
            <a:xfrm>
              <a:off x="5375177" y="1303391"/>
              <a:ext cx="1512022" cy="13794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02DB4C33-AEB3-4576-A6EF-9EFAE419D51F}"/>
                </a:ext>
              </a:extLst>
            </p:cNvPr>
            <p:cNvGrpSpPr/>
            <p:nvPr/>
          </p:nvGrpSpPr>
          <p:grpSpPr>
            <a:xfrm>
              <a:off x="5643001" y="2328126"/>
              <a:ext cx="947617" cy="322630"/>
              <a:chOff x="5548134" y="5802603"/>
              <a:chExt cx="750274" cy="291799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3D0C54E-16D9-4831-A729-FD7501B70DBB}"/>
                  </a:ext>
                </a:extLst>
              </p:cNvPr>
              <p:cNvSpPr/>
              <p:nvPr/>
            </p:nvSpPr>
            <p:spPr bwMode="auto">
              <a:xfrm>
                <a:off x="5548134" y="5819112"/>
                <a:ext cx="750274" cy="275290"/>
              </a:xfrm>
              <a:custGeom>
                <a:avLst/>
                <a:gdLst>
                  <a:gd name="connsiteX0" fmla="*/ 211332 w 732226"/>
                  <a:gd name="connsiteY0" fmla="*/ 0 h 235586"/>
                  <a:gd name="connsiteX1" fmla="*/ 360766 w 732226"/>
                  <a:gd name="connsiteY1" fmla="*/ 34501 h 235586"/>
                  <a:gd name="connsiteX2" fmla="*/ 366113 w 732226"/>
                  <a:gd name="connsiteY2" fmla="*/ 38921 h 235586"/>
                  <a:gd name="connsiteX3" fmla="*/ 371460 w 732226"/>
                  <a:gd name="connsiteY3" fmla="*/ 34501 h 235586"/>
                  <a:gd name="connsiteX4" fmla="*/ 520894 w 732226"/>
                  <a:gd name="connsiteY4" fmla="*/ 0 h 235586"/>
                  <a:gd name="connsiteX5" fmla="*/ 732226 w 732226"/>
                  <a:gd name="connsiteY5" fmla="*/ 117793 h 235586"/>
                  <a:gd name="connsiteX6" fmla="*/ 520894 w 732226"/>
                  <a:gd name="connsiteY6" fmla="*/ 235586 h 235586"/>
                  <a:gd name="connsiteX7" fmla="*/ 371460 w 732226"/>
                  <a:gd name="connsiteY7" fmla="*/ 201085 h 235586"/>
                  <a:gd name="connsiteX8" fmla="*/ 366113 w 732226"/>
                  <a:gd name="connsiteY8" fmla="*/ 196665 h 235586"/>
                  <a:gd name="connsiteX9" fmla="*/ 360766 w 732226"/>
                  <a:gd name="connsiteY9" fmla="*/ 201085 h 235586"/>
                  <a:gd name="connsiteX10" fmla="*/ 211332 w 732226"/>
                  <a:gd name="connsiteY10" fmla="*/ 235586 h 235586"/>
                  <a:gd name="connsiteX11" fmla="*/ 0 w 732226"/>
                  <a:gd name="connsiteY11" fmla="*/ 117793 h 235586"/>
                  <a:gd name="connsiteX12" fmla="*/ 211332 w 732226"/>
                  <a:gd name="connsiteY12" fmla="*/ 0 h 235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2226" h="235586">
                    <a:moveTo>
                      <a:pt x="211332" y="0"/>
                    </a:moveTo>
                    <a:cubicBezTo>
                      <a:pt x="269689" y="0"/>
                      <a:pt x="322523" y="13185"/>
                      <a:pt x="360766" y="34501"/>
                    </a:cubicBezTo>
                    <a:lnTo>
                      <a:pt x="366113" y="38921"/>
                    </a:lnTo>
                    <a:lnTo>
                      <a:pt x="371460" y="34501"/>
                    </a:lnTo>
                    <a:cubicBezTo>
                      <a:pt x="409704" y="13185"/>
                      <a:pt x="462537" y="0"/>
                      <a:pt x="520894" y="0"/>
                    </a:cubicBezTo>
                    <a:cubicBezTo>
                      <a:pt x="637609" y="0"/>
                      <a:pt x="732226" y="52738"/>
                      <a:pt x="732226" y="117793"/>
                    </a:cubicBezTo>
                    <a:cubicBezTo>
                      <a:pt x="732226" y="182848"/>
                      <a:pt x="637609" y="235586"/>
                      <a:pt x="520894" y="235586"/>
                    </a:cubicBezTo>
                    <a:cubicBezTo>
                      <a:pt x="462537" y="235586"/>
                      <a:pt x="409704" y="222402"/>
                      <a:pt x="371460" y="201085"/>
                    </a:cubicBezTo>
                    <a:lnTo>
                      <a:pt x="366113" y="196665"/>
                    </a:lnTo>
                    <a:lnTo>
                      <a:pt x="360766" y="201085"/>
                    </a:lnTo>
                    <a:cubicBezTo>
                      <a:pt x="322523" y="222402"/>
                      <a:pt x="269689" y="235586"/>
                      <a:pt x="211332" y="235586"/>
                    </a:cubicBezTo>
                    <a:cubicBezTo>
                      <a:pt x="94617" y="235586"/>
                      <a:pt x="0" y="182848"/>
                      <a:pt x="0" y="117793"/>
                    </a:cubicBezTo>
                    <a:cubicBezTo>
                      <a:pt x="0" y="52738"/>
                      <a:pt x="94617" y="0"/>
                      <a:pt x="211332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4C33A33A-E5E1-4D88-9D61-2BDE6CD3C3EC}"/>
                  </a:ext>
                </a:extLst>
              </p:cNvPr>
              <p:cNvSpPr/>
              <p:nvPr/>
            </p:nvSpPr>
            <p:spPr bwMode="auto">
              <a:xfrm>
                <a:off x="5827377" y="5802603"/>
                <a:ext cx="213854" cy="1692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C17A82B6-0EED-4BF2-8C97-287CE8E69996}"/>
                  </a:ext>
                </a:extLst>
              </p:cNvPr>
              <p:cNvSpPr/>
              <p:nvPr/>
            </p:nvSpPr>
            <p:spPr bwMode="auto">
              <a:xfrm>
                <a:off x="5896008" y="5834337"/>
                <a:ext cx="76594" cy="4715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6A968B48-E51E-4D7E-A5D9-3EB716DA6810}"/>
                </a:ext>
              </a:extLst>
            </p:cNvPr>
            <p:cNvGrpSpPr/>
            <p:nvPr/>
          </p:nvGrpSpPr>
          <p:grpSpPr>
            <a:xfrm>
              <a:off x="5455862" y="2113463"/>
              <a:ext cx="1344556" cy="136043"/>
              <a:chOff x="5455862" y="1936431"/>
              <a:chExt cx="1344556" cy="313075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A4E5EA43-2A68-4974-9E73-7FAA9206F9EF}"/>
                  </a:ext>
                </a:extLst>
              </p:cNvPr>
              <p:cNvSpPr/>
              <p:nvPr/>
            </p:nvSpPr>
            <p:spPr bwMode="auto">
              <a:xfrm rot="900000">
                <a:off x="5455862" y="1936431"/>
                <a:ext cx="577338" cy="313074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AD83E2C-0EBC-47C2-B4B0-4D492D9CEA2A}"/>
                  </a:ext>
                </a:extLst>
              </p:cNvPr>
              <p:cNvSpPr/>
              <p:nvPr/>
            </p:nvSpPr>
            <p:spPr bwMode="auto">
              <a:xfrm rot="6300000">
                <a:off x="5651846" y="1971478"/>
                <a:ext cx="198174" cy="151170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6CF5C4A6-F7BF-4CF8-B9C2-D954F87E1230}"/>
                  </a:ext>
                </a:extLst>
              </p:cNvPr>
              <p:cNvSpPr/>
              <p:nvPr/>
            </p:nvSpPr>
            <p:spPr bwMode="auto">
              <a:xfrm rot="20700000" flipH="1">
                <a:off x="6223080" y="1936432"/>
                <a:ext cx="577338" cy="313074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2C5E89E6-9CE4-4253-92BC-CFD8999DDC65}"/>
                  </a:ext>
                </a:extLst>
              </p:cNvPr>
              <p:cNvSpPr/>
              <p:nvPr/>
            </p:nvSpPr>
            <p:spPr bwMode="auto">
              <a:xfrm rot="15300000" flipH="1">
                <a:off x="6406260" y="1971478"/>
                <a:ext cx="198171" cy="151170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B5DA6F50-E198-4925-9F97-DBB75BD5972D}"/>
                </a:ext>
              </a:extLst>
            </p:cNvPr>
            <p:cNvGrpSpPr/>
            <p:nvPr/>
          </p:nvGrpSpPr>
          <p:grpSpPr>
            <a:xfrm rot="986537">
              <a:off x="5341292" y="2323686"/>
              <a:ext cx="466931" cy="184763"/>
              <a:chOff x="5365374" y="2421982"/>
              <a:chExt cx="466931" cy="184763"/>
            </a:xfrm>
          </p:grpSpPr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959ADCFD-E163-49A7-9F04-198E7328D358}"/>
                  </a:ext>
                </a:extLst>
              </p:cNvPr>
              <p:cNvSpPr/>
              <p:nvPr/>
            </p:nvSpPr>
            <p:spPr bwMode="auto">
              <a:xfrm rot="6300000">
                <a:off x="5611087" y="2236104"/>
                <a:ext cx="35339" cy="40709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4B914233-1192-4AA4-9ED6-3A038293A3DB}"/>
                  </a:ext>
                </a:extLst>
              </p:cNvPr>
              <p:cNvSpPr/>
              <p:nvPr/>
            </p:nvSpPr>
            <p:spPr bwMode="auto">
              <a:xfrm rot="5400000">
                <a:off x="5551252" y="2306525"/>
                <a:ext cx="35339" cy="40709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0566A822-95C7-4B9E-A787-FFE10BA90EEF}"/>
                  </a:ext>
                </a:extLst>
              </p:cNvPr>
              <p:cNvSpPr/>
              <p:nvPr/>
            </p:nvSpPr>
            <p:spPr bwMode="auto">
              <a:xfrm rot="4863801">
                <a:off x="5597545" y="2385528"/>
                <a:ext cx="35339" cy="40709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BAD29205-F01F-4034-9CE6-B50A2F8C82ED}"/>
                </a:ext>
              </a:extLst>
            </p:cNvPr>
            <p:cNvGrpSpPr/>
            <p:nvPr/>
          </p:nvGrpSpPr>
          <p:grpSpPr>
            <a:xfrm rot="20613463" flipH="1">
              <a:off x="6416592" y="2323687"/>
              <a:ext cx="466931" cy="184763"/>
              <a:chOff x="5365374" y="2421982"/>
              <a:chExt cx="466931" cy="184763"/>
            </a:xfrm>
          </p:grpSpPr>
          <p:sp>
            <p:nvSpPr>
              <p:cNvPr id="43" name="月 42">
                <a:extLst>
                  <a:ext uri="{FF2B5EF4-FFF2-40B4-BE49-F238E27FC236}">
                    <a16:creationId xmlns:a16="http://schemas.microsoft.com/office/drawing/2014/main" id="{EDAF3640-A456-45BA-93C0-AAD2C97CC7B1}"/>
                  </a:ext>
                </a:extLst>
              </p:cNvPr>
              <p:cNvSpPr/>
              <p:nvPr/>
            </p:nvSpPr>
            <p:spPr bwMode="auto">
              <a:xfrm rot="6300000">
                <a:off x="5611087" y="2236104"/>
                <a:ext cx="35339" cy="40709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月 43">
                <a:extLst>
                  <a:ext uri="{FF2B5EF4-FFF2-40B4-BE49-F238E27FC236}">
                    <a16:creationId xmlns:a16="http://schemas.microsoft.com/office/drawing/2014/main" id="{C3D1BF3C-2BB3-4423-B1FD-1EA9C4A33BD0}"/>
                  </a:ext>
                </a:extLst>
              </p:cNvPr>
              <p:cNvSpPr/>
              <p:nvPr/>
            </p:nvSpPr>
            <p:spPr bwMode="auto">
              <a:xfrm rot="5400000">
                <a:off x="5551252" y="2306525"/>
                <a:ext cx="35339" cy="40709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月 44">
                <a:extLst>
                  <a:ext uri="{FF2B5EF4-FFF2-40B4-BE49-F238E27FC236}">
                    <a16:creationId xmlns:a16="http://schemas.microsoft.com/office/drawing/2014/main" id="{27F96140-C046-4AE6-B2A7-079A51B8320E}"/>
                  </a:ext>
                </a:extLst>
              </p:cNvPr>
              <p:cNvSpPr/>
              <p:nvPr/>
            </p:nvSpPr>
            <p:spPr bwMode="auto">
              <a:xfrm rot="4863801">
                <a:off x="5597545" y="2385528"/>
                <a:ext cx="35339" cy="40709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2" name="楕円 178">
              <a:extLst>
                <a:ext uri="{FF2B5EF4-FFF2-40B4-BE49-F238E27FC236}">
                  <a16:creationId xmlns:a16="http://schemas.microsoft.com/office/drawing/2014/main" id="{839D8839-3E51-4E2F-8AA2-10A6E8F84FF8}"/>
                </a:ext>
              </a:extLst>
            </p:cNvPr>
            <p:cNvSpPr/>
            <p:nvPr/>
          </p:nvSpPr>
          <p:spPr bwMode="auto">
            <a:xfrm rot="900000">
              <a:off x="6193385" y="2598843"/>
              <a:ext cx="278472" cy="534769"/>
            </a:xfrm>
            <a:custGeom>
              <a:avLst/>
              <a:gdLst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21573 h 513081"/>
                <a:gd name="connsiteX1" fmla="*/ 148114 w 278472"/>
                <a:gd name="connsiteY1" fmla="*/ 0 h 513081"/>
                <a:gd name="connsiteX2" fmla="*/ 278472 w 278472"/>
                <a:gd name="connsiteY2" fmla="*/ 221573 h 513081"/>
                <a:gd name="connsiteX3" fmla="*/ 139236 w 278472"/>
                <a:gd name="connsiteY3" fmla="*/ 513081 h 513081"/>
                <a:gd name="connsiteX4" fmla="*/ 0 w 278472"/>
                <a:gd name="connsiteY4" fmla="*/ 221573 h 513081"/>
                <a:gd name="connsiteX0" fmla="*/ 0 w 278472"/>
                <a:gd name="connsiteY0" fmla="*/ 221573 h 534769"/>
                <a:gd name="connsiteX1" fmla="*/ 148114 w 278472"/>
                <a:gd name="connsiteY1" fmla="*/ 0 h 534769"/>
                <a:gd name="connsiteX2" fmla="*/ 278472 w 278472"/>
                <a:gd name="connsiteY2" fmla="*/ 221573 h 534769"/>
                <a:gd name="connsiteX3" fmla="*/ 131899 w 278472"/>
                <a:gd name="connsiteY3" fmla="*/ 534769 h 534769"/>
                <a:gd name="connsiteX4" fmla="*/ 0 w 278472"/>
                <a:gd name="connsiteY4" fmla="*/ 221573 h 534769"/>
                <a:gd name="connsiteX0" fmla="*/ 0 w 278472"/>
                <a:gd name="connsiteY0" fmla="*/ 221573 h 534769"/>
                <a:gd name="connsiteX1" fmla="*/ 148114 w 278472"/>
                <a:gd name="connsiteY1" fmla="*/ 0 h 534769"/>
                <a:gd name="connsiteX2" fmla="*/ 278472 w 278472"/>
                <a:gd name="connsiteY2" fmla="*/ 221573 h 534769"/>
                <a:gd name="connsiteX3" fmla="*/ 131899 w 278472"/>
                <a:gd name="connsiteY3" fmla="*/ 534769 h 534769"/>
                <a:gd name="connsiteX4" fmla="*/ 0 w 278472"/>
                <a:gd name="connsiteY4" fmla="*/ 221573 h 53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472" h="534769">
                  <a:moveTo>
                    <a:pt x="0" y="221573"/>
                  </a:moveTo>
                  <a:cubicBezTo>
                    <a:pt x="0" y="60578"/>
                    <a:pt x="71216" y="0"/>
                    <a:pt x="148114" y="0"/>
                  </a:cubicBezTo>
                  <a:cubicBezTo>
                    <a:pt x="225012" y="0"/>
                    <a:pt x="278472" y="60578"/>
                    <a:pt x="278472" y="221573"/>
                  </a:cubicBezTo>
                  <a:cubicBezTo>
                    <a:pt x="278472" y="382568"/>
                    <a:pt x="195708" y="534989"/>
                    <a:pt x="131899" y="534769"/>
                  </a:cubicBezTo>
                  <a:cubicBezTo>
                    <a:pt x="68090" y="534549"/>
                    <a:pt x="0" y="382568"/>
                    <a:pt x="0" y="221573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A2B543D7-041D-4D0F-8AEA-C5D2FA3F2ABB}"/>
              </a:ext>
            </a:extLst>
          </p:cNvPr>
          <p:cNvGrpSpPr/>
          <p:nvPr/>
        </p:nvGrpSpPr>
        <p:grpSpPr>
          <a:xfrm>
            <a:off x="8056848" y="767944"/>
            <a:ext cx="1250597" cy="1660344"/>
            <a:chOff x="4982255" y="1043734"/>
            <a:chExt cx="1585244" cy="2104634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9EE3F4EB-B69F-4F9E-8CF5-C2868E8ADF43}"/>
                </a:ext>
              </a:extLst>
            </p:cNvPr>
            <p:cNvGrpSpPr/>
            <p:nvPr/>
          </p:nvGrpSpPr>
          <p:grpSpPr>
            <a:xfrm flipH="1">
              <a:off x="4982255" y="1043734"/>
              <a:ext cx="1585244" cy="2017118"/>
              <a:chOff x="201718" y="4292600"/>
              <a:chExt cx="1585244" cy="2017118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83DE1233-21FD-43F5-84D3-86275D4B0B13}"/>
                  </a:ext>
                </a:extLst>
              </p:cNvPr>
              <p:cNvGrpSpPr/>
              <p:nvPr/>
            </p:nvGrpSpPr>
            <p:grpSpPr>
              <a:xfrm>
                <a:off x="201718" y="4292600"/>
                <a:ext cx="1585244" cy="528570"/>
                <a:chOff x="226096" y="4388036"/>
                <a:chExt cx="1462863" cy="487766"/>
              </a:xfrm>
            </p:grpSpPr>
            <p:sp>
              <p:nvSpPr>
                <p:cNvPr id="71" name="二等辺三角形 9">
                  <a:extLst>
                    <a:ext uri="{FF2B5EF4-FFF2-40B4-BE49-F238E27FC236}">
                      <a16:creationId xmlns:a16="http://schemas.microsoft.com/office/drawing/2014/main" id="{C74FE2A9-8677-480A-8D40-18085374561D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092798" y="4388037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二等辺三角形 9">
                  <a:extLst>
                    <a:ext uri="{FF2B5EF4-FFF2-40B4-BE49-F238E27FC236}">
                      <a16:creationId xmlns:a16="http://schemas.microsoft.com/office/drawing/2014/main" id="{13060C78-53A4-4905-9C93-5A636AD4BF9E}"/>
                    </a:ext>
                  </a:extLst>
                </p:cNvPr>
                <p:cNvSpPr/>
                <p:nvPr/>
              </p:nvSpPr>
              <p:spPr bwMode="auto">
                <a:xfrm rot="19800000">
                  <a:off x="226096" y="4388036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F2BB2127-7EE6-4CE7-9284-691E24B767FE}"/>
                  </a:ext>
                </a:extLst>
              </p:cNvPr>
              <p:cNvGrpSpPr/>
              <p:nvPr/>
            </p:nvGrpSpPr>
            <p:grpSpPr>
              <a:xfrm>
                <a:off x="311601" y="4563282"/>
                <a:ext cx="1367530" cy="1746436"/>
                <a:chOff x="5250539" y="4722939"/>
                <a:chExt cx="1367530" cy="1746436"/>
              </a:xfrm>
            </p:grpSpPr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33945547-E7A2-4316-873C-8F431DC654E8}"/>
                    </a:ext>
                  </a:extLst>
                </p:cNvPr>
                <p:cNvSpPr/>
                <p:nvPr/>
              </p:nvSpPr>
              <p:spPr bwMode="auto">
                <a:xfrm>
                  <a:off x="6045354" y="5970601"/>
                  <a:ext cx="156883" cy="49877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E6CF36C2-A272-4760-AA67-1679317D135D}"/>
                    </a:ext>
                  </a:extLst>
                </p:cNvPr>
                <p:cNvSpPr/>
                <p:nvPr/>
              </p:nvSpPr>
              <p:spPr bwMode="auto">
                <a:xfrm>
                  <a:off x="5665519" y="5970601"/>
                  <a:ext cx="156883" cy="49877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6E7AE46B-87F1-4232-BA61-299B71FCCA70}"/>
                    </a:ext>
                  </a:extLst>
                </p:cNvPr>
                <p:cNvSpPr/>
                <p:nvPr/>
              </p:nvSpPr>
              <p:spPr bwMode="auto">
                <a:xfrm>
                  <a:off x="5250539" y="4722939"/>
                  <a:ext cx="1367530" cy="124766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98872E92-8B9F-4FB0-AFFA-A3A8F722E346}"/>
                </a:ext>
              </a:extLst>
            </p:cNvPr>
            <p:cNvSpPr/>
            <p:nvPr/>
          </p:nvSpPr>
          <p:spPr bwMode="auto">
            <a:xfrm flipH="1">
              <a:off x="5292069" y="1823162"/>
              <a:ext cx="962355" cy="132520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  <a:gd name="connsiteX0" fmla="*/ 70035 w 944805"/>
                <a:gd name="connsiteY0" fmla="*/ 66 h 1341335"/>
                <a:gd name="connsiteX1" fmla="*/ 165373 w 944805"/>
                <a:gd name="connsiteY1" fmla="*/ 187734 h 1341335"/>
                <a:gd name="connsiteX2" fmla="*/ 165645 w 944805"/>
                <a:gd name="connsiteY2" fmla="*/ 188943 h 1341335"/>
                <a:gd name="connsiteX3" fmla="*/ 214417 w 944805"/>
                <a:gd name="connsiteY3" fmla="*/ 144869 h 1341335"/>
                <a:gd name="connsiteX4" fmla="*/ 478626 w 944805"/>
                <a:gd name="connsiteY4" fmla="*/ 56478 h 1341335"/>
                <a:gd name="connsiteX5" fmla="*/ 742835 w 944805"/>
                <a:gd name="connsiteY5" fmla="*/ 144869 h 1341335"/>
                <a:gd name="connsiteX6" fmla="*/ 795010 w 944805"/>
                <a:gd name="connsiteY6" fmla="*/ 192017 h 1341335"/>
                <a:gd name="connsiteX7" fmla="*/ 815166 w 944805"/>
                <a:gd name="connsiteY7" fmla="*/ 123119 h 1341335"/>
                <a:gd name="connsiteX8" fmla="*/ 944550 w 944805"/>
                <a:gd name="connsiteY8" fmla="*/ 687427 h 1341335"/>
                <a:gd name="connsiteX9" fmla="*/ 777620 w 944805"/>
                <a:gd name="connsiteY9" fmla="*/ 1341269 h 1341335"/>
                <a:gd name="connsiteX10" fmla="*/ 708800 w 944805"/>
                <a:gd name="connsiteY10" fmla="*/ 1041227 h 1341335"/>
                <a:gd name="connsiteX11" fmla="*/ 708640 w 944805"/>
                <a:gd name="connsiteY11" fmla="*/ 1023532 h 1341335"/>
                <a:gd name="connsiteX12" fmla="*/ 662565 w 944805"/>
                <a:gd name="connsiteY12" fmla="*/ 1050922 h 1341335"/>
                <a:gd name="connsiteX13" fmla="*/ 478626 w 944805"/>
                <a:gd name="connsiteY13" fmla="*/ 1091594 h 1341335"/>
                <a:gd name="connsiteX14" fmla="*/ 294687 w 944805"/>
                <a:gd name="connsiteY14" fmla="*/ 1050922 h 1341335"/>
                <a:gd name="connsiteX15" fmla="*/ 248477 w 944805"/>
                <a:gd name="connsiteY15" fmla="*/ 1023451 h 1341335"/>
                <a:gd name="connsiteX16" fmla="*/ 248452 w 944805"/>
                <a:gd name="connsiteY16" fmla="*/ 1026242 h 1341335"/>
                <a:gd name="connsiteX17" fmla="*/ 179632 w 944805"/>
                <a:gd name="connsiteY17" fmla="*/ 1326284 h 1341335"/>
                <a:gd name="connsiteX18" fmla="*/ 12702 w 944805"/>
                <a:gd name="connsiteY18" fmla="*/ 672442 h 1341335"/>
                <a:gd name="connsiteX19" fmla="*/ 6710 w 944805"/>
                <a:gd name="connsiteY19" fmla="*/ 580956 h 1341335"/>
                <a:gd name="connsiteX20" fmla="*/ 6073 w 944805"/>
                <a:gd name="connsiteY20" fmla="*/ 574036 h 1341335"/>
                <a:gd name="connsiteX21" fmla="*/ 6180 w 944805"/>
                <a:gd name="connsiteY21" fmla="*/ 572870 h 1341335"/>
                <a:gd name="connsiteX22" fmla="*/ 3936 w 944805"/>
                <a:gd name="connsiteY22" fmla="*/ 538614 h 1341335"/>
                <a:gd name="connsiteX23" fmla="*/ 70035 w 944805"/>
                <a:gd name="connsiteY23" fmla="*/ 66 h 1341335"/>
                <a:gd name="connsiteX0" fmla="*/ 70035 w 944550"/>
                <a:gd name="connsiteY0" fmla="*/ 66 h 1341335"/>
                <a:gd name="connsiteX1" fmla="*/ 165373 w 944550"/>
                <a:gd name="connsiteY1" fmla="*/ 187734 h 1341335"/>
                <a:gd name="connsiteX2" fmla="*/ 165645 w 944550"/>
                <a:gd name="connsiteY2" fmla="*/ 188943 h 1341335"/>
                <a:gd name="connsiteX3" fmla="*/ 214417 w 944550"/>
                <a:gd name="connsiteY3" fmla="*/ 144869 h 1341335"/>
                <a:gd name="connsiteX4" fmla="*/ 478626 w 944550"/>
                <a:gd name="connsiteY4" fmla="*/ 56478 h 1341335"/>
                <a:gd name="connsiteX5" fmla="*/ 742835 w 944550"/>
                <a:gd name="connsiteY5" fmla="*/ 144869 h 1341335"/>
                <a:gd name="connsiteX6" fmla="*/ 795010 w 944550"/>
                <a:gd name="connsiteY6" fmla="*/ 192017 h 1341335"/>
                <a:gd name="connsiteX7" fmla="*/ 944550 w 944550"/>
                <a:gd name="connsiteY7" fmla="*/ 687427 h 1341335"/>
                <a:gd name="connsiteX8" fmla="*/ 777620 w 944550"/>
                <a:gd name="connsiteY8" fmla="*/ 1341269 h 1341335"/>
                <a:gd name="connsiteX9" fmla="*/ 708800 w 944550"/>
                <a:gd name="connsiteY9" fmla="*/ 1041227 h 1341335"/>
                <a:gd name="connsiteX10" fmla="*/ 708640 w 944550"/>
                <a:gd name="connsiteY10" fmla="*/ 1023532 h 1341335"/>
                <a:gd name="connsiteX11" fmla="*/ 662565 w 944550"/>
                <a:gd name="connsiteY11" fmla="*/ 1050922 h 1341335"/>
                <a:gd name="connsiteX12" fmla="*/ 478626 w 944550"/>
                <a:gd name="connsiteY12" fmla="*/ 1091594 h 1341335"/>
                <a:gd name="connsiteX13" fmla="*/ 294687 w 944550"/>
                <a:gd name="connsiteY13" fmla="*/ 1050922 h 1341335"/>
                <a:gd name="connsiteX14" fmla="*/ 248477 w 944550"/>
                <a:gd name="connsiteY14" fmla="*/ 1023451 h 1341335"/>
                <a:gd name="connsiteX15" fmla="*/ 248452 w 944550"/>
                <a:gd name="connsiteY15" fmla="*/ 1026242 h 1341335"/>
                <a:gd name="connsiteX16" fmla="*/ 179632 w 944550"/>
                <a:gd name="connsiteY16" fmla="*/ 1326284 h 1341335"/>
                <a:gd name="connsiteX17" fmla="*/ 12702 w 944550"/>
                <a:gd name="connsiteY17" fmla="*/ 672442 h 1341335"/>
                <a:gd name="connsiteX18" fmla="*/ 6710 w 944550"/>
                <a:gd name="connsiteY18" fmla="*/ 580956 h 1341335"/>
                <a:gd name="connsiteX19" fmla="*/ 6073 w 944550"/>
                <a:gd name="connsiteY19" fmla="*/ 574036 h 1341335"/>
                <a:gd name="connsiteX20" fmla="*/ 6180 w 944550"/>
                <a:gd name="connsiteY20" fmla="*/ 572870 h 1341335"/>
                <a:gd name="connsiteX21" fmla="*/ 3936 w 944550"/>
                <a:gd name="connsiteY21" fmla="*/ 538614 h 1341335"/>
                <a:gd name="connsiteX22" fmla="*/ 70035 w 944550"/>
                <a:gd name="connsiteY22" fmla="*/ 66 h 1341335"/>
                <a:gd name="connsiteX0" fmla="*/ 0 w 940614"/>
                <a:gd name="connsiteY0" fmla="*/ 482136 h 1284857"/>
                <a:gd name="connsiteX1" fmla="*/ 161437 w 940614"/>
                <a:gd name="connsiteY1" fmla="*/ 131256 h 1284857"/>
                <a:gd name="connsiteX2" fmla="*/ 161709 w 940614"/>
                <a:gd name="connsiteY2" fmla="*/ 132465 h 1284857"/>
                <a:gd name="connsiteX3" fmla="*/ 210481 w 940614"/>
                <a:gd name="connsiteY3" fmla="*/ 88391 h 1284857"/>
                <a:gd name="connsiteX4" fmla="*/ 474690 w 940614"/>
                <a:gd name="connsiteY4" fmla="*/ 0 h 1284857"/>
                <a:gd name="connsiteX5" fmla="*/ 738899 w 940614"/>
                <a:gd name="connsiteY5" fmla="*/ 88391 h 1284857"/>
                <a:gd name="connsiteX6" fmla="*/ 791074 w 940614"/>
                <a:gd name="connsiteY6" fmla="*/ 135539 h 1284857"/>
                <a:gd name="connsiteX7" fmla="*/ 940614 w 940614"/>
                <a:gd name="connsiteY7" fmla="*/ 630949 h 1284857"/>
                <a:gd name="connsiteX8" fmla="*/ 773684 w 940614"/>
                <a:gd name="connsiteY8" fmla="*/ 1284791 h 1284857"/>
                <a:gd name="connsiteX9" fmla="*/ 704864 w 940614"/>
                <a:gd name="connsiteY9" fmla="*/ 984749 h 1284857"/>
                <a:gd name="connsiteX10" fmla="*/ 704704 w 940614"/>
                <a:gd name="connsiteY10" fmla="*/ 967054 h 1284857"/>
                <a:gd name="connsiteX11" fmla="*/ 658629 w 940614"/>
                <a:gd name="connsiteY11" fmla="*/ 994444 h 1284857"/>
                <a:gd name="connsiteX12" fmla="*/ 474690 w 940614"/>
                <a:gd name="connsiteY12" fmla="*/ 1035116 h 1284857"/>
                <a:gd name="connsiteX13" fmla="*/ 290751 w 940614"/>
                <a:gd name="connsiteY13" fmla="*/ 994444 h 1284857"/>
                <a:gd name="connsiteX14" fmla="*/ 244541 w 940614"/>
                <a:gd name="connsiteY14" fmla="*/ 966973 h 1284857"/>
                <a:gd name="connsiteX15" fmla="*/ 244516 w 940614"/>
                <a:gd name="connsiteY15" fmla="*/ 969764 h 1284857"/>
                <a:gd name="connsiteX16" fmla="*/ 175696 w 940614"/>
                <a:gd name="connsiteY16" fmla="*/ 1269806 h 1284857"/>
                <a:gd name="connsiteX17" fmla="*/ 8766 w 940614"/>
                <a:gd name="connsiteY17" fmla="*/ 615964 h 1284857"/>
                <a:gd name="connsiteX18" fmla="*/ 2774 w 940614"/>
                <a:gd name="connsiteY18" fmla="*/ 524478 h 1284857"/>
                <a:gd name="connsiteX19" fmla="*/ 2137 w 940614"/>
                <a:gd name="connsiteY19" fmla="*/ 517558 h 1284857"/>
                <a:gd name="connsiteX20" fmla="*/ 2244 w 940614"/>
                <a:gd name="connsiteY20" fmla="*/ 516392 h 1284857"/>
                <a:gd name="connsiteX21" fmla="*/ 0 w 940614"/>
                <a:gd name="connsiteY21" fmla="*/ 482136 h 1284857"/>
                <a:gd name="connsiteX0" fmla="*/ 107 w 938477"/>
                <a:gd name="connsiteY0" fmla="*/ 516392 h 1284857"/>
                <a:gd name="connsiteX1" fmla="*/ 159300 w 938477"/>
                <a:gd name="connsiteY1" fmla="*/ 131256 h 1284857"/>
                <a:gd name="connsiteX2" fmla="*/ 159572 w 938477"/>
                <a:gd name="connsiteY2" fmla="*/ 132465 h 1284857"/>
                <a:gd name="connsiteX3" fmla="*/ 208344 w 938477"/>
                <a:gd name="connsiteY3" fmla="*/ 88391 h 1284857"/>
                <a:gd name="connsiteX4" fmla="*/ 472553 w 938477"/>
                <a:gd name="connsiteY4" fmla="*/ 0 h 1284857"/>
                <a:gd name="connsiteX5" fmla="*/ 736762 w 938477"/>
                <a:gd name="connsiteY5" fmla="*/ 88391 h 1284857"/>
                <a:gd name="connsiteX6" fmla="*/ 788937 w 938477"/>
                <a:gd name="connsiteY6" fmla="*/ 135539 h 1284857"/>
                <a:gd name="connsiteX7" fmla="*/ 938477 w 938477"/>
                <a:gd name="connsiteY7" fmla="*/ 630949 h 1284857"/>
                <a:gd name="connsiteX8" fmla="*/ 771547 w 938477"/>
                <a:gd name="connsiteY8" fmla="*/ 1284791 h 1284857"/>
                <a:gd name="connsiteX9" fmla="*/ 702727 w 938477"/>
                <a:gd name="connsiteY9" fmla="*/ 984749 h 1284857"/>
                <a:gd name="connsiteX10" fmla="*/ 702567 w 938477"/>
                <a:gd name="connsiteY10" fmla="*/ 967054 h 1284857"/>
                <a:gd name="connsiteX11" fmla="*/ 656492 w 938477"/>
                <a:gd name="connsiteY11" fmla="*/ 994444 h 1284857"/>
                <a:gd name="connsiteX12" fmla="*/ 472553 w 938477"/>
                <a:gd name="connsiteY12" fmla="*/ 1035116 h 1284857"/>
                <a:gd name="connsiteX13" fmla="*/ 288614 w 938477"/>
                <a:gd name="connsiteY13" fmla="*/ 994444 h 1284857"/>
                <a:gd name="connsiteX14" fmla="*/ 242404 w 938477"/>
                <a:gd name="connsiteY14" fmla="*/ 966973 h 1284857"/>
                <a:gd name="connsiteX15" fmla="*/ 242379 w 938477"/>
                <a:gd name="connsiteY15" fmla="*/ 969764 h 1284857"/>
                <a:gd name="connsiteX16" fmla="*/ 173559 w 938477"/>
                <a:gd name="connsiteY16" fmla="*/ 1269806 h 1284857"/>
                <a:gd name="connsiteX17" fmla="*/ 6629 w 938477"/>
                <a:gd name="connsiteY17" fmla="*/ 615964 h 1284857"/>
                <a:gd name="connsiteX18" fmla="*/ 637 w 938477"/>
                <a:gd name="connsiteY18" fmla="*/ 524478 h 1284857"/>
                <a:gd name="connsiteX19" fmla="*/ 0 w 938477"/>
                <a:gd name="connsiteY19" fmla="*/ 517558 h 1284857"/>
                <a:gd name="connsiteX20" fmla="*/ 107 w 938477"/>
                <a:gd name="connsiteY20" fmla="*/ 516392 h 1284857"/>
                <a:gd name="connsiteX0" fmla="*/ 0 w 938477"/>
                <a:gd name="connsiteY0" fmla="*/ 517558 h 1284857"/>
                <a:gd name="connsiteX1" fmla="*/ 159300 w 938477"/>
                <a:gd name="connsiteY1" fmla="*/ 131256 h 1284857"/>
                <a:gd name="connsiteX2" fmla="*/ 159572 w 938477"/>
                <a:gd name="connsiteY2" fmla="*/ 132465 h 1284857"/>
                <a:gd name="connsiteX3" fmla="*/ 208344 w 938477"/>
                <a:gd name="connsiteY3" fmla="*/ 88391 h 1284857"/>
                <a:gd name="connsiteX4" fmla="*/ 472553 w 938477"/>
                <a:gd name="connsiteY4" fmla="*/ 0 h 1284857"/>
                <a:gd name="connsiteX5" fmla="*/ 736762 w 938477"/>
                <a:gd name="connsiteY5" fmla="*/ 88391 h 1284857"/>
                <a:gd name="connsiteX6" fmla="*/ 788937 w 938477"/>
                <a:gd name="connsiteY6" fmla="*/ 135539 h 1284857"/>
                <a:gd name="connsiteX7" fmla="*/ 938477 w 938477"/>
                <a:gd name="connsiteY7" fmla="*/ 630949 h 1284857"/>
                <a:gd name="connsiteX8" fmla="*/ 771547 w 938477"/>
                <a:gd name="connsiteY8" fmla="*/ 1284791 h 1284857"/>
                <a:gd name="connsiteX9" fmla="*/ 702727 w 938477"/>
                <a:gd name="connsiteY9" fmla="*/ 984749 h 1284857"/>
                <a:gd name="connsiteX10" fmla="*/ 702567 w 938477"/>
                <a:gd name="connsiteY10" fmla="*/ 967054 h 1284857"/>
                <a:gd name="connsiteX11" fmla="*/ 656492 w 938477"/>
                <a:gd name="connsiteY11" fmla="*/ 994444 h 1284857"/>
                <a:gd name="connsiteX12" fmla="*/ 472553 w 938477"/>
                <a:gd name="connsiteY12" fmla="*/ 1035116 h 1284857"/>
                <a:gd name="connsiteX13" fmla="*/ 288614 w 938477"/>
                <a:gd name="connsiteY13" fmla="*/ 994444 h 1284857"/>
                <a:gd name="connsiteX14" fmla="*/ 242404 w 938477"/>
                <a:gd name="connsiteY14" fmla="*/ 966973 h 1284857"/>
                <a:gd name="connsiteX15" fmla="*/ 242379 w 938477"/>
                <a:gd name="connsiteY15" fmla="*/ 969764 h 1284857"/>
                <a:gd name="connsiteX16" fmla="*/ 173559 w 938477"/>
                <a:gd name="connsiteY16" fmla="*/ 1269806 h 1284857"/>
                <a:gd name="connsiteX17" fmla="*/ 6629 w 938477"/>
                <a:gd name="connsiteY17" fmla="*/ 615964 h 1284857"/>
                <a:gd name="connsiteX18" fmla="*/ 637 w 938477"/>
                <a:gd name="connsiteY18" fmla="*/ 524478 h 1284857"/>
                <a:gd name="connsiteX19" fmla="*/ 0 w 938477"/>
                <a:gd name="connsiteY19" fmla="*/ 517558 h 1284857"/>
                <a:gd name="connsiteX0" fmla="*/ 0 w 937840"/>
                <a:gd name="connsiteY0" fmla="*/ 524478 h 1284857"/>
                <a:gd name="connsiteX1" fmla="*/ 158663 w 937840"/>
                <a:gd name="connsiteY1" fmla="*/ 131256 h 1284857"/>
                <a:gd name="connsiteX2" fmla="*/ 158935 w 937840"/>
                <a:gd name="connsiteY2" fmla="*/ 132465 h 1284857"/>
                <a:gd name="connsiteX3" fmla="*/ 207707 w 937840"/>
                <a:gd name="connsiteY3" fmla="*/ 88391 h 1284857"/>
                <a:gd name="connsiteX4" fmla="*/ 471916 w 937840"/>
                <a:gd name="connsiteY4" fmla="*/ 0 h 1284857"/>
                <a:gd name="connsiteX5" fmla="*/ 736125 w 937840"/>
                <a:gd name="connsiteY5" fmla="*/ 88391 h 1284857"/>
                <a:gd name="connsiteX6" fmla="*/ 788300 w 937840"/>
                <a:gd name="connsiteY6" fmla="*/ 135539 h 1284857"/>
                <a:gd name="connsiteX7" fmla="*/ 937840 w 937840"/>
                <a:gd name="connsiteY7" fmla="*/ 630949 h 1284857"/>
                <a:gd name="connsiteX8" fmla="*/ 770910 w 937840"/>
                <a:gd name="connsiteY8" fmla="*/ 1284791 h 1284857"/>
                <a:gd name="connsiteX9" fmla="*/ 702090 w 937840"/>
                <a:gd name="connsiteY9" fmla="*/ 984749 h 1284857"/>
                <a:gd name="connsiteX10" fmla="*/ 701930 w 937840"/>
                <a:gd name="connsiteY10" fmla="*/ 967054 h 1284857"/>
                <a:gd name="connsiteX11" fmla="*/ 655855 w 937840"/>
                <a:gd name="connsiteY11" fmla="*/ 994444 h 1284857"/>
                <a:gd name="connsiteX12" fmla="*/ 471916 w 937840"/>
                <a:gd name="connsiteY12" fmla="*/ 1035116 h 1284857"/>
                <a:gd name="connsiteX13" fmla="*/ 287977 w 937840"/>
                <a:gd name="connsiteY13" fmla="*/ 994444 h 1284857"/>
                <a:gd name="connsiteX14" fmla="*/ 241767 w 937840"/>
                <a:gd name="connsiteY14" fmla="*/ 966973 h 1284857"/>
                <a:gd name="connsiteX15" fmla="*/ 241742 w 937840"/>
                <a:gd name="connsiteY15" fmla="*/ 969764 h 1284857"/>
                <a:gd name="connsiteX16" fmla="*/ 172922 w 937840"/>
                <a:gd name="connsiteY16" fmla="*/ 1269806 h 1284857"/>
                <a:gd name="connsiteX17" fmla="*/ 5992 w 937840"/>
                <a:gd name="connsiteY17" fmla="*/ 615964 h 1284857"/>
                <a:gd name="connsiteX18" fmla="*/ 0 w 937840"/>
                <a:gd name="connsiteY18" fmla="*/ 524478 h 1284857"/>
                <a:gd name="connsiteX0" fmla="*/ 0 w 931848"/>
                <a:gd name="connsiteY0" fmla="*/ 615964 h 1284857"/>
                <a:gd name="connsiteX1" fmla="*/ 152671 w 931848"/>
                <a:gd name="connsiteY1" fmla="*/ 131256 h 1284857"/>
                <a:gd name="connsiteX2" fmla="*/ 152943 w 931848"/>
                <a:gd name="connsiteY2" fmla="*/ 132465 h 1284857"/>
                <a:gd name="connsiteX3" fmla="*/ 201715 w 931848"/>
                <a:gd name="connsiteY3" fmla="*/ 88391 h 1284857"/>
                <a:gd name="connsiteX4" fmla="*/ 465924 w 931848"/>
                <a:gd name="connsiteY4" fmla="*/ 0 h 1284857"/>
                <a:gd name="connsiteX5" fmla="*/ 730133 w 931848"/>
                <a:gd name="connsiteY5" fmla="*/ 88391 h 1284857"/>
                <a:gd name="connsiteX6" fmla="*/ 782308 w 931848"/>
                <a:gd name="connsiteY6" fmla="*/ 135539 h 1284857"/>
                <a:gd name="connsiteX7" fmla="*/ 931848 w 931848"/>
                <a:gd name="connsiteY7" fmla="*/ 630949 h 1284857"/>
                <a:gd name="connsiteX8" fmla="*/ 764918 w 931848"/>
                <a:gd name="connsiteY8" fmla="*/ 1284791 h 1284857"/>
                <a:gd name="connsiteX9" fmla="*/ 696098 w 931848"/>
                <a:gd name="connsiteY9" fmla="*/ 984749 h 1284857"/>
                <a:gd name="connsiteX10" fmla="*/ 695938 w 931848"/>
                <a:gd name="connsiteY10" fmla="*/ 967054 h 1284857"/>
                <a:gd name="connsiteX11" fmla="*/ 649863 w 931848"/>
                <a:gd name="connsiteY11" fmla="*/ 994444 h 1284857"/>
                <a:gd name="connsiteX12" fmla="*/ 465924 w 931848"/>
                <a:gd name="connsiteY12" fmla="*/ 1035116 h 1284857"/>
                <a:gd name="connsiteX13" fmla="*/ 281985 w 931848"/>
                <a:gd name="connsiteY13" fmla="*/ 994444 h 1284857"/>
                <a:gd name="connsiteX14" fmla="*/ 235775 w 931848"/>
                <a:gd name="connsiteY14" fmla="*/ 966973 h 1284857"/>
                <a:gd name="connsiteX15" fmla="*/ 235750 w 931848"/>
                <a:gd name="connsiteY15" fmla="*/ 969764 h 1284857"/>
                <a:gd name="connsiteX16" fmla="*/ 166930 w 931848"/>
                <a:gd name="connsiteY16" fmla="*/ 1269806 h 1284857"/>
                <a:gd name="connsiteX17" fmla="*/ 0 w 931848"/>
                <a:gd name="connsiteY17" fmla="*/ 615964 h 1284857"/>
                <a:gd name="connsiteX0" fmla="*/ 0 w 931848"/>
                <a:gd name="connsiteY0" fmla="*/ 615964 h 1284857"/>
                <a:gd name="connsiteX1" fmla="*/ 152671 w 931848"/>
                <a:gd name="connsiteY1" fmla="*/ 131256 h 1284857"/>
                <a:gd name="connsiteX2" fmla="*/ 152943 w 931848"/>
                <a:gd name="connsiteY2" fmla="*/ 132465 h 1284857"/>
                <a:gd name="connsiteX3" fmla="*/ 201715 w 931848"/>
                <a:gd name="connsiteY3" fmla="*/ 88391 h 1284857"/>
                <a:gd name="connsiteX4" fmla="*/ 465924 w 931848"/>
                <a:gd name="connsiteY4" fmla="*/ 0 h 1284857"/>
                <a:gd name="connsiteX5" fmla="*/ 730133 w 931848"/>
                <a:gd name="connsiteY5" fmla="*/ 88391 h 1284857"/>
                <a:gd name="connsiteX6" fmla="*/ 931848 w 931848"/>
                <a:gd name="connsiteY6" fmla="*/ 630949 h 1284857"/>
                <a:gd name="connsiteX7" fmla="*/ 764918 w 931848"/>
                <a:gd name="connsiteY7" fmla="*/ 1284791 h 1284857"/>
                <a:gd name="connsiteX8" fmla="*/ 696098 w 931848"/>
                <a:gd name="connsiteY8" fmla="*/ 984749 h 1284857"/>
                <a:gd name="connsiteX9" fmla="*/ 695938 w 931848"/>
                <a:gd name="connsiteY9" fmla="*/ 967054 h 1284857"/>
                <a:gd name="connsiteX10" fmla="*/ 649863 w 931848"/>
                <a:gd name="connsiteY10" fmla="*/ 994444 h 1284857"/>
                <a:gd name="connsiteX11" fmla="*/ 465924 w 931848"/>
                <a:gd name="connsiteY11" fmla="*/ 1035116 h 1284857"/>
                <a:gd name="connsiteX12" fmla="*/ 281985 w 931848"/>
                <a:gd name="connsiteY12" fmla="*/ 994444 h 1284857"/>
                <a:gd name="connsiteX13" fmla="*/ 235775 w 931848"/>
                <a:gd name="connsiteY13" fmla="*/ 966973 h 1284857"/>
                <a:gd name="connsiteX14" fmla="*/ 235750 w 931848"/>
                <a:gd name="connsiteY14" fmla="*/ 969764 h 1284857"/>
                <a:gd name="connsiteX15" fmla="*/ 166930 w 931848"/>
                <a:gd name="connsiteY15" fmla="*/ 1269806 h 1284857"/>
                <a:gd name="connsiteX16" fmla="*/ 0 w 931848"/>
                <a:gd name="connsiteY16" fmla="*/ 615964 h 1284857"/>
                <a:gd name="connsiteX0" fmla="*/ 0 w 931848"/>
                <a:gd name="connsiteY0" fmla="*/ 648157 h 1317050"/>
                <a:gd name="connsiteX1" fmla="*/ 152671 w 931848"/>
                <a:gd name="connsiteY1" fmla="*/ 163449 h 1317050"/>
                <a:gd name="connsiteX2" fmla="*/ 152943 w 931848"/>
                <a:gd name="connsiteY2" fmla="*/ 164658 h 1317050"/>
                <a:gd name="connsiteX3" fmla="*/ 201715 w 931848"/>
                <a:gd name="connsiteY3" fmla="*/ 120584 h 1317050"/>
                <a:gd name="connsiteX4" fmla="*/ 465924 w 931848"/>
                <a:gd name="connsiteY4" fmla="*/ 32193 h 1317050"/>
                <a:gd name="connsiteX5" fmla="*/ 931848 w 931848"/>
                <a:gd name="connsiteY5" fmla="*/ 663142 h 1317050"/>
                <a:gd name="connsiteX6" fmla="*/ 764918 w 931848"/>
                <a:gd name="connsiteY6" fmla="*/ 1316984 h 1317050"/>
                <a:gd name="connsiteX7" fmla="*/ 696098 w 931848"/>
                <a:gd name="connsiteY7" fmla="*/ 1016942 h 1317050"/>
                <a:gd name="connsiteX8" fmla="*/ 695938 w 931848"/>
                <a:gd name="connsiteY8" fmla="*/ 999247 h 1317050"/>
                <a:gd name="connsiteX9" fmla="*/ 649863 w 931848"/>
                <a:gd name="connsiteY9" fmla="*/ 1026637 h 1317050"/>
                <a:gd name="connsiteX10" fmla="*/ 465924 w 931848"/>
                <a:gd name="connsiteY10" fmla="*/ 1067309 h 1317050"/>
                <a:gd name="connsiteX11" fmla="*/ 281985 w 931848"/>
                <a:gd name="connsiteY11" fmla="*/ 1026637 h 1317050"/>
                <a:gd name="connsiteX12" fmla="*/ 235775 w 931848"/>
                <a:gd name="connsiteY12" fmla="*/ 999166 h 1317050"/>
                <a:gd name="connsiteX13" fmla="*/ 235750 w 931848"/>
                <a:gd name="connsiteY13" fmla="*/ 1001957 h 1317050"/>
                <a:gd name="connsiteX14" fmla="*/ 166930 w 931848"/>
                <a:gd name="connsiteY14" fmla="*/ 1301999 h 1317050"/>
                <a:gd name="connsiteX15" fmla="*/ 0 w 931848"/>
                <a:gd name="connsiteY15" fmla="*/ 648157 h 1317050"/>
                <a:gd name="connsiteX0" fmla="*/ 0 w 931848"/>
                <a:gd name="connsiteY0" fmla="*/ 615964 h 1284857"/>
                <a:gd name="connsiteX1" fmla="*/ 152671 w 931848"/>
                <a:gd name="connsiteY1" fmla="*/ 131256 h 1284857"/>
                <a:gd name="connsiteX2" fmla="*/ 152943 w 931848"/>
                <a:gd name="connsiteY2" fmla="*/ 132465 h 1284857"/>
                <a:gd name="connsiteX3" fmla="*/ 465924 w 931848"/>
                <a:gd name="connsiteY3" fmla="*/ 0 h 1284857"/>
                <a:gd name="connsiteX4" fmla="*/ 931848 w 931848"/>
                <a:gd name="connsiteY4" fmla="*/ 630949 h 1284857"/>
                <a:gd name="connsiteX5" fmla="*/ 764918 w 931848"/>
                <a:gd name="connsiteY5" fmla="*/ 1284791 h 1284857"/>
                <a:gd name="connsiteX6" fmla="*/ 696098 w 931848"/>
                <a:gd name="connsiteY6" fmla="*/ 984749 h 1284857"/>
                <a:gd name="connsiteX7" fmla="*/ 695938 w 931848"/>
                <a:gd name="connsiteY7" fmla="*/ 967054 h 1284857"/>
                <a:gd name="connsiteX8" fmla="*/ 649863 w 931848"/>
                <a:gd name="connsiteY8" fmla="*/ 994444 h 1284857"/>
                <a:gd name="connsiteX9" fmla="*/ 465924 w 931848"/>
                <a:gd name="connsiteY9" fmla="*/ 1035116 h 1284857"/>
                <a:gd name="connsiteX10" fmla="*/ 281985 w 931848"/>
                <a:gd name="connsiteY10" fmla="*/ 994444 h 1284857"/>
                <a:gd name="connsiteX11" fmla="*/ 235775 w 931848"/>
                <a:gd name="connsiteY11" fmla="*/ 966973 h 1284857"/>
                <a:gd name="connsiteX12" fmla="*/ 235750 w 931848"/>
                <a:gd name="connsiteY12" fmla="*/ 969764 h 1284857"/>
                <a:gd name="connsiteX13" fmla="*/ 166930 w 931848"/>
                <a:gd name="connsiteY13" fmla="*/ 1269806 h 1284857"/>
                <a:gd name="connsiteX14" fmla="*/ 0 w 931848"/>
                <a:gd name="connsiteY14" fmla="*/ 615964 h 1284857"/>
                <a:gd name="connsiteX0" fmla="*/ 0 w 931848"/>
                <a:gd name="connsiteY0" fmla="*/ 645038 h 1313931"/>
                <a:gd name="connsiteX1" fmla="*/ 152671 w 931848"/>
                <a:gd name="connsiteY1" fmla="*/ 160330 h 1313931"/>
                <a:gd name="connsiteX2" fmla="*/ 465924 w 931848"/>
                <a:gd name="connsiteY2" fmla="*/ 29074 h 1313931"/>
                <a:gd name="connsiteX3" fmla="*/ 931848 w 931848"/>
                <a:gd name="connsiteY3" fmla="*/ 660023 h 1313931"/>
                <a:gd name="connsiteX4" fmla="*/ 764918 w 931848"/>
                <a:gd name="connsiteY4" fmla="*/ 1313865 h 1313931"/>
                <a:gd name="connsiteX5" fmla="*/ 696098 w 931848"/>
                <a:gd name="connsiteY5" fmla="*/ 1013823 h 1313931"/>
                <a:gd name="connsiteX6" fmla="*/ 695938 w 931848"/>
                <a:gd name="connsiteY6" fmla="*/ 996128 h 1313931"/>
                <a:gd name="connsiteX7" fmla="*/ 649863 w 931848"/>
                <a:gd name="connsiteY7" fmla="*/ 1023518 h 1313931"/>
                <a:gd name="connsiteX8" fmla="*/ 465924 w 931848"/>
                <a:gd name="connsiteY8" fmla="*/ 1064190 h 1313931"/>
                <a:gd name="connsiteX9" fmla="*/ 281985 w 931848"/>
                <a:gd name="connsiteY9" fmla="*/ 1023518 h 1313931"/>
                <a:gd name="connsiteX10" fmla="*/ 235775 w 931848"/>
                <a:gd name="connsiteY10" fmla="*/ 996047 h 1313931"/>
                <a:gd name="connsiteX11" fmla="*/ 235750 w 931848"/>
                <a:gd name="connsiteY11" fmla="*/ 998838 h 1313931"/>
                <a:gd name="connsiteX12" fmla="*/ 166930 w 931848"/>
                <a:gd name="connsiteY12" fmla="*/ 1298880 h 1313931"/>
                <a:gd name="connsiteX13" fmla="*/ 0 w 931848"/>
                <a:gd name="connsiteY13" fmla="*/ 645038 h 1313931"/>
                <a:gd name="connsiteX0" fmla="*/ 0 w 931848"/>
                <a:gd name="connsiteY0" fmla="*/ 615964 h 1284857"/>
                <a:gd name="connsiteX1" fmla="*/ 465924 w 931848"/>
                <a:gd name="connsiteY1" fmla="*/ 0 h 1284857"/>
                <a:gd name="connsiteX2" fmla="*/ 931848 w 931848"/>
                <a:gd name="connsiteY2" fmla="*/ 630949 h 1284857"/>
                <a:gd name="connsiteX3" fmla="*/ 764918 w 931848"/>
                <a:gd name="connsiteY3" fmla="*/ 1284791 h 1284857"/>
                <a:gd name="connsiteX4" fmla="*/ 696098 w 931848"/>
                <a:gd name="connsiteY4" fmla="*/ 984749 h 1284857"/>
                <a:gd name="connsiteX5" fmla="*/ 695938 w 931848"/>
                <a:gd name="connsiteY5" fmla="*/ 967054 h 1284857"/>
                <a:gd name="connsiteX6" fmla="*/ 649863 w 931848"/>
                <a:gd name="connsiteY6" fmla="*/ 994444 h 1284857"/>
                <a:gd name="connsiteX7" fmla="*/ 465924 w 931848"/>
                <a:gd name="connsiteY7" fmla="*/ 1035116 h 1284857"/>
                <a:gd name="connsiteX8" fmla="*/ 281985 w 931848"/>
                <a:gd name="connsiteY8" fmla="*/ 994444 h 1284857"/>
                <a:gd name="connsiteX9" fmla="*/ 235775 w 931848"/>
                <a:gd name="connsiteY9" fmla="*/ 966973 h 1284857"/>
                <a:gd name="connsiteX10" fmla="*/ 235750 w 931848"/>
                <a:gd name="connsiteY10" fmla="*/ 969764 h 1284857"/>
                <a:gd name="connsiteX11" fmla="*/ 166930 w 931848"/>
                <a:gd name="connsiteY11" fmla="*/ 1269806 h 1284857"/>
                <a:gd name="connsiteX12" fmla="*/ 0 w 931848"/>
                <a:gd name="connsiteY12" fmla="*/ 615964 h 1284857"/>
                <a:gd name="connsiteX0" fmla="*/ 0 w 931848"/>
                <a:gd name="connsiteY0" fmla="*/ 615964 h 1284857"/>
                <a:gd name="connsiteX1" fmla="*/ 465924 w 931848"/>
                <a:gd name="connsiteY1" fmla="*/ 0 h 1284857"/>
                <a:gd name="connsiteX2" fmla="*/ 931848 w 931848"/>
                <a:gd name="connsiteY2" fmla="*/ 630949 h 1284857"/>
                <a:gd name="connsiteX3" fmla="*/ 764918 w 931848"/>
                <a:gd name="connsiteY3" fmla="*/ 1284791 h 1284857"/>
                <a:gd name="connsiteX4" fmla="*/ 696098 w 931848"/>
                <a:gd name="connsiteY4" fmla="*/ 984749 h 1284857"/>
                <a:gd name="connsiteX5" fmla="*/ 695938 w 931848"/>
                <a:gd name="connsiteY5" fmla="*/ 967054 h 1284857"/>
                <a:gd name="connsiteX6" fmla="*/ 649863 w 931848"/>
                <a:gd name="connsiteY6" fmla="*/ 994444 h 1284857"/>
                <a:gd name="connsiteX7" fmla="*/ 465924 w 931848"/>
                <a:gd name="connsiteY7" fmla="*/ 1035116 h 1284857"/>
                <a:gd name="connsiteX8" fmla="*/ 281985 w 931848"/>
                <a:gd name="connsiteY8" fmla="*/ 994444 h 1284857"/>
                <a:gd name="connsiteX9" fmla="*/ 235775 w 931848"/>
                <a:gd name="connsiteY9" fmla="*/ 966973 h 1284857"/>
                <a:gd name="connsiteX10" fmla="*/ 235750 w 931848"/>
                <a:gd name="connsiteY10" fmla="*/ 969764 h 1284857"/>
                <a:gd name="connsiteX11" fmla="*/ 166930 w 931848"/>
                <a:gd name="connsiteY11" fmla="*/ 1269806 h 1284857"/>
                <a:gd name="connsiteX12" fmla="*/ 0 w 931848"/>
                <a:gd name="connsiteY12" fmla="*/ 615964 h 1284857"/>
                <a:gd name="connsiteX0" fmla="*/ 0 w 931848"/>
                <a:gd name="connsiteY0" fmla="*/ 615972 h 1284865"/>
                <a:gd name="connsiteX1" fmla="*/ 465924 w 931848"/>
                <a:gd name="connsiteY1" fmla="*/ 8 h 1284865"/>
                <a:gd name="connsiteX2" fmla="*/ 931848 w 931848"/>
                <a:gd name="connsiteY2" fmla="*/ 630957 h 1284865"/>
                <a:gd name="connsiteX3" fmla="*/ 764918 w 931848"/>
                <a:gd name="connsiteY3" fmla="*/ 1284799 h 1284865"/>
                <a:gd name="connsiteX4" fmla="*/ 696098 w 931848"/>
                <a:gd name="connsiteY4" fmla="*/ 984757 h 1284865"/>
                <a:gd name="connsiteX5" fmla="*/ 695938 w 931848"/>
                <a:gd name="connsiteY5" fmla="*/ 967062 h 1284865"/>
                <a:gd name="connsiteX6" fmla="*/ 649863 w 931848"/>
                <a:gd name="connsiteY6" fmla="*/ 994452 h 1284865"/>
                <a:gd name="connsiteX7" fmla="*/ 465924 w 931848"/>
                <a:gd name="connsiteY7" fmla="*/ 1035124 h 1284865"/>
                <a:gd name="connsiteX8" fmla="*/ 281985 w 931848"/>
                <a:gd name="connsiteY8" fmla="*/ 994452 h 1284865"/>
                <a:gd name="connsiteX9" fmla="*/ 235775 w 931848"/>
                <a:gd name="connsiteY9" fmla="*/ 966981 h 1284865"/>
                <a:gd name="connsiteX10" fmla="*/ 235750 w 931848"/>
                <a:gd name="connsiteY10" fmla="*/ 969772 h 1284865"/>
                <a:gd name="connsiteX11" fmla="*/ 166930 w 931848"/>
                <a:gd name="connsiteY11" fmla="*/ 1269814 h 1284865"/>
                <a:gd name="connsiteX12" fmla="*/ 0 w 931848"/>
                <a:gd name="connsiteY12" fmla="*/ 615972 h 1284865"/>
                <a:gd name="connsiteX0" fmla="*/ 0 w 931848"/>
                <a:gd name="connsiteY0" fmla="*/ 615972 h 1284865"/>
                <a:gd name="connsiteX1" fmla="*/ 465924 w 931848"/>
                <a:gd name="connsiteY1" fmla="*/ 8 h 1284865"/>
                <a:gd name="connsiteX2" fmla="*/ 931848 w 931848"/>
                <a:gd name="connsiteY2" fmla="*/ 630957 h 1284865"/>
                <a:gd name="connsiteX3" fmla="*/ 764918 w 931848"/>
                <a:gd name="connsiteY3" fmla="*/ 1284799 h 1284865"/>
                <a:gd name="connsiteX4" fmla="*/ 696098 w 931848"/>
                <a:gd name="connsiteY4" fmla="*/ 984757 h 1284865"/>
                <a:gd name="connsiteX5" fmla="*/ 695938 w 931848"/>
                <a:gd name="connsiteY5" fmla="*/ 967062 h 1284865"/>
                <a:gd name="connsiteX6" fmla="*/ 649863 w 931848"/>
                <a:gd name="connsiteY6" fmla="*/ 994452 h 1284865"/>
                <a:gd name="connsiteX7" fmla="*/ 465924 w 931848"/>
                <a:gd name="connsiteY7" fmla="*/ 1035124 h 1284865"/>
                <a:gd name="connsiteX8" fmla="*/ 281985 w 931848"/>
                <a:gd name="connsiteY8" fmla="*/ 994452 h 1284865"/>
                <a:gd name="connsiteX9" fmla="*/ 235775 w 931848"/>
                <a:gd name="connsiteY9" fmla="*/ 966981 h 1284865"/>
                <a:gd name="connsiteX10" fmla="*/ 235750 w 931848"/>
                <a:gd name="connsiteY10" fmla="*/ 969772 h 1284865"/>
                <a:gd name="connsiteX11" fmla="*/ 166930 w 931848"/>
                <a:gd name="connsiteY11" fmla="*/ 1269814 h 1284865"/>
                <a:gd name="connsiteX12" fmla="*/ 0 w 931848"/>
                <a:gd name="connsiteY12" fmla="*/ 615972 h 1284865"/>
                <a:gd name="connsiteX0" fmla="*/ 0 w 933030"/>
                <a:gd name="connsiteY0" fmla="*/ 615972 h 1284842"/>
                <a:gd name="connsiteX1" fmla="*/ 465924 w 933030"/>
                <a:gd name="connsiteY1" fmla="*/ 8 h 1284842"/>
                <a:gd name="connsiteX2" fmla="*/ 931848 w 933030"/>
                <a:gd name="connsiteY2" fmla="*/ 630957 h 1284842"/>
                <a:gd name="connsiteX3" fmla="*/ 764918 w 933030"/>
                <a:gd name="connsiteY3" fmla="*/ 1284799 h 1284842"/>
                <a:gd name="connsiteX4" fmla="*/ 696098 w 933030"/>
                <a:gd name="connsiteY4" fmla="*/ 984757 h 1284842"/>
                <a:gd name="connsiteX5" fmla="*/ 695938 w 933030"/>
                <a:gd name="connsiteY5" fmla="*/ 967062 h 1284842"/>
                <a:gd name="connsiteX6" fmla="*/ 649863 w 933030"/>
                <a:gd name="connsiteY6" fmla="*/ 994452 h 1284842"/>
                <a:gd name="connsiteX7" fmla="*/ 465924 w 933030"/>
                <a:gd name="connsiteY7" fmla="*/ 1035124 h 1284842"/>
                <a:gd name="connsiteX8" fmla="*/ 281985 w 933030"/>
                <a:gd name="connsiteY8" fmla="*/ 994452 h 1284842"/>
                <a:gd name="connsiteX9" fmla="*/ 235775 w 933030"/>
                <a:gd name="connsiteY9" fmla="*/ 966981 h 1284842"/>
                <a:gd name="connsiteX10" fmla="*/ 235750 w 933030"/>
                <a:gd name="connsiteY10" fmla="*/ 969772 h 1284842"/>
                <a:gd name="connsiteX11" fmla="*/ 166930 w 933030"/>
                <a:gd name="connsiteY11" fmla="*/ 1269814 h 1284842"/>
                <a:gd name="connsiteX12" fmla="*/ 0 w 933030"/>
                <a:gd name="connsiteY12" fmla="*/ 615972 h 1284842"/>
                <a:gd name="connsiteX0" fmla="*/ 13 w 933043"/>
                <a:gd name="connsiteY0" fmla="*/ 615972 h 1284842"/>
                <a:gd name="connsiteX1" fmla="*/ 465937 w 933043"/>
                <a:gd name="connsiteY1" fmla="*/ 8 h 1284842"/>
                <a:gd name="connsiteX2" fmla="*/ 931861 w 933043"/>
                <a:gd name="connsiteY2" fmla="*/ 630957 h 1284842"/>
                <a:gd name="connsiteX3" fmla="*/ 764931 w 933043"/>
                <a:gd name="connsiteY3" fmla="*/ 1284799 h 1284842"/>
                <a:gd name="connsiteX4" fmla="*/ 696111 w 933043"/>
                <a:gd name="connsiteY4" fmla="*/ 984757 h 1284842"/>
                <a:gd name="connsiteX5" fmla="*/ 695951 w 933043"/>
                <a:gd name="connsiteY5" fmla="*/ 967062 h 1284842"/>
                <a:gd name="connsiteX6" fmla="*/ 649876 w 933043"/>
                <a:gd name="connsiteY6" fmla="*/ 994452 h 1284842"/>
                <a:gd name="connsiteX7" fmla="*/ 465937 w 933043"/>
                <a:gd name="connsiteY7" fmla="*/ 1035124 h 1284842"/>
                <a:gd name="connsiteX8" fmla="*/ 281998 w 933043"/>
                <a:gd name="connsiteY8" fmla="*/ 994452 h 1284842"/>
                <a:gd name="connsiteX9" fmla="*/ 235788 w 933043"/>
                <a:gd name="connsiteY9" fmla="*/ 966981 h 1284842"/>
                <a:gd name="connsiteX10" fmla="*/ 235763 w 933043"/>
                <a:gd name="connsiteY10" fmla="*/ 969772 h 1284842"/>
                <a:gd name="connsiteX11" fmla="*/ 166943 w 933043"/>
                <a:gd name="connsiteY11" fmla="*/ 1269814 h 1284842"/>
                <a:gd name="connsiteX12" fmla="*/ 13 w 933043"/>
                <a:gd name="connsiteY12" fmla="*/ 615972 h 128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3043" h="1284842">
                  <a:moveTo>
                    <a:pt x="13" y="615972"/>
                  </a:moveTo>
                  <a:cubicBezTo>
                    <a:pt x="1406" y="435278"/>
                    <a:pt x="58209" y="2161"/>
                    <a:pt x="465937" y="8"/>
                  </a:cubicBezTo>
                  <a:cubicBezTo>
                    <a:pt x="873665" y="-2145"/>
                    <a:pt x="943595" y="416825"/>
                    <a:pt x="931861" y="630957"/>
                  </a:cubicBezTo>
                  <a:cubicBezTo>
                    <a:pt x="920127" y="845089"/>
                    <a:pt x="826859" y="1289916"/>
                    <a:pt x="764931" y="1284799"/>
                  </a:cubicBezTo>
                  <a:cubicBezTo>
                    <a:pt x="726227" y="1281600"/>
                    <a:pt x="701685" y="1162810"/>
                    <a:pt x="696111" y="984757"/>
                  </a:cubicBezTo>
                  <a:cubicBezTo>
                    <a:pt x="696058" y="978859"/>
                    <a:pt x="696004" y="972960"/>
                    <a:pt x="695951" y="967062"/>
                  </a:cubicBezTo>
                  <a:lnTo>
                    <a:pt x="649876" y="994452"/>
                  </a:lnTo>
                  <a:cubicBezTo>
                    <a:pt x="593341" y="1020642"/>
                    <a:pt x="531183" y="1035124"/>
                    <a:pt x="465937" y="1035124"/>
                  </a:cubicBezTo>
                  <a:cubicBezTo>
                    <a:pt x="400691" y="1035124"/>
                    <a:pt x="338534" y="1020642"/>
                    <a:pt x="281998" y="994452"/>
                  </a:cubicBezTo>
                  <a:lnTo>
                    <a:pt x="235788" y="966981"/>
                  </a:lnTo>
                  <a:cubicBezTo>
                    <a:pt x="235780" y="967911"/>
                    <a:pt x="235771" y="968842"/>
                    <a:pt x="235763" y="969772"/>
                  </a:cubicBezTo>
                  <a:cubicBezTo>
                    <a:pt x="230189" y="1147825"/>
                    <a:pt x="205648" y="1266615"/>
                    <a:pt x="166943" y="1269814"/>
                  </a:cubicBezTo>
                  <a:cubicBezTo>
                    <a:pt x="105015" y="1274931"/>
                    <a:pt x="-1380" y="796666"/>
                    <a:pt x="13" y="61597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502B8EC-5B26-487E-8B1B-9D0F441BF742}"/>
                </a:ext>
              </a:extLst>
            </p:cNvPr>
            <p:cNvSpPr/>
            <p:nvPr/>
          </p:nvSpPr>
          <p:spPr bwMode="auto">
            <a:xfrm flipH="1">
              <a:off x="5818320" y="2408549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  <a:gd name="connsiteX0" fmla="*/ 654952 w 746392"/>
                <a:gd name="connsiteY0" fmla="*/ 229297 h 446685"/>
                <a:gd name="connsiteX1" fmla="*/ 258591 w 746392"/>
                <a:gd name="connsiteY1" fmla="*/ 437018 h 446685"/>
                <a:gd name="connsiteX2" fmla="*/ 2114 w 746392"/>
                <a:gd name="connsiteY2" fmla="*/ 70318 h 446685"/>
                <a:gd name="connsiteX3" fmla="*/ 3142 w 746392"/>
                <a:gd name="connsiteY3" fmla="*/ 70433 h 446685"/>
                <a:gd name="connsiteX4" fmla="*/ 2854 w 746392"/>
                <a:gd name="connsiteY4" fmla="*/ 69009 h 446685"/>
                <a:gd name="connsiteX5" fmla="*/ 71863 w 746392"/>
                <a:gd name="connsiteY5" fmla="*/ 0 h 446685"/>
                <a:gd name="connsiteX6" fmla="*/ 140872 w 746392"/>
                <a:gd name="connsiteY6" fmla="*/ 69009 h 446685"/>
                <a:gd name="connsiteX7" fmla="*/ 137553 w 746392"/>
                <a:gd name="connsiteY7" fmla="*/ 85448 h 446685"/>
                <a:gd name="connsiteX8" fmla="*/ 139792 w 746392"/>
                <a:gd name="connsiteY8" fmla="*/ 85698 h 446685"/>
                <a:gd name="connsiteX9" fmla="*/ 291370 w 746392"/>
                <a:gd name="connsiteY9" fmla="*/ 302417 h 446685"/>
                <a:gd name="connsiteX10" fmla="*/ 525619 w 746392"/>
                <a:gd name="connsiteY10" fmla="*/ 179654 h 446685"/>
                <a:gd name="connsiteX11" fmla="*/ 746392 w 746392"/>
                <a:gd name="connsiteY11" fmla="*/ 320737 h 446685"/>
                <a:gd name="connsiteX0" fmla="*/ 654952 w 654952"/>
                <a:gd name="connsiteY0" fmla="*/ 229297 h 446685"/>
                <a:gd name="connsiteX1" fmla="*/ 258591 w 654952"/>
                <a:gd name="connsiteY1" fmla="*/ 437018 h 446685"/>
                <a:gd name="connsiteX2" fmla="*/ 2114 w 654952"/>
                <a:gd name="connsiteY2" fmla="*/ 70318 h 446685"/>
                <a:gd name="connsiteX3" fmla="*/ 3142 w 654952"/>
                <a:gd name="connsiteY3" fmla="*/ 70433 h 446685"/>
                <a:gd name="connsiteX4" fmla="*/ 2854 w 654952"/>
                <a:gd name="connsiteY4" fmla="*/ 69009 h 446685"/>
                <a:gd name="connsiteX5" fmla="*/ 71863 w 654952"/>
                <a:gd name="connsiteY5" fmla="*/ 0 h 446685"/>
                <a:gd name="connsiteX6" fmla="*/ 140872 w 654952"/>
                <a:gd name="connsiteY6" fmla="*/ 69009 h 446685"/>
                <a:gd name="connsiteX7" fmla="*/ 137553 w 654952"/>
                <a:gd name="connsiteY7" fmla="*/ 85448 h 446685"/>
                <a:gd name="connsiteX8" fmla="*/ 139792 w 654952"/>
                <a:gd name="connsiteY8" fmla="*/ 85698 h 446685"/>
                <a:gd name="connsiteX9" fmla="*/ 291370 w 654952"/>
                <a:gd name="connsiteY9" fmla="*/ 302417 h 446685"/>
                <a:gd name="connsiteX10" fmla="*/ 525619 w 654952"/>
                <a:gd name="connsiteY10" fmla="*/ 179654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4952" h="446685">
                  <a:moveTo>
                    <a:pt x="654952" y="229297"/>
                  </a:move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E736F1B3-E8D3-4E17-9452-6E130780CCD1}"/>
              </a:ext>
            </a:extLst>
          </p:cNvPr>
          <p:cNvGrpSpPr/>
          <p:nvPr/>
        </p:nvGrpSpPr>
        <p:grpSpPr>
          <a:xfrm>
            <a:off x="2509705" y="767950"/>
            <a:ext cx="1290247" cy="1660362"/>
            <a:chOff x="5068899" y="1043735"/>
            <a:chExt cx="1635503" cy="2104657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B7B13AED-5068-4F93-BD9E-D05056C14805}"/>
                </a:ext>
              </a:extLst>
            </p:cNvPr>
            <p:cNvGrpSpPr/>
            <p:nvPr/>
          </p:nvGrpSpPr>
          <p:grpSpPr>
            <a:xfrm>
              <a:off x="5068899" y="1043735"/>
              <a:ext cx="1635503" cy="2104657"/>
              <a:chOff x="151459" y="4292601"/>
              <a:chExt cx="1635503" cy="2104657"/>
            </a:xfrm>
          </p:grpSpPr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33B83038-FA25-40A2-84A2-7EC53F1AA460}"/>
                  </a:ext>
                </a:extLst>
              </p:cNvPr>
              <p:cNvGrpSpPr/>
              <p:nvPr/>
            </p:nvGrpSpPr>
            <p:grpSpPr>
              <a:xfrm>
                <a:off x="201718" y="4292601"/>
                <a:ext cx="1585244" cy="528570"/>
                <a:chOff x="226096" y="4388036"/>
                <a:chExt cx="1462863" cy="487766"/>
              </a:xfrm>
            </p:grpSpPr>
            <p:sp>
              <p:nvSpPr>
                <p:cNvPr id="95" name="二等辺三角形 9">
                  <a:extLst>
                    <a:ext uri="{FF2B5EF4-FFF2-40B4-BE49-F238E27FC236}">
                      <a16:creationId xmlns:a16="http://schemas.microsoft.com/office/drawing/2014/main" id="{FF87ABE0-3691-4408-BE4F-3A7A4F2DB935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092798" y="4388037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二等辺三角形 9">
                  <a:extLst>
                    <a:ext uri="{FF2B5EF4-FFF2-40B4-BE49-F238E27FC236}">
                      <a16:creationId xmlns:a16="http://schemas.microsoft.com/office/drawing/2014/main" id="{D331C6A9-1DE6-421B-8910-2FF3CE67A5C0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174650" y="4541621"/>
                  <a:ext cx="350152" cy="323154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二等辺三角形 9">
                  <a:extLst>
                    <a:ext uri="{FF2B5EF4-FFF2-40B4-BE49-F238E27FC236}">
                      <a16:creationId xmlns:a16="http://schemas.microsoft.com/office/drawing/2014/main" id="{3611B937-BE5B-4BF1-BCD0-82189D1F9078}"/>
                    </a:ext>
                  </a:extLst>
                </p:cNvPr>
                <p:cNvSpPr/>
                <p:nvPr/>
              </p:nvSpPr>
              <p:spPr bwMode="auto">
                <a:xfrm rot="19800000">
                  <a:off x="226096" y="4388036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二等辺三角形 9">
                  <a:extLst>
                    <a:ext uri="{FF2B5EF4-FFF2-40B4-BE49-F238E27FC236}">
                      <a16:creationId xmlns:a16="http://schemas.microsoft.com/office/drawing/2014/main" id="{FF52FFB2-3997-48DD-B2E5-F18667854FC7}"/>
                    </a:ext>
                  </a:extLst>
                </p:cNvPr>
                <p:cNvSpPr/>
                <p:nvPr/>
              </p:nvSpPr>
              <p:spPr bwMode="auto">
                <a:xfrm rot="19800000">
                  <a:off x="390253" y="4541620"/>
                  <a:ext cx="350152" cy="323154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19762ACF-16AE-4EE8-A968-F723B0DE2D51}"/>
                  </a:ext>
                </a:extLst>
              </p:cNvPr>
              <p:cNvGrpSpPr/>
              <p:nvPr/>
            </p:nvGrpSpPr>
            <p:grpSpPr>
              <a:xfrm>
                <a:off x="151459" y="4563282"/>
                <a:ext cx="1542179" cy="1833976"/>
                <a:chOff x="5090397" y="4722939"/>
                <a:chExt cx="1542179" cy="1833976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4FF7719E-F578-4534-8AA5-6C9648A126C3}"/>
                    </a:ext>
                  </a:extLst>
                </p:cNvPr>
                <p:cNvSpPr/>
                <p:nvPr/>
              </p:nvSpPr>
              <p:spPr bwMode="auto">
                <a:xfrm>
                  <a:off x="5090397" y="5750814"/>
                  <a:ext cx="654952" cy="446685"/>
                </a:xfrm>
                <a:custGeom>
                  <a:avLst/>
                  <a:gdLst>
                    <a:gd name="connsiteX0" fmla="*/ 71863 w 654952"/>
                    <a:gd name="connsiteY0" fmla="*/ 0 h 446685"/>
                    <a:gd name="connsiteX1" fmla="*/ 140872 w 654952"/>
                    <a:gd name="connsiteY1" fmla="*/ 69009 h 446685"/>
                    <a:gd name="connsiteX2" fmla="*/ 137553 w 654952"/>
                    <a:gd name="connsiteY2" fmla="*/ 85448 h 446685"/>
                    <a:gd name="connsiteX3" fmla="*/ 139792 w 654952"/>
                    <a:gd name="connsiteY3" fmla="*/ 85698 h 446685"/>
                    <a:gd name="connsiteX4" fmla="*/ 291370 w 654952"/>
                    <a:gd name="connsiteY4" fmla="*/ 302417 h 446685"/>
                    <a:gd name="connsiteX5" fmla="*/ 525619 w 654952"/>
                    <a:gd name="connsiteY5" fmla="*/ 179654 h 446685"/>
                    <a:gd name="connsiteX6" fmla="*/ 654952 w 654952"/>
                    <a:gd name="connsiteY6" fmla="*/ 229297 h 446685"/>
                    <a:gd name="connsiteX7" fmla="*/ 258591 w 654952"/>
                    <a:gd name="connsiteY7" fmla="*/ 437018 h 446685"/>
                    <a:gd name="connsiteX8" fmla="*/ 2114 w 654952"/>
                    <a:gd name="connsiteY8" fmla="*/ 70318 h 446685"/>
                    <a:gd name="connsiteX9" fmla="*/ 3142 w 654952"/>
                    <a:gd name="connsiteY9" fmla="*/ 70433 h 446685"/>
                    <a:gd name="connsiteX10" fmla="*/ 2854 w 654952"/>
                    <a:gd name="connsiteY10" fmla="*/ 69009 h 446685"/>
                    <a:gd name="connsiteX11" fmla="*/ 71863 w 654952"/>
                    <a:gd name="connsiteY11" fmla="*/ 0 h 446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54952" h="446685">
                      <a:moveTo>
                        <a:pt x="71863" y="0"/>
                      </a:moveTo>
                      <a:cubicBezTo>
                        <a:pt x="109976" y="0"/>
                        <a:pt x="140872" y="30896"/>
                        <a:pt x="140872" y="69009"/>
                      </a:cubicBezTo>
                      <a:lnTo>
                        <a:pt x="137553" y="85448"/>
                      </a:lnTo>
                      <a:lnTo>
                        <a:pt x="139792" y="85698"/>
                      </a:lnTo>
                      <a:cubicBezTo>
                        <a:pt x="128611" y="185781"/>
                        <a:pt x="193523" y="278590"/>
                        <a:pt x="291370" y="302417"/>
                      </a:cubicBezTo>
                      <a:cubicBezTo>
                        <a:pt x="389217" y="326245"/>
                        <a:pt x="489532" y="273673"/>
                        <a:pt x="525619" y="179654"/>
                      </a:cubicBezTo>
                      <a:lnTo>
                        <a:pt x="654952" y="229297"/>
                      </a:lnTo>
                      <a:cubicBezTo>
                        <a:pt x="593891" y="388381"/>
                        <a:pt x="424152" y="477335"/>
                        <a:pt x="258591" y="437018"/>
                      </a:cubicBezTo>
                      <a:cubicBezTo>
                        <a:pt x="93030" y="396700"/>
                        <a:pt x="-16805" y="239664"/>
                        <a:pt x="2114" y="70318"/>
                      </a:cubicBezTo>
                      <a:lnTo>
                        <a:pt x="3142" y="70433"/>
                      </a:lnTo>
                      <a:lnTo>
                        <a:pt x="2854" y="69009"/>
                      </a:lnTo>
                      <a:cubicBezTo>
                        <a:pt x="2854" y="30896"/>
                        <a:pt x="33750" y="0"/>
                        <a:pt x="7186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2C6923FF-B2E7-44BB-A341-5ED9251AFBF6}"/>
                    </a:ext>
                  </a:extLst>
                </p:cNvPr>
                <p:cNvGrpSpPr/>
                <p:nvPr/>
              </p:nvGrpSpPr>
              <p:grpSpPr>
                <a:xfrm>
                  <a:off x="5241666" y="4722939"/>
                  <a:ext cx="1390910" cy="1833976"/>
                  <a:chOff x="5241666" y="4722939"/>
                  <a:chExt cx="1390910" cy="1833976"/>
                </a:xfrm>
              </p:grpSpPr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7432DECA-FC34-44C9-92C5-B8B9EDD174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45354" y="5970601"/>
                    <a:ext cx="156883" cy="498774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81">
                    <a:extLst>
                      <a:ext uri="{FF2B5EF4-FFF2-40B4-BE49-F238E27FC236}">
                        <a16:creationId xmlns:a16="http://schemas.microsoft.com/office/drawing/2014/main" id="{BCEF0A15-FB6A-414D-9F88-01E665F7FD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65519" y="5970601"/>
                    <a:ext cx="156883" cy="498774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E8F01477-3ED5-4F80-BACE-EE401B66B3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40643" y="5173441"/>
                    <a:ext cx="987324" cy="1383474"/>
                  </a:xfrm>
                  <a:custGeom>
                    <a:avLst/>
                    <a:gdLst>
                      <a:gd name="connsiteX0" fmla="*/ 70035 w 957251"/>
                      <a:gd name="connsiteY0" fmla="*/ 66 h 1341335"/>
                      <a:gd name="connsiteX1" fmla="*/ 165373 w 957251"/>
                      <a:gd name="connsiteY1" fmla="*/ 187734 h 1341335"/>
                      <a:gd name="connsiteX2" fmla="*/ 165645 w 957251"/>
                      <a:gd name="connsiteY2" fmla="*/ 188943 h 1341335"/>
                      <a:gd name="connsiteX3" fmla="*/ 214417 w 957251"/>
                      <a:gd name="connsiteY3" fmla="*/ 144869 h 1341335"/>
                      <a:gd name="connsiteX4" fmla="*/ 478626 w 957251"/>
                      <a:gd name="connsiteY4" fmla="*/ 56478 h 1341335"/>
                      <a:gd name="connsiteX5" fmla="*/ 742835 w 957251"/>
                      <a:gd name="connsiteY5" fmla="*/ 144869 h 1341335"/>
                      <a:gd name="connsiteX6" fmla="*/ 795010 w 957251"/>
                      <a:gd name="connsiteY6" fmla="*/ 192017 h 1341335"/>
                      <a:gd name="connsiteX7" fmla="*/ 815166 w 957251"/>
                      <a:gd name="connsiteY7" fmla="*/ 123119 h 1341335"/>
                      <a:gd name="connsiteX8" fmla="*/ 887218 w 957251"/>
                      <a:gd name="connsiteY8" fmla="*/ 15051 h 1341335"/>
                      <a:gd name="connsiteX9" fmla="*/ 944550 w 957251"/>
                      <a:gd name="connsiteY9" fmla="*/ 687427 h 1341335"/>
                      <a:gd name="connsiteX10" fmla="*/ 777620 w 957251"/>
                      <a:gd name="connsiteY10" fmla="*/ 1341269 h 1341335"/>
                      <a:gd name="connsiteX11" fmla="*/ 708800 w 957251"/>
                      <a:gd name="connsiteY11" fmla="*/ 1041227 h 1341335"/>
                      <a:gd name="connsiteX12" fmla="*/ 708640 w 957251"/>
                      <a:gd name="connsiteY12" fmla="*/ 1023532 h 1341335"/>
                      <a:gd name="connsiteX13" fmla="*/ 662565 w 957251"/>
                      <a:gd name="connsiteY13" fmla="*/ 1050922 h 1341335"/>
                      <a:gd name="connsiteX14" fmla="*/ 478626 w 957251"/>
                      <a:gd name="connsiteY14" fmla="*/ 1091594 h 1341335"/>
                      <a:gd name="connsiteX15" fmla="*/ 294687 w 957251"/>
                      <a:gd name="connsiteY15" fmla="*/ 1050922 h 1341335"/>
                      <a:gd name="connsiteX16" fmla="*/ 248477 w 957251"/>
                      <a:gd name="connsiteY16" fmla="*/ 1023451 h 1341335"/>
                      <a:gd name="connsiteX17" fmla="*/ 248452 w 957251"/>
                      <a:gd name="connsiteY17" fmla="*/ 1026242 h 1341335"/>
                      <a:gd name="connsiteX18" fmla="*/ 179632 w 957251"/>
                      <a:gd name="connsiteY18" fmla="*/ 1326284 h 1341335"/>
                      <a:gd name="connsiteX19" fmla="*/ 12702 w 957251"/>
                      <a:gd name="connsiteY19" fmla="*/ 672442 h 1341335"/>
                      <a:gd name="connsiteX20" fmla="*/ 6710 w 957251"/>
                      <a:gd name="connsiteY20" fmla="*/ 580956 h 1341335"/>
                      <a:gd name="connsiteX21" fmla="*/ 6073 w 957251"/>
                      <a:gd name="connsiteY21" fmla="*/ 574036 h 1341335"/>
                      <a:gd name="connsiteX22" fmla="*/ 6180 w 957251"/>
                      <a:gd name="connsiteY22" fmla="*/ 572870 h 1341335"/>
                      <a:gd name="connsiteX23" fmla="*/ 3936 w 957251"/>
                      <a:gd name="connsiteY23" fmla="*/ 538614 h 1341335"/>
                      <a:gd name="connsiteX24" fmla="*/ 70035 w 957251"/>
                      <a:gd name="connsiteY24" fmla="*/ 66 h 1341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57251" h="1341335">
                        <a:moveTo>
                          <a:pt x="70035" y="66"/>
                        </a:moveTo>
                        <a:cubicBezTo>
                          <a:pt x="100999" y="-2493"/>
                          <a:pt x="135165" y="69412"/>
                          <a:pt x="165373" y="187734"/>
                        </a:cubicBezTo>
                        <a:lnTo>
                          <a:pt x="165645" y="188943"/>
                        </a:lnTo>
                        <a:lnTo>
                          <a:pt x="214417" y="144869"/>
                        </a:lnTo>
                        <a:cubicBezTo>
                          <a:pt x="289837" y="89064"/>
                          <a:pt x="380757" y="56478"/>
                          <a:pt x="478626" y="56478"/>
                        </a:cubicBezTo>
                        <a:cubicBezTo>
                          <a:pt x="576495" y="56478"/>
                          <a:pt x="667415" y="89064"/>
                          <a:pt x="742835" y="144869"/>
                        </a:cubicBezTo>
                        <a:lnTo>
                          <a:pt x="795010" y="192017"/>
                        </a:lnTo>
                        <a:lnTo>
                          <a:pt x="815166" y="123119"/>
                        </a:lnTo>
                        <a:cubicBezTo>
                          <a:pt x="838971" y="53099"/>
                          <a:pt x="863995" y="13132"/>
                          <a:pt x="887218" y="15051"/>
                        </a:cubicBezTo>
                        <a:cubicBezTo>
                          <a:pt x="949146" y="20169"/>
                          <a:pt x="974814" y="321202"/>
                          <a:pt x="944550" y="687427"/>
                        </a:cubicBezTo>
                        <a:cubicBezTo>
                          <a:pt x="914285" y="1053651"/>
                          <a:pt x="839548" y="1346386"/>
                          <a:pt x="777620" y="1341269"/>
                        </a:cubicBezTo>
                        <a:cubicBezTo>
                          <a:pt x="738916" y="1338070"/>
                          <a:pt x="714374" y="1219280"/>
                          <a:pt x="708800" y="1041227"/>
                        </a:cubicBezTo>
                        <a:lnTo>
                          <a:pt x="708640" y="1023532"/>
                        </a:lnTo>
                        <a:lnTo>
                          <a:pt x="662565" y="1050922"/>
                        </a:lnTo>
                        <a:cubicBezTo>
                          <a:pt x="606030" y="1077112"/>
                          <a:pt x="543872" y="1091594"/>
                          <a:pt x="478626" y="1091594"/>
                        </a:cubicBezTo>
                        <a:cubicBezTo>
                          <a:pt x="413380" y="1091594"/>
                          <a:pt x="351223" y="1077112"/>
                          <a:pt x="294687" y="1050922"/>
                        </a:cubicBezTo>
                        <a:lnTo>
                          <a:pt x="248477" y="1023451"/>
                        </a:lnTo>
                        <a:lnTo>
                          <a:pt x="248452" y="1026242"/>
                        </a:lnTo>
                        <a:cubicBezTo>
                          <a:pt x="242878" y="1204295"/>
                          <a:pt x="218337" y="1323085"/>
                          <a:pt x="179632" y="1326284"/>
                        </a:cubicBezTo>
                        <a:cubicBezTo>
                          <a:pt x="117704" y="1331401"/>
                          <a:pt x="42967" y="1038666"/>
                          <a:pt x="12702" y="672442"/>
                        </a:cubicBezTo>
                        <a:lnTo>
                          <a:pt x="6710" y="580956"/>
                        </a:lnTo>
                        <a:lnTo>
                          <a:pt x="6073" y="574036"/>
                        </a:lnTo>
                        <a:lnTo>
                          <a:pt x="6180" y="572870"/>
                        </a:lnTo>
                        <a:lnTo>
                          <a:pt x="3936" y="538614"/>
                        </a:lnTo>
                        <a:cubicBezTo>
                          <a:pt x="-10579" y="235582"/>
                          <a:pt x="15848" y="4544"/>
                          <a:pt x="70035" y="6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楕円 83">
                    <a:extLst>
                      <a:ext uri="{FF2B5EF4-FFF2-40B4-BE49-F238E27FC236}">
                        <a16:creationId xmlns:a16="http://schemas.microsoft.com/office/drawing/2014/main" id="{E261C742-5D1D-4FF6-B5CD-451CE2B62F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0539" y="4722939"/>
                    <a:ext cx="1367530" cy="1247662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D6EDE6B6-53DB-46E0-9F58-B1E6794CE33E}"/>
                      </a:ext>
                    </a:extLst>
                  </p:cNvPr>
                  <p:cNvGrpSpPr/>
                  <p:nvPr/>
                </p:nvGrpSpPr>
                <p:grpSpPr>
                  <a:xfrm>
                    <a:off x="5241666" y="5521986"/>
                    <a:ext cx="1390910" cy="339531"/>
                    <a:chOff x="5328317" y="5674840"/>
                    <a:chExt cx="1217607" cy="339531"/>
                  </a:xfrm>
                </p:grpSpPr>
                <p:sp>
                  <p:nvSpPr>
                    <p:cNvPr id="86" name="フリーフォーム: 図形 85">
                      <a:extLst>
                        <a:ext uri="{FF2B5EF4-FFF2-40B4-BE49-F238E27FC236}">
                          <a16:creationId xmlns:a16="http://schemas.microsoft.com/office/drawing/2014/main" id="{639D9B03-9E18-4C19-A6CE-35A2CC648C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48133" y="5691349"/>
                      <a:ext cx="750274" cy="323022"/>
                    </a:xfrm>
                    <a:custGeom>
                      <a:avLst/>
                      <a:gdLst>
                        <a:gd name="connsiteX0" fmla="*/ 211332 w 732226"/>
                        <a:gd name="connsiteY0" fmla="*/ 0 h 235586"/>
                        <a:gd name="connsiteX1" fmla="*/ 360766 w 732226"/>
                        <a:gd name="connsiteY1" fmla="*/ 34501 h 235586"/>
                        <a:gd name="connsiteX2" fmla="*/ 366113 w 732226"/>
                        <a:gd name="connsiteY2" fmla="*/ 38921 h 235586"/>
                        <a:gd name="connsiteX3" fmla="*/ 371460 w 732226"/>
                        <a:gd name="connsiteY3" fmla="*/ 34501 h 235586"/>
                        <a:gd name="connsiteX4" fmla="*/ 520894 w 732226"/>
                        <a:gd name="connsiteY4" fmla="*/ 0 h 235586"/>
                        <a:gd name="connsiteX5" fmla="*/ 732226 w 732226"/>
                        <a:gd name="connsiteY5" fmla="*/ 117793 h 235586"/>
                        <a:gd name="connsiteX6" fmla="*/ 520894 w 732226"/>
                        <a:gd name="connsiteY6" fmla="*/ 235586 h 235586"/>
                        <a:gd name="connsiteX7" fmla="*/ 371460 w 732226"/>
                        <a:gd name="connsiteY7" fmla="*/ 201085 h 235586"/>
                        <a:gd name="connsiteX8" fmla="*/ 366113 w 732226"/>
                        <a:gd name="connsiteY8" fmla="*/ 196665 h 235586"/>
                        <a:gd name="connsiteX9" fmla="*/ 360766 w 732226"/>
                        <a:gd name="connsiteY9" fmla="*/ 201085 h 235586"/>
                        <a:gd name="connsiteX10" fmla="*/ 211332 w 732226"/>
                        <a:gd name="connsiteY10" fmla="*/ 235586 h 235586"/>
                        <a:gd name="connsiteX11" fmla="*/ 0 w 732226"/>
                        <a:gd name="connsiteY11" fmla="*/ 117793 h 235586"/>
                        <a:gd name="connsiteX12" fmla="*/ 211332 w 732226"/>
                        <a:gd name="connsiteY12" fmla="*/ 0 h 2355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732226" h="235586">
                          <a:moveTo>
                            <a:pt x="211332" y="0"/>
                          </a:moveTo>
                          <a:cubicBezTo>
                            <a:pt x="269689" y="0"/>
                            <a:pt x="322523" y="13185"/>
                            <a:pt x="360766" y="34501"/>
                          </a:cubicBezTo>
                          <a:lnTo>
                            <a:pt x="366113" y="38921"/>
                          </a:lnTo>
                          <a:lnTo>
                            <a:pt x="371460" y="34501"/>
                          </a:lnTo>
                          <a:cubicBezTo>
                            <a:pt x="409704" y="13185"/>
                            <a:pt x="462537" y="0"/>
                            <a:pt x="520894" y="0"/>
                          </a:cubicBezTo>
                          <a:cubicBezTo>
                            <a:pt x="637609" y="0"/>
                            <a:pt x="732226" y="52738"/>
                            <a:pt x="732226" y="117793"/>
                          </a:cubicBezTo>
                          <a:cubicBezTo>
                            <a:pt x="732226" y="182848"/>
                            <a:pt x="637609" y="235586"/>
                            <a:pt x="520894" y="235586"/>
                          </a:cubicBezTo>
                          <a:cubicBezTo>
                            <a:pt x="462537" y="235586"/>
                            <a:pt x="409704" y="222402"/>
                            <a:pt x="371460" y="201085"/>
                          </a:cubicBezTo>
                          <a:lnTo>
                            <a:pt x="366113" y="196665"/>
                          </a:lnTo>
                          <a:lnTo>
                            <a:pt x="360766" y="201085"/>
                          </a:lnTo>
                          <a:cubicBezTo>
                            <a:pt x="322523" y="222402"/>
                            <a:pt x="269689" y="235586"/>
                            <a:pt x="211332" y="235586"/>
                          </a:cubicBezTo>
                          <a:cubicBezTo>
                            <a:pt x="94617" y="235586"/>
                            <a:pt x="0" y="182848"/>
                            <a:pt x="0" y="117793"/>
                          </a:cubicBezTo>
                          <a:cubicBezTo>
                            <a:pt x="0" y="52738"/>
                            <a:pt x="94617" y="0"/>
                            <a:pt x="211332" y="0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楕円 86">
                      <a:extLst>
                        <a:ext uri="{FF2B5EF4-FFF2-40B4-BE49-F238E27FC236}">
                          <a16:creationId xmlns:a16="http://schemas.microsoft.com/office/drawing/2014/main" id="{D6C46E03-2F48-4466-886A-D8566BE3A8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27377" y="5674840"/>
                      <a:ext cx="213854" cy="16929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楕円 87">
                      <a:extLst>
                        <a:ext uri="{FF2B5EF4-FFF2-40B4-BE49-F238E27FC236}">
                          <a16:creationId xmlns:a16="http://schemas.microsoft.com/office/drawing/2014/main" id="{69D1975A-20FA-47AD-97E7-21D79D8FFB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96007" y="5706574"/>
                      <a:ext cx="76594" cy="4715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" name="月 88">
                      <a:extLst>
                        <a:ext uri="{FF2B5EF4-FFF2-40B4-BE49-F238E27FC236}">
                          <a16:creationId xmlns:a16="http://schemas.microsoft.com/office/drawing/2014/main" id="{9D4F98FB-CE79-4314-9E31-D7F62A164FC7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5520869" y="5614547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0" name="月 89">
                      <a:extLst>
                        <a:ext uri="{FF2B5EF4-FFF2-40B4-BE49-F238E27FC236}">
                          <a16:creationId xmlns:a16="http://schemas.microsoft.com/office/drawing/2014/main" id="{1B029F6D-20F8-4D04-AFD9-C4096DD8A5C3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5473495" y="5678239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1" name="月 90">
                      <a:extLst>
                        <a:ext uri="{FF2B5EF4-FFF2-40B4-BE49-F238E27FC236}">
                          <a16:creationId xmlns:a16="http://schemas.microsoft.com/office/drawing/2014/main" id="{C717F926-770A-4CB9-AEB4-B0F0E79EA32A}"/>
                        </a:ext>
                      </a:extLst>
                    </p:cNvPr>
                    <p:cNvSpPr/>
                    <p:nvPr/>
                  </p:nvSpPr>
                  <p:spPr bwMode="auto">
                    <a:xfrm rot="4863801">
                      <a:off x="5510148" y="5749692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2" name="月 91">
                      <a:extLst>
                        <a:ext uri="{FF2B5EF4-FFF2-40B4-BE49-F238E27FC236}">
                          <a16:creationId xmlns:a16="http://schemas.microsoft.com/office/drawing/2014/main" id="{6AE68B9D-ACAE-4D1E-BAA2-D03F300D764E}"/>
                        </a:ext>
                      </a:extLst>
                    </p:cNvPr>
                    <p:cNvSpPr/>
                    <p:nvPr/>
                  </p:nvSpPr>
                  <p:spPr bwMode="auto">
                    <a:xfrm rot="15300000" flipH="1">
                      <a:off x="6321411" y="5614547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3" name="月 92">
                      <a:extLst>
                        <a:ext uri="{FF2B5EF4-FFF2-40B4-BE49-F238E27FC236}">
                          <a16:creationId xmlns:a16="http://schemas.microsoft.com/office/drawing/2014/main" id="{A8F6BE29-8F3B-45A3-B941-C326712E03AC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6368785" y="5678239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4" name="月 93">
                      <a:extLst>
                        <a:ext uri="{FF2B5EF4-FFF2-40B4-BE49-F238E27FC236}">
                          <a16:creationId xmlns:a16="http://schemas.microsoft.com/office/drawing/2014/main" id="{E9ED5AEA-171F-4BE1-BFD4-4FFC2E30EE7B}"/>
                        </a:ext>
                      </a:extLst>
                    </p:cNvPr>
                    <p:cNvSpPr/>
                    <p:nvPr/>
                  </p:nvSpPr>
                  <p:spPr bwMode="auto">
                    <a:xfrm rot="16736199" flipH="1">
                      <a:off x="6332131" y="5749692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1E49CD02-5569-4BBA-AB5A-BC2103A70811}"/>
                </a:ext>
              </a:extLst>
            </p:cNvPr>
            <p:cNvSpPr/>
            <p:nvPr/>
          </p:nvSpPr>
          <p:spPr bwMode="auto">
            <a:xfrm rot="900000">
              <a:off x="5312059" y="1801956"/>
              <a:ext cx="501899" cy="152820"/>
            </a:xfrm>
            <a:custGeom>
              <a:avLst/>
              <a:gdLst>
                <a:gd name="connsiteX0" fmla="*/ 157643 w 501899"/>
                <a:gd name="connsiteY0" fmla="*/ 9800 h 152820"/>
                <a:gd name="connsiteX1" fmla="*/ 240816 w 501899"/>
                <a:gd name="connsiteY1" fmla="*/ 0 h 152820"/>
                <a:gd name="connsiteX2" fmla="*/ 498533 w 501899"/>
                <a:gd name="connsiteY2" fmla="*/ 133128 h 152820"/>
                <a:gd name="connsiteX3" fmla="*/ 501899 w 501899"/>
                <a:gd name="connsiteY3" fmla="*/ 141578 h 152820"/>
                <a:gd name="connsiteX4" fmla="*/ 498533 w 501899"/>
                <a:gd name="connsiteY4" fmla="*/ 150029 h 152820"/>
                <a:gd name="connsiteX5" fmla="*/ 496360 w 501899"/>
                <a:gd name="connsiteY5" fmla="*/ 152820 h 152820"/>
                <a:gd name="connsiteX6" fmla="*/ 422018 w 501899"/>
                <a:gd name="connsiteY6" fmla="*/ 114998 h 152820"/>
                <a:gd name="connsiteX7" fmla="*/ 204361 w 501899"/>
                <a:gd name="connsiteY7" fmla="*/ 77771 h 152820"/>
                <a:gd name="connsiteX8" fmla="*/ 88598 w 501899"/>
                <a:gd name="connsiteY8" fmla="*/ 87571 h 152820"/>
                <a:gd name="connsiteX9" fmla="*/ 0 w 501899"/>
                <a:gd name="connsiteY9" fmla="*/ 111419 h 152820"/>
                <a:gd name="connsiteX10" fmla="*/ 24988 w 501899"/>
                <a:gd name="connsiteY10" fmla="*/ 79322 h 152820"/>
                <a:gd name="connsiteX11" fmla="*/ 157643 w 501899"/>
                <a:gd name="connsiteY11" fmla="*/ 9800 h 15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1899" h="152820">
                  <a:moveTo>
                    <a:pt x="157643" y="9800"/>
                  </a:moveTo>
                  <a:cubicBezTo>
                    <a:pt x="183917" y="3431"/>
                    <a:pt x="211853" y="0"/>
                    <a:pt x="240816" y="0"/>
                  </a:cubicBezTo>
                  <a:cubicBezTo>
                    <a:pt x="356671" y="0"/>
                    <a:pt x="456073" y="54894"/>
                    <a:pt x="498533" y="133128"/>
                  </a:cubicBezTo>
                  <a:lnTo>
                    <a:pt x="501899" y="141578"/>
                  </a:lnTo>
                  <a:lnTo>
                    <a:pt x="498533" y="150029"/>
                  </a:lnTo>
                  <a:lnTo>
                    <a:pt x="496360" y="152820"/>
                  </a:lnTo>
                  <a:lnTo>
                    <a:pt x="422018" y="114998"/>
                  </a:lnTo>
                  <a:cubicBezTo>
                    <a:pt x="359887" y="91495"/>
                    <a:pt x="284986" y="77771"/>
                    <a:pt x="204361" y="77771"/>
                  </a:cubicBezTo>
                  <a:cubicBezTo>
                    <a:pt x="164049" y="77771"/>
                    <a:pt x="125167" y="81202"/>
                    <a:pt x="88598" y="87571"/>
                  </a:cubicBezTo>
                  <a:lnTo>
                    <a:pt x="0" y="111419"/>
                  </a:lnTo>
                  <a:lnTo>
                    <a:pt x="24988" y="79322"/>
                  </a:lnTo>
                  <a:cubicBezTo>
                    <a:pt x="59189" y="47026"/>
                    <a:pt x="105094" y="22537"/>
                    <a:pt x="157643" y="9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0C031884-0B05-4A9E-8531-B63770FA4A89}"/>
                </a:ext>
              </a:extLst>
            </p:cNvPr>
            <p:cNvSpPr/>
            <p:nvPr/>
          </p:nvSpPr>
          <p:spPr bwMode="auto">
            <a:xfrm rot="20700000" flipH="1">
              <a:off x="5999772" y="1801956"/>
              <a:ext cx="501899" cy="152820"/>
            </a:xfrm>
            <a:custGeom>
              <a:avLst/>
              <a:gdLst>
                <a:gd name="connsiteX0" fmla="*/ 157643 w 501899"/>
                <a:gd name="connsiteY0" fmla="*/ 9800 h 152820"/>
                <a:gd name="connsiteX1" fmla="*/ 240816 w 501899"/>
                <a:gd name="connsiteY1" fmla="*/ 0 h 152820"/>
                <a:gd name="connsiteX2" fmla="*/ 498533 w 501899"/>
                <a:gd name="connsiteY2" fmla="*/ 133128 h 152820"/>
                <a:gd name="connsiteX3" fmla="*/ 501899 w 501899"/>
                <a:gd name="connsiteY3" fmla="*/ 141578 h 152820"/>
                <a:gd name="connsiteX4" fmla="*/ 498533 w 501899"/>
                <a:gd name="connsiteY4" fmla="*/ 150029 h 152820"/>
                <a:gd name="connsiteX5" fmla="*/ 496360 w 501899"/>
                <a:gd name="connsiteY5" fmla="*/ 152820 h 152820"/>
                <a:gd name="connsiteX6" fmla="*/ 422018 w 501899"/>
                <a:gd name="connsiteY6" fmla="*/ 114998 h 152820"/>
                <a:gd name="connsiteX7" fmla="*/ 204361 w 501899"/>
                <a:gd name="connsiteY7" fmla="*/ 77771 h 152820"/>
                <a:gd name="connsiteX8" fmla="*/ 88598 w 501899"/>
                <a:gd name="connsiteY8" fmla="*/ 87571 h 152820"/>
                <a:gd name="connsiteX9" fmla="*/ 0 w 501899"/>
                <a:gd name="connsiteY9" fmla="*/ 111419 h 152820"/>
                <a:gd name="connsiteX10" fmla="*/ 24988 w 501899"/>
                <a:gd name="connsiteY10" fmla="*/ 79322 h 152820"/>
                <a:gd name="connsiteX11" fmla="*/ 157643 w 501899"/>
                <a:gd name="connsiteY11" fmla="*/ 9800 h 15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1899" h="152820">
                  <a:moveTo>
                    <a:pt x="157643" y="9800"/>
                  </a:moveTo>
                  <a:cubicBezTo>
                    <a:pt x="183917" y="3431"/>
                    <a:pt x="211853" y="0"/>
                    <a:pt x="240816" y="0"/>
                  </a:cubicBezTo>
                  <a:cubicBezTo>
                    <a:pt x="356671" y="0"/>
                    <a:pt x="456073" y="54894"/>
                    <a:pt x="498533" y="133128"/>
                  </a:cubicBezTo>
                  <a:lnTo>
                    <a:pt x="501899" y="141578"/>
                  </a:lnTo>
                  <a:lnTo>
                    <a:pt x="498533" y="150029"/>
                  </a:lnTo>
                  <a:lnTo>
                    <a:pt x="496360" y="152820"/>
                  </a:lnTo>
                  <a:lnTo>
                    <a:pt x="422018" y="114998"/>
                  </a:lnTo>
                  <a:cubicBezTo>
                    <a:pt x="359887" y="91495"/>
                    <a:pt x="284986" y="77771"/>
                    <a:pt x="204361" y="77771"/>
                  </a:cubicBezTo>
                  <a:cubicBezTo>
                    <a:pt x="164049" y="77771"/>
                    <a:pt x="125167" y="81202"/>
                    <a:pt x="88598" y="87571"/>
                  </a:cubicBezTo>
                  <a:lnTo>
                    <a:pt x="0" y="111419"/>
                  </a:lnTo>
                  <a:lnTo>
                    <a:pt x="24988" y="79322"/>
                  </a:lnTo>
                  <a:cubicBezTo>
                    <a:pt x="59189" y="47026"/>
                    <a:pt x="105094" y="22537"/>
                    <a:pt x="157643" y="9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E5B0A018-2140-476F-BECD-0886248D46D8}"/>
              </a:ext>
            </a:extLst>
          </p:cNvPr>
          <p:cNvGrpSpPr/>
          <p:nvPr/>
        </p:nvGrpSpPr>
        <p:grpSpPr>
          <a:xfrm>
            <a:off x="4382314" y="791651"/>
            <a:ext cx="1290247" cy="1660362"/>
            <a:chOff x="-824871" y="3825035"/>
            <a:chExt cx="1635503" cy="2104657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13C065BE-3409-49C9-A36C-0CDF6B290669}"/>
                </a:ext>
              </a:extLst>
            </p:cNvPr>
            <p:cNvGrpSpPr/>
            <p:nvPr/>
          </p:nvGrpSpPr>
          <p:grpSpPr>
            <a:xfrm>
              <a:off x="-824871" y="3825035"/>
              <a:ext cx="1635503" cy="2104657"/>
              <a:chOff x="151459" y="4292601"/>
              <a:chExt cx="1635503" cy="2104657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70790B1D-CED5-40A9-9F5A-05F33F08D5D6}"/>
                  </a:ext>
                </a:extLst>
              </p:cNvPr>
              <p:cNvGrpSpPr/>
              <p:nvPr/>
            </p:nvGrpSpPr>
            <p:grpSpPr>
              <a:xfrm>
                <a:off x="201718" y="4292601"/>
                <a:ext cx="1585244" cy="528570"/>
                <a:chOff x="226096" y="4388036"/>
                <a:chExt cx="1462863" cy="487766"/>
              </a:xfrm>
            </p:grpSpPr>
            <p:sp>
              <p:nvSpPr>
                <p:cNvPr id="123" name="二等辺三角形 9">
                  <a:extLst>
                    <a:ext uri="{FF2B5EF4-FFF2-40B4-BE49-F238E27FC236}">
                      <a16:creationId xmlns:a16="http://schemas.microsoft.com/office/drawing/2014/main" id="{5DED8055-1D3F-4018-8EAA-DACAAFE2E12A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092798" y="4388037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二等辺三角形 9">
                  <a:extLst>
                    <a:ext uri="{FF2B5EF4-FFF2-40B4-BE49-F238E27FC236}">
                      <a16:creationId xmlns:a16="http://schemas.microsoft.com/office/drawing/2014/main" id="{71DB48D7-310D-4A64-B9A6-A99237E858B0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174650" y="4541621"/>
                  <a:ext cx="350152" cy="323154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二等辺三角形 9">
                  <a:extLst>
                    <a:ext uri="{FF2B5EF4-FFF2-40B4-BE49-F238E27FC236}">
                      <a16:creationId xmlns:a16="http://schemas.microsoft.com/office/drawing/2014/main" id="{D100A458-35DE-4C7F-AE5F-864208EFDF5B}"/>
                    </a:ext>
                  </a:extLst>
                </p:cNvPr>
                <p:cNvSpPr/>
                <p:nvPr/>
              </p:nvSpPr>
              <p:spPr bwMode="auto">
                <a:xfrm rot="19800000">
                  <a:off x="226096" y="4388036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二等辺三角形 9">
                  <a:extLst>
                    <a:ext uri="{FF2B5EF4-FFF2-40B4-BE49-F238E27FC236}">
                      <a16:creationId xmlns:a16="http://schemas.microsoft.com/office/drawing/2014/main" id="{8AC9A685-9C1C-4892-A08D-908A582CEC42}"/>
                    </a:ext>
                  </a:extLst>
                </p:cNvPr>
                <p:cNvSpPr/>
                <p:nvPr/>
              </p:nvSpPr>
              <p:spPr bwMode="auto">
                <a:xfrm rot="19800000">
                  <a:off x="390253" y="4541620"/>
                  <a:ext cx="350152" cy="323154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108C8500-9064-435F-A7A1-0D04E91E3E73}"/>
                  </a:ext>
                </a:extLst>
              </p:cNvPr>
              <p:cNvGrpSpPr/>
              <p:nvPr/>
            </p:nvGrpSpPr>
            <p:grpSpPr>
              <a:xfrm>
                <a:off x="151459" y="4563282"/>
                <a:ext cx="1527672" cy="1833976"/>
                <a:chOff x="5090397" y="4722939"/>
                <a:chExt cx="1527672" cy="1833976"/>
              </a:xfrm>
            </p:grpSpPr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DB1A505C-FC71-4615-AEE6-860618D3AD75}"/>
                    </a:ext>
                  </a:extLst>
                </p:cNvPr>
                <p:cNvSpPr/>
                <p:nvPr/>
              </p:nvSpPr>
              <p:spPr bwMode="auto">
                <a:xfrm>
                  <a:off x="5090397" y="5750814"/>
                  <a:ext cx="654952" cy="446685"/>
                </a:xfrm>
                <a:custGeom>
                  <a:avLst/>
                  <a:gdLst>
                    <a:gd name="connsiteX0" fmla="*/ 71863 w 654952"/>
                    <a:gd name="connsiteY0" fmla="*/ 0 h 446685"/>
                    <a:gd name="connsiteX1" fmla="*/ 140872 w 654952"/>
                    <a:gd name="connsiteY1" fmla="*/ 69009 h 446685"/>
                    <a:gd name="connsiteX2" fmla="*/ 137553 w 654952"/>
                    <a:gd name="connsiteY2" fmla="*/ 85448 h 446685"/>
                    <a:gd name="connsiteX3" fmla="*/ 139792 w 654952"/>
                    <a:gd name="connsiteY3" fmla="*/ 85698 h 446685"/>
                    <a:gd name="connsiteX4" fmla="*/ 291370 w 654952"/>
                    <a:gd name="connsiteY4" fmla="*/ 302417 h 446685"/>
                    <a:gd name="connsiteX5" fmla="*/ 525619 w 654952"/>
                    <a:gd name="connsiteY5" fmla="*/ 179654 h 446685"/>
                    <a:gd name="connsiteX6" fmla="*/ 654952 w 654952"/>
                    <a:gd name="connsiteY6" fmla="*/ 229297 h 446685"/>
                    <a:gd name="connsiteX7" fmla="*/ 258591 w 654952"/>
                    <a:gd name="connsiteY7" fmla="*/ 437018 h 446685"/>
                    <a:gd name="connsiteX8" fmla="*/ 2114 w 654952"/>
                    <a:gd name="connsiteY8" fmla="*/ 70318 h 446685"/>
                    <a:gd name="connsiteX9" fmla="*/ 3142 w 654952"/>
                    <a:gd name="connsiteY9" fmla="*/ 70433 h 446685"/>
                    <a:gd name="connsiteX10" fmla="*/ 2854 w 654952"/>
                    <a:gd name="connsiteY10" fmla="*/ 69009 h 446685"/>
                    <a:gd name="connsiteX11" fmla="*/ 71863 w 654952"/>
                    <a:gd name="connsiteY11" fmla="*/ 0 h 446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54952" h="446685">
                      <a:moveTo>
                        <a:pt x="71863" y="0"/>
                      </a:moveTo>
                      <a:cubicBezTo>
                        <a:pt x="109976" y="0"/>
                        <a:pt x="140872" y="30896"/>
                        <a:pt x="140872" y="69009"/>
                      </a:cubicBezTo>
                      <a:lnTo>
                        <a:pt x="137553" y="85448"/>
                      </a:lnTo>
                      <a:lnTo>
                        <a:pt x="139792" y="85698"/>
                      </a:lnTo>
                      <a:cubicBezTo>
                        <a:pt x="128611" y="185781"/>
                        <a:pt x="193523" y="278590"/>
                        <a:pt x="291370" y="302417"/>
                      </a:cubicBezTo>
                      <a:cubicBezTo>
                        <a:pt x="389217" y="326245"/>
                        <a:pt x="489532" y="273673"/>
                        <a:pt x="525619" y="179654"/>
                      </a:cubicBezTo>
                      <a:lnTo>
                        <a:pt x="654952" y="229297"/>
                      </a:lnTo>
                      <a:cubicBezTo>
                        <a:pt x="593891" y="388381"/>
                        <a:pt x="424152" y="477335"/>
                        <a:pt x="258591" y="437018"/>
                      </a:cubicBezTo>
                      <a:cubicBezTo>
                        <a:pt x="93030" y="396700"/>
                        <a:pt x="-16805" y="239664"/>
                        <a:pt x="2114" y="70318"/>
                      </a:cubicBezTo>
                      <a:lnTo>
                        <a:pt x="3142" y="70433"/>
                      </a:lnTo>
                      <a:lnTo>
                        <a:pt x="2854" y="69009"/>
                      </a:lnTo>
                      <a:cubicBezTo>
                        <a:pt x="2854" y="30896"/>
                        <a:pt x="33750" y="0"/>
                        <a:pt x="7186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31987D75-EEBF-4DC3-BAAF-DB9E77DF8065}"/>
                    </a:ext>
                  </a:extLst>
                </p:cNvPr>
                <p:cNvGrpSpPr/>
                <p:nvPr/>
              </p:nvGrpSpPr>
              <p:grpSpPr>
                <a:xfrm>
                  <a:off x="5250539" y="4722939"/>
                  <a:ext cx="1367530" cy="1833976"/>
                  <a:chOff x="5250539" y="4722939"/>
                  <a:chExt cx="1367530" cy="1833976"/>
                </a:xfrm>
              </p:grpSpPr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61574DBA-07D8-48D8-8B15-93D0D3C489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45354" y="5970601"/>
                    <a:ext cx="156883" cy="498774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94266406-A279-4540-8A16-2A50ADE366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65519" y="5970601"/>
                    <a:ext cx="156883" cy="498774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AC609AB0-CF90-4037-9E5A-F35A42CD05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40643" y="5173441"/>
                    <a:ext cx="987324" cy="1383474"/>
                  </a:xfrm>
                  <a:custGeom>
                    <a:avLst/>
                    <a:gdLst>
                      <a:gd name="connsiteX0" fmla="*/ 70035 w 957251"/>
                      <a:gd name="connsiteY0" fmla="*/ 66 h 1341335"/>
                      <a:gd name="connsiteX1" fmla="*/ 165373 w 957251"/>
                      <a:gd name="connsiteY1" fmla="*/ 187734 h 1341335"/>
                      <a:gd name="connsiteX2" fmla="*/ 165645 w 957251"/>
                      <a:gd name="connsiteY2" fmla="*/ 188943 h 1341335"/>
                      <a:gd name="connsiteX3" fmla="*/ 214417 w 957251"/>
                      <a:gd name="connsiteY3" fmla="*/ 144869 h 1341335"/>
                      <a:gd name="connsiteX4" fmla="*/ 478626 w 957251"/>
                      <a:gd name="connsiteY4" fmla="*/ 56478 h 1341335"/>
                      <a:gd name="connsiteX5" fmla="*/ 742835 w 957251"/>
                      <a:gd name="connsiteY5" fmla="*/ 144869 h 1341335"/>
                      <a:gd name="connsiteX6" fmla="*/ 795010 w 957251"/>
                      <a:gd name="connsiteY6" fmla="*/ 192017 h 1341335"/>
                      <a:gd name="connsiteX7" fmla="*/ 815166 w 957251"/>
                      <a:gd name="connsiteY7" fmla="*/ 123119 h 1341335"/>
                      <a:gd name="connsiteX8" fmla="*/ 887218 w 957251"/>
                      <a:gd name="connsiteY8" fmla="*/ 15051 h 1341335"/>
                      <a:gd name="connsiteX9" fmla="*/ 944550 w 957251"/>
                      <a:gd name="connsiteY9" fmla="*/ 687427 h 1341335"/>
                      <a:gd name="connsiteX10" fmla="*/ 777620 w 957251"/>
                      <a:gd name="connsiteY10" fmla="*/ 1341269 h 1341335"/>
                      <a:gd name="connsiteX11" fmla="*/ 708800 w 957251"/>
                      <a:gd name="connsiteY11" fmla="*/ 1041227 h 1341335"/>
                      <a:gd name="connsiteX12" fmla="*/ 708640 w 957251"/>
                      <a:gd name="connsiteY12" fmla="*/ 1023532 h 1341335"/>
                      <a:gd name="connsiteX13" fmla="*/ 662565 w 957251"/>
                      <a:gd name="connsiteY13" fmla="*/ 1050922 h 1341335"/>
                      <a:gd name="connsiteX14" fmla="*/ 478626 w 957251"/>
                      <a:gd name="connsiteY14" fmla="*/ 1091594 h 1341335"/>
                      <a:gd name="connsiteX15" fmla="*/ 294687 w 957251"/>
                      <a:gd name="connsiteY15" fmla="*/ 1050922 h 1341335"/>
                      <a:gd name="connsiteX16" fmla="*/ 248477 w 957251"/>
                      <a:gd name="connsiteY16" fmla="*/ 1023451 h 1341335"/>
                      <a:gd name="connsiteX17" fmla="*/ 248452 w 957251"/>
                      <a:gd name="connsiteY17" fmla="*/ 1026242 h 1341335"/>
                      <a:gd name="connsiteX18" fmla="*/ 179632 w 957251"/>
                      <a:gd name="connsiteY18" fmla="*/ 1326284 h 1341335"/>
                      <a:gd name="connsiteX19" fmla="*/ 12702 w 957251"/>
                      <a:gd name="connsiteY19" fmla="*/ 672442 h 1341335"/>
                      <a:gd name="connsiteX20" fmla="*/ 6710 w 957251"/>
                      <a:gd name="connsiteY20" fmla="*/ 580956 h 1341335"/>
                      <a:gd name="connsiteX21" fmla="*/ 6073 w 957251"/>
                      <a:gd name="connsiteY21" fmla="*/ 574036 h 1341335"/>
                      <a:gd name="connsiteX22" fmla="*/ 6180 w 957251"/>
                      <a:gd name="connsiteY22" fmla="*/ 572870 h 1341335"/>
                      <a:gd name="connsiteX23" fmla="*/ 3936 w 957251"/>
                      <a:gd name="connsiteY23" fmla="*/ 538614 h 1341335"/>
                      <a:gd name="connsiteX24" fmla="*/ 70035 w 957251"/>
                      <a:gd name="connsiteY24" fmla="*/ 66 h 1341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57251" h="1341335">
                        <a:moveTo>
                          <a:pt x="70035" y="66"/>
                        </a:moveTo>
                        <a:cubicBezTo>
                          <a:pt x="100999" y="-2493"/>
                          <a:pt x="135165" y="69412"/>
                          <a:pt x="165373" y="187734"/>
                        </a:cubicBezTo>
                        <a:lnTo>
                          <a:pt x="165645" y="188943"/>
                        </a:lnTo>
                        <a:lnTo>
                          <a:pt x="214417" y="144869"/>
                        </a:lnTo>
                        <a:cubicBezTo>
                          <a:pt x="289837" y="89064"/>
                          <a:pt x="380757" y="56478"/>
                          <a:pt x="478626" y="56478"/>
                        </a:cubicBezTo>
                        <a:cubicBezTo>
                          <a:pt x="576495" y="56478"/>
                          <a:pt x="667415" y="89064"/>
                          <a:pt x="742835" y="144869"/>
                        </a:cubicBezTo>
                        <a:lnTo>
                          <a:pt x="795010" y="192017"/>
                        </a:lnTo>
                        <a:lnTo>
                          <a:pt x="815166" y="123119"/>
                        </a:lnTo>
                        <a:cubicBezTo>
                          <a:pt x="838971" y="53099"/>
                          <a:pt x="863995" y="13132"/>
                          <a:pt x="887218" y="15051"/>
                        </a:cubicBezTo>
                        <a:cubicBezTo>
                          <a:pt x="949146" y="20169"/>
                          <a:pt x="974814" y="321202"/>
                          <a:pt x="944550" y="687427"/>
                        </a:cubicBezTo>
                        <a:cubicBezTo>
                          <a:pt x="914285" y="1053651"/>
                          <a:pt x="839548" y="1346386"/>
                          <a:pt x="777620" y="1341269"/>
                        </a:cubicBezTo>
                        <a:cubicBezTo>
                          <a:pt x="738916" y="1338070"/>
                          <a:pt x="714374" y="1219280"/>
                          <a:pt x="708800" y="1041227"/>
                        </a:cubicBezTo>
                        <a:lnTo>
                          <a:pt x="708640" y="1023532"/>
                        </a:lnTo>
                        <a:lnTo>
                          <a:pt x="662565" y="1050922"/>
                        </a:lnTo>
                        <a:cubicBezTo>
                          <a:pt x="606030" y="1077112"/>
                          <a:pt x="543872" y="1091594"/>
                          <a:pt x="478626" y="1091594"/>
                        </a:cubicBezTo>
                        <a:cubicBezTo>
                          <a:pt x="413380" y="1091594"/>
                          <a:pt x="351223" y="1077112"/>
                          <a:pt x="294687" y="1050922"/>
                        </a:cubicBezTo>
                        <a:lnTo>
                          <a:pt x="248477" y="1023451"/>
                        </a:lnTo>
                        <a:lnTo>
                          <a:pt x="248452" y="1026242"/>
                        </a:lnTo>
                        <a:cubicBezTo>
                          <a:pt x="242878" y="1204295"/>
                          <a:pt x="218337" y="1323085"/>
                          <a:pt x="179632" y="1326284"/>
                        </a:cubicBezTo>
                        <a:cubicBezTo>
                          <a:pt x="117704" y="1331401"/>
                          <a:pt x="42967" y="1038666"/>
                          <a:pt x="12702" y="672442"/>
                        </a:cubicBezTo>
                        <a:lnTo>
                          <a:pt x="6710" y="580956"/>
                        </a:lnTo>
                        <a:lnTo>
                          <a:pt x="6073" y="574036"/>
                        </a:lnTo>
                        <a:lnTo>
                          <a:pt x="6180" y="572870"/>
                        </a:lnTo>
                        <a:lnTo>
                          <a:pt x="3936" y="538614"/>
                        </a:lnTo>
                        <a:cubicBezTo>
                          <a:pt x="-10579" y="235582"/>
                          <a:pt x="15848" y="4544"/>
                          <a:pt x="70035" y="6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楕円 116">
                    <a:extLst>
                      <a:ext uri="{FF2B5EF4-FFF2-40B4-BE49-F238E27FC236}">
                        <a16:creationId xmlns:a16="http://schemas.microsoft.com/office/drawing/2014/main" id="{FCA76D53-5796-469D-9F66-E2BA32CFF2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0539" y="4722939"/>
                    <a:ext cx="1367530" cy="1247662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楕円 117">
                    <a:extLst>
                      <a:ext uri="{FF2B5EF4-FFF2-40B4-BE49-F238E27FC236}">
                        <a16:creationId xmlns:a16="http://schemas.microsoft.com/office/drawing/2014/main" id="{412F1958-8666-464E-A09E-DEE76BE09E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81470" y="5750813"/>
                    <a:ext cx="496354" cy="297173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19" name="グループ化 118">
                    <a:extLst>
                      <a:ext uri="{FF2B5EF4-FFF2-40B4-BE49-F238E27FC236}">
                        <a16:creationId xmlns:a16="http://schemas.microsoft.com/office/drawing/2014/main" id="{70717E3A-3303-4D18-A6F5-FE5D25EB03DA}"/>
                      </a:ext>
                    </a:extLst>
                  </p:cNvPr>
                  <p:cNvGrpSpPr/>
                  <p:nvPr/>
                </p:nvGrpSpPr>
                <p:grpSpPr>
                  <a:xfrm>
                    <a:off x="5492768" y="5652552"/>
                    <a:ext cx="857061" cy="339531"/>
                    <a:chOff x="5548133" y="5805406"/>
                    <a:chExt cx="750274" cy="339531"/>
                  </a:xfrm>
                </p:grpSpPr>
                <p:sp>
                  <p:nvSpPr>
                    <p:cNvPr id="120" name="フリーフォーム: 図形 119">
                      <a:extLst>
                        <a:ext uri="{FF2B5EF4-FFF2-40B4-BE49-F238E27FC236}">
                          <a16:creationId xmlns:a16="http://schemas.microsoft.com/office/drawing/2014/main" id="{832BFD6B-9FBF-4DB5-9D6E-CA6CDF492D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48133" y="5821915"/>
                      <a:ext cx="750274" cy="323022"/>
                    </a:xfrm>
                    <a:custGeom>
                      <a:avLst/>
                      <a:gdLst>
                        <a:gd name="connsiteX0" fmla="*/ 211332 w 732226"/>
                        <a:gd name="connsiteY0" fmla="*/ 0 h 235586"/>
                        <a:gd name="connsiteX1" fmla="*/ 360766 w 732226"/>
                        <a:gd name="connsiteY1" fmla="*/ 34501 h 235586"/>
                        <a:gd name="connsiteX2" fmla="*/ 366113 w 732226"/>
                        <a:gd name="connsiteY2" fmla="*/ 38921 h 235586"/>
                        <a:gd name="connsiteX3" fmla="*/ 371460 w 732226"/>
                        <a:gd name="connsiteY3" fmla="*/ 34501 h 235586"/>
                        <a:gd name="connsiteX4" fmla="*/ 520894 w 732226"/>
                        <a:gd name="connsiteY4" fmla="*/ 0 h 235586"/>
                        <a:gd name="connsiteX5" fmla="*/ 732226 w 732226"/>
                        <a:gd name="connsiteY5" fmla="*/ 117793 h 235586"/>
                        <a:gd name="connsiteX6" fmla="*/ 520894 w 732226"/>
                        <a:gd name="connsiteY6" fmla="*/ 235586 h 235586"/>
                        <a:gd name="connsiteX7" fmla="*/ 371460 w 732226"/>
                        <a:gd name="connsiteY7" fmla="*/ 201085 h 235586"/>
                        <a:gd name="connsiteX8" fmla="*/ 366113 w 732226"/>
                        <a:gd name="connsiteY8" fmla="*/ 196665 h 235586"/>
                        <a:gd name="connsiteX9" fmla="*/ 360766 w 732226"/>
                        <a:gd name="connsiteY9" fmla="*/ 201085 h 235586"/>
                        <a:gd name="connsiteX10" fmla="*/ 211332 w 732226"/>
                        <a:gd name="connsiteY10" fmla="*/ 235586 h 235586"/>
                        <a:gd name="connsiteX11" fmla="*/ 0 w 732226"/>
                        <a:gd name="connsiteY11" fmla="*/ 117793 h 235586"/>
                        <a:gd name="connsiteX12" fmla="*/ 211332 w 732226"/>
                        <a:gd name="connsiteY12" fmla="*/ 0 h 2355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732226" h="235586">
                          <a:moveTo>
                            <a:pt x="211332" y="0"/>
                          </a:moveTo>
                          <a:cubicBezTo>
                            <a:pt x="269689" y="0"/>
                            <a:pt x="322523" y="13185"/>
                            <a:pt x="360766" y="34501"/>
                          </a:cubicBezTo>
                          <a:lnTo>
                            <a:pt x="366113" y="38921"/>
                          </a:lnTo>
                          <a:lnTo>
                            <a:pt x="371460" y="34501"/>
                          </a:lnTo>
                          <a:cubicBezTo>
                            <a:pt x="409704" y="13185"/>
                            <a:pt x="462537" y="0"/>
                            <a:pt x="520894" y="0"/>
                          </a:cubicBezTo>
                          <a:cubicBezTo>
                            <a:pt x="637609" y="0"/>
                            <a:pt x="732226" y="52738"/>
                            <a:pt x="732226" y="117793"/>
                          </a:cubicBezTo>
                          <a:cubicBezTo>
                            <a:pt x="732226" y="182848"/>
                            <a:pt x="637609" y="235586"/>
                            <a:pt x="520894" y="235586"/>
                          </a:cubicBezTo>
                          <a:cubicBezTo>
                            <a:pt x="462537" y="235586"/>
                            <a:pt x="409704" y="222402"/>
                            <a:pt x="371460" y="201085"/>
                          </a:cubicBezTo>
                          <a:lnTo>
                            <a:pt x="366113" y="196665"/>
                          </a:lnTo>
                          <a:lnTo>
                            <a:pt x="360766" y="201085"/>
                          </a:lnTo>
                          <a:cubicBezTo>
                            <a:pt x="322523" y="222402"/>
                            <a:pt x="269689" y="235586"/>
                            <a:pt x="211332" y="235586"/>
                          </a:cubicBezTo>
                          <a:cubicBezTo>
                            <a:pt x="94617" y="235586"/>
                            <a:pt x="0" y="182848"/>
                            <a:pt x="0" y="117793"/>
                          </a:cubicBezTo>
                          <a:cubicBezTo>
                            <a:pt x="0" y="52738"/>
                            <a:pt x="94617" y="0"/>
                            <a:pt x="211332" y="0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" name="楕円 120">
                      <a:extLst>
                        <a:ext uri="{FF2B5EF4-FFF2-40B4-BE49-F238E27FC236}">
                          <a16:creationId xmlns:a16="http://schemas.microsoft.com/office/drawing/2014/main" id="{2D557B2F-80EB-4115-8C3C-B1D6D95B82D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27377" y="5805406"/>
                      <a:ext cx="213854" cy="16929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" name="楕円 121">
                      <a:extLst>
                        <a:ext uri="{FF2B5EF4-FFF2-40B4-BE49-F238E27FC236}">
                          <a16:creationId xmlns:a16="http://schemas.microsoft.com/office/drawing/2014/main" id="{5FD8168F-EE60-4D82-8887-1DCEBADDBC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96007" y="5837140"/>
                      <a:ext cx="76594" cy="4715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E0643345-B818-4803-9B19-A2260247D30B}"/>
                </a:ext>
              </a:extLst>
            </p:cNvPr>
            <p:cNvGrpSpPr/>
            <p:nvPr/>
          </p:nvGrpSpPr>
          <p:grpSpPr>
            <a:xfrm rot="19945665">
              <a:off x="-674166" y="5198058"/>
              <a:ext cx="422310" cy="167107"/>
              <a:chOff x="1179760" y="5110214"/>
              <a:chExt cx="422310" cy="167107"/>
            </a:xfrm>
          </p:grpSpPr>
          <p:sp>
            <p:nvSpPr>
              <p:cNvPr id="107" name="月 106">
                <a:extLst>
                  <a:ext uri="{FF2B5EF4-FFF2-40B4-BE49-F238E27FC236}">
                    <a16:creationId xmlns:a16="http://schemas.microsoft.com/office/drawing/2014/main" id="{8100BF4A-415F-4DC7-9E6B-72406B02F9DB}"/>
                  </a:ext>
                </a:extLst>
              </p:cNvPr>
              <p:cNvSpPr/>
              <p:nvPr/>
            </p:nvSpPr>
            <p:spPr bwMode="auto">
              <a:xfrm rot="6300000">
                <a:off x="1401993" y="4942098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2D8D8285-D935-4FE9-B231-B6B8FF209F00}"/>
                  </a:ext>
                </a:extLst>
              </p:cNvPr>
              <p:cNvSpPr/>
              <p:nvPr/>
            </p:nvSpPr>
            <p:spPr bwMode="auto">
              <a:xfrm rot="5400000">
                <a:off x="1347876" y="5005790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月 108">
                <a:extLst>
                  <a:ext uri="{FF2B5EF4-FFF2-40B4-BE49-F238E27FC236}">
                    <a16:creationId xmlns:a16="http://schemas.microsoft.com/office/drawing/2014/main" id="{05A0204E-B72B-45B8-B071-38AB7E1BB734}"/>
                  </a:ext>
                </a:extLst>
              </p:cNvPr>
              <p:cNvSpPr/>
              <p:nvPr/>
            </p:nvSpPr>
            <p:spPr bwMode="auto">
              <a:xfrm rot="4863801">
                <a:off x="1389746" y="5077243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129F8C67-DAB4-4D07-BE7E-0FB9854FBBA2}"/>
                </a:ext>
              </a:extLst>
            </p:cNvPr>
            <p:cNvGrpSpPr/>
            <p:nvPr/>
          </p:nvGrpSpPr>
          <p:grpSpPr>
            <a:xfrm rot="1654335" flipH="1">
              <a:off x="267680" y="5198058"/>
              <a:ext cx="422310" cy="167107"/>
              <a:chOff x="1179760" y="5110214"/>
              <a:chExt cx="422310" cy="167107"/>
            </a:xfrm>
          </p:grpSpPr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B3AA75DC-9821-41D7-A561-40C54A78D98D}"/>
                  </a:ext>
                </a:extLst>
              </p:cNvPr>
              <p:cNvSpPr/>
              <p:nvPr/>
            </p:nvSpPr>
            <p:spPr bwMode="auto">
              <a:xfrm rot="6300000">
                <a:off x="1401993" y="4942098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月 104">
                <a:extLst>
                  <a:ext uri="{FF2B5EF4-FFF2-40B4-BE49-F238E27FC236}">
                    <a16:creationId xmlns:a16="http://schemas.microsoft.com/office/drawing/2014/main" id="{C5D838CD-BF4A-41E8-81F1-6C169D441CE3}"/>
                  </a:ext>
                </a:extLst>
              </p:cNvPr>
              <p:cNvSpPr/>
              <p:nvPr/>
            </p:nvSpPr>
            <p:spPr bwMode="auto">
              <a:xfrm rot="5400000">
                <a:off x="1347876" y="5005790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月 105">
                <a:extLst>
                  <a:ext uri="{FF2B5EF4-FFF2-40B4-BE49-F238E27FC236}">
                    <a16:creationId xmlns:a16="http://schemas.microsoft.com/office/drawing/2014/main" id="{E00F4F27-2D37-4E25-B30A-6D3D6DBDA463}"/>
                  </a:ext>
                </a:extLst>
              </p:cNvPr>
              <p:cNvSpPr/>
              <p:nvPr/>
            </p:nvSpPr>
            <p:spPr bwMode="auto">
              <a:xfrm rot="4863801">
                <a:off x="1389746" y="5077243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611CC280-8C6F-4E9F-A437-A3FBF3FEF51D}"/>
                </a:ext>
              </a:extLst>
            </p:cNvPr>
            <p:cNvSpPr/>
            <p:nvPr/>
          </p:nvSpPr>
          <p:spPr bwMode="auto">
            <a:xfrm>
              <a:off x="-453583" y="4650148"/>
              <a:ext cx="940169" cy="308917"/>
            </a:xfrm>
            <a:custGeom>
              <a:avLst/>
              <a:gdLst>
                <a:gd name="connsiteX0" fmla="*/ 694269 w 951525"/>
                <a:gd name="connsiteY0" fmla="*/ 0 h 312649"/>
                <a:gd name="connsiteX1" fmla="*/ 795201 w 951525"/>
                <a:gd name="connsiteY1" fmla="*/ 100932 h 312649"/>
                <a:gd name="connsiteX2" fmla="*/ 896132 w 951525"/>
                <a:gd name="connsiteY2" fmla="*/ 0 h 312649"/>
                <a:gd name="connsiteX3" fmla="*/ 951525 w 951525"/>
                <a:gd name="connsiteY3" fmla="*/ 55393 h 312649"/>
                <a:gd name="connsiteX4" fmla="*/ 850593 w 951525"/>
                <a:gd name="connsiteY4" fmla="*/ 156325 h 312649"/>
                <a:gd name="connsiteX5" fmla="*/ 951525 w 951525"/>
                <a:gd name="connsiteY5" fmla="*/ 257256 h 312649"/>
                <a:gd name="connsiteX6" fmla="*/ 896132 w 951525"/>
                <a:gd name="connsiteY6" fmla="*/ 312649 h 312649"/>
                <a:gd name="connsiteX7" fmla="*/ 795201 w 951525"/>
                <a:gd name="connsiteY7" fmla="*/ 211717 h 312649"/>
                <a:gd name="connsiteX8" fmla="*/ 694269 w 951525"/>
                <a:gd name="connsiteY8" fmla="*/ 312649 h 312649"/>
                <a:gd name="connsiteX9" fmla="*/ 638876 w 951525"/>
                <a:gd name="connsiteY9" fmla="*/ 257256 h 312649"/>
                <a:gd name="connsiteX10" fmla="*/ 739808 w 951525"/>
                <a:gd name="connsiteY10" fmla="*/ 156325 h 312649"/>
                <a:gd name="connsiteX11" fmla="*/ 638876 w 951525"/>
                <a:gd name="connsiteY11" fmla="*/ 55393 h 312649"/>
                <a:gd name="connsiteX12" fmla="*/ 55393 w 951525"/>
                <a:gd name="connsiteY12" fmla="*/ 0 h 312649"/>
                <a:gd name="connsiteX13" fmla="*/ 156325 w 951525"/>
                <a:gd name="connsiteY13" fmla="*/ 100932 h 312649"/>
                <a:gd name="connsiteX14" fmla="*/ 257256 w 951525"/>
                <a:gd name="connsiteY14" fmla="*/ 0 h 312649"/>
                <a:gd name="connsiteX15" fmla="*/ 312649 w 951525"/>
                <a:gd name="connsiteY15" fmla="*/ 55393 h 312649"/>
                <a:gd name="connsiteX16" fmla="*/ 211717 w 951525"/>
                <a:gd name="connsiteY16" fmla="*/ 156325 h 312649"/>
                <a:gd name="connsiteX17" fmla="*/ 312649 w 951525"/>
                <a:gd name="connsiteY17" fmla="*/ 257256 h 312649"/>
                <a:gd name="connsiteX18" fmla="*/ 257256 w 951525"/>
                <a:gd name="connsiteY18" fmla="*/ 312649 h 312649"/>
                <a:gd name="connsiteX19" fmla="*/ 156325 w 951525"/>
                <a:gd name="connsiteY19" fmla="*/ 211717 h 312649"/>
                <a:gd name="connsiteX20" fmla="*/ 55393 w 951525"/>
                <a:gd name="connsiteY20" fmla="*/ 312649 h 312649"/>
                <a:gd name="connsiteX21" fmla="*/ 0 w 951525"/>
                <a:gd name="connsiteY21" fmla="*/ 257256 h 312649"/>
                <a:gd name="connsiteX22" fmla="*/ 100932 w 951525"/>
                <a:gd name="connsiteY22" fmla="*/ 156325 h 312649"/>
                <a:gd name="connsiteX23" fmla="*/ 0 w 951525"/>
                <a:gd name="connsiteY23" fmla="*/ 55393 h 312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51525" h="312649">
                  <a:moveTo>
                    <a:pt x="694269" y="0"/>
                  </a:moveTo>
                  <a:lnTo>
                    <a:pt x="795201" y="100932"/>
                  </a:lnTo>
                  <a:lnTo>
                    <a:pt x="896132" y="0"/>
                  </a:lnTo>
                  <a:lnTo>
                    <a:pt x="951525" y="55393"/>
                  </a:lnTo>
                  <a:lnTo>
                    <a:pt x="850593" y="156325"/>
                  </a:lnTo>
                  <a:lnTo>
                    <a:pt x="951525" y="257256"/>
                  </a:lnTo>
                  <a:lnTo>
                    <a:pt x="896132" y="312649"/>
                  </a:lnTo>
                  <a:lnTo>
                    <a:pt x="795201" y="211717"/>
                  </a:lnTo>
                  <a:lnTo>
                    <a:pt x="694269" y="312649"/>
                  </a:lnTo>
                  <a:lnTo>
                    <a:pt x="638876" y="257256"/>
                  </a:lnTo>
                  <a:lnTo>
                    <a:pt x="739808" y="156325"/>
                  </a:lnTo>
                  <a:lnTo>
                    <a:pt x="638876" y="55393"/>
                  </a:lnTo>
                  <a:close/>
                  <a:moveTo>
                    <a:pt x="55393" y="0"/>
                  </a:moveTo>
                  <a:lnTo>
                    <a:pt x="156325" y="100932"/>
                  </a:lnTo>
                  <a:lnTo>
                    <a:pt x="257256" y="0"/>
                  </a:lnTo>
                  <a:lnTo>
                    <a:pt x="312649" y="55393"/>
                  </a:lnTo>
                  <a:lnTo>
                    <a:pt x="211717" y="156325"/>
                  </a:lnTo>
                  <a:lnTo>
                    <a:pt x="312649" y="257256"/>
                  </a:lnTo>
                  <a:lnTo>
                    <a:pt x="257256" y="312649"/>
                  </a:lnTo>
                  <a:lnTo>
                    <a:pt x="156325" y="211717"/>
                  </a:lnTo>
                  <a:lnTo>
                    <a:pt x="55393" y="312649"/>
                  </a:lnTo>
                  <a:lnTo>
                    <a:pt x="0" y="257256"/>
                  </a:lnTo>
                  <a:lnTo>
                    <a:pt x="100932" y="156325"/>
                  </a:lnTo>
                  <a:lnTo>
                    <a:pt x="0" y="55393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4B74068A-3BC2-447D-970A-F2AB330E9691}"/>
              </a:ext>
            </a:extLst>
          </p:cNvPr>
          <p:cNvGrpSpPr/>
          <p:nvPr/>
        </p:nvGrpSpPr>
        <p:grpSpPr>
          <a:xfrm>
            <a:off x="637096" y="2754958"/>
            <a:ext cx="1290247" cy="1660362"/>
            <a:chOff x="151459" y="4292601"/>
            <a:chExt cx="1635503" cy="2104657"/>
          </a:xfrm>
        </p:grpSpPr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D429BB7B-0406-4D37-957B-3A286580C1F4}"/>
                </a:ext>
              </a:extLst>
            </p:cNvPr>
            <p:cNvGrpSpPr/>
            <p:nvPr/>
          </p:nvGrpSpPr>
          <p:grpSpPr>
            <a:xfrm>
              <a:off x="201718" y="4292601"/>
              <a:ext cx="1585244" cy="528570"/>
              <a:chOff x="226096" y="4388036"/>
              <a:chExt cx="1462863" cy="487766"/>
            </a:xfrm>
          </p:grpSpPr>
          <p:sp>
            <p:nvSpPr>
              <p:cNvPr id="287" name="二等辺三角形 9">
                <a:extLst>
                  <a:ext uri="{FF2B5EF4-FFF2-40B4-BE49-F238E27FC236}">
                    <a16:creationId xmlns:a16="http://schemas.microsoft.com/office/drawing/2014/main" id="{83BDD15A-D4BC-457B-BC07-36F053D6C56C}"/>
                  </a:ext>
                </a:extLst>
              </p:cNvPr>
              <p:cNvSpPr/>
              <p:nvPr/>
            </p:nvSpPr>
            <p:spPr bwMode="auto">
              <a:xfrm rot="1800000" flipH="1">
                <a:off x="1092798" y="4388037"/>
                <a:ext cx="596161" cy="48776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二等辺三角形 9">
                <a:extLst>
                  <a:ext uri="{FF2B5EF4-FFF2-40B4-BE49-F238E27FC236}">
                    <a16:creationId xmlns:a16="http://schemas.microsoft.com/office/drawing/2014/main" id="{DDE1F5CF-8EF9-458D-AC71-9631EE8D06A1}"/>
                  </a:ext>
                </a:extLst>
              </p:cNvPr>
              <p:cNvSpPr/>
              <p:nvPr/>
            </p:nvSpPr>
            <p:spPr bwMode="auto">
              <a:xfrm rot="1800000" flipH="1">
                <a:off x="1174650" y="4541621"/>
                <a:ext cx="350152" cy="323154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二等辺三角形 9">
                <a:extLst>
                  <a:ext uri="{FF2B5EF4-FFF2-40B4-BE49-F238E27FC236}">
                    <a16:creationId xmlns:a16="http://schemas.microsoft.com/office/drawing/2014/main" id="{96B1100B-B8BF-4127-B854-520977A50E0C}"/>
                  </a:ext>
                </a:extLst>
              </p:cNvPr>
              <p:cNvSpPr/>
              <p:nvPr/>
            </p:nvSpPr>
            <p:spPr bwMode="auto">
              <a:xfrm rot="19800000">
                <a:off x="226096" y="4388036"/>
                <a:ext cx="596161" cy="48776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二等辺三角形 9">
                <a:extLst>
                  <a:ext uri="{FF2B5EF4-FFF2-40B4-BE49-F238E27FC236}">
                    <a16:creationId xmlns:a16="http://schemas.microsoft.com/office/drawing/2014/main" id="{38E47FDA-9F61-48CE-B4A1-C7C9234448EB}"/>
                  </a:ext>
                </a:extLst>
              </p:cNvPr>
              <p:cNvSpPr/>
              <p:nvPr/>
            </p:nvSpPr>
            <p:spPr bwMode="auto">
              <a:xfrm rot="19800000">
                <a:off x="390253" y="4541620"/>
                <a:ext cx="350152" cy="323154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CB6DE7EA-3441-489C-A35A-0507C294572E}"/>
                </a:ext>
              </a:extLst>
            </p:cNvPr>
            <p:cNvGrpSpPr/>
            <p:nvPr/>
          </p:nvGrpSpPr>
          <p:grpSpPr>
            <a:xfrm>
              <a:off x="151459" y="4563282"/>
              <a:ext cx="1542179" cy="1833976"/>
              <a:chOff x="2320191" y="4445024"/>
              <a:chExt cx="1542179" cy="1833976"/>
            </a:xfrm>
          </p:grpSpPr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0F76461C-3CB8-4CF9-826A-CDE3054F3BB3}"/>
                  </a:ext>
                </a:extLst>
              </p:cNvPr>
              <p:cNvGrpSpPr/>
              <p:nvPr/>
            </p:nvGrpSpPr>
            <p:grpSpPr>
              <a:xfrm>
                <a:off x="2320191" y="4445024"/>
                <a:ext cx="1542179" cy="1833976"/>
                <a:chOff x="5090397" y="4722939"/>
                <a:chExt cx="1542179" cy="1833976"/>
              </a:xfrm>
            </p:grpSpPr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5B7532CF-F0C1-416B-8EAD-FAD187EB5D08}"/>
                    </a:ext>
                  </a:extLst>
                </p:cNvPr>
                <p:cNvSpPr/>
                <p:nvPr/>
              </p:nvSpPr>
              <p:spPr bwMode="auto">
                <a:xfrm>
                  <a:off x="5090397" y="5750814"/>
                  <a:ext cx="654952" cy="446685"/>
                </a:xfrm>
                <a:custGeom>
                  <a:avLst/>
                  <a:gdLst>
                    <a:gd name="connsiteX0" fmla="*/ 71863 w 654952"/>
                    <a:gd name="connsiteY0" fmla="*/ 0 h 446685"/>
                    <a:gd name="connsiteX1" fmla="*/ 140872 w 654952"/>
                    <a:gd name="connsiteY1" fmla="*/ 69009 h 446685"/>
                    <a:gd name="connsiteX2" fmla="*/ 137553 w 654952"/>
                    <a:gd name="connsiteY2" fmla="*/ 85448 h 446685"/>
                    <a:gd name="connsiteX3" fmla="*/ 139792 w 654952"/>
                    <a:gd name="connsiteY3" fmla="*/ 85698 h 446685"/>
                    <a:gd name="connsiteX4" fmla="*/ 291370 w 654952"/>
                    <a:gd name="connsiteY4" fmla="*/ 302417 h 446685"/>
                    <a:gd name="connsiteX5" fmla="*/ 525619 w 654952"/>
                    <a:gd name="connsiteY5" fmla="*/ 179654 h 446685"/>
                    <a:gd name="connsiteX6" fmla="*/ 654952 w 654952"/>
                    <a:gd name="connsiteY6" fmla="*/ 229297 h 446685"/>
                    <a:gd name="connsiteX7" fmla="*/ 258591 w 654952"/>
                    <a:gd name="connsiteY7" fmla="*/ 437018 h 446685"/>
                    <a:gd name="connsiteX8" fmla="*/ 2114 w 654952"/>
                    <a:gd name="connsiteY8" fmla="*/ 70318 h 446685"/>
                    <a:gd name="connsiteX9" fmla="*/ 3142 w 654952"/>
                    <a:gd name="connsiteY9" fmla="*/ 70433 h 446685"/>
                    <a:gd name="connsiteX10" fmla="*/ 2854 w 654952"/>
                    <a:gd name="connsiteY10" fmla="*/ 69009 h 446685"/>
                    <a:gd name="connsiteX11" fmla="*/ 71863 w 654952"/>
                    <a:gd name="connsiteY11" fmla="*/ 0 h 446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54952" h="446685">
                      <a:moveTo>
                        <a:pt x="71863" y="0"/>
                      </a:moveTo>
                      <a:cubicBezTo>
                        <a:pt x="109976" y="0"/>
                        <a:pt x="140872" y="30896"/>
                        <a:pt x="140872" y="69009"/>
                      </a:cubicBezTo>
                      <a:lnTo>
                        <a:pt x="137553" y="85448"/>
                      </a:lnTo>
                      <a:lnTo>
                        <a:pt x="139792" y="85698"/>
                      </a:lnTo>
                      <a:cubicBezTo>
                        <a:pt x="128611" y="185781"/>
                        <a:pt x="193523" y="278590"/>
                        <a:pt x="291370" y="302417"/>
                      </a:cubicBezTo>
                      <a:cubicBezTo>
                        <a:pt x="389217" y="326245"/>
                        <a:pt x="489532" y="273673"/>
                        <a:pt x="525619" y="179654"/>
                      </a:cubicBezTo>
                      <a:lnTo>
                        <a:pt x="654952" y="229297"/>
                      </a:lnTo>
                      <a:cubicBezTo>
                        <a:pt x="593891" y="388381"/>
                        <a:pt x="424152" y="477335"/>
                        <a:pt x="258591" y="437018"/>
                      </a:cubicBezTo>
                      <a:cubicBezTo>
                        <a:pt x="93030" y="396700"/>
                        <a:pt x="-16805" y="239664"/>
                        <a:pt x="2114" y="70318"/>
                      </a:cubicBezTo>
                      <a:lnTo>
                        <a:pt x="3142" y="70433"/>
                      </a:lnTo>
                      <a:lnTo>
                        <a:pt x="2854" y="69009"/>
                      </a:lnTo>
                      <a:cubicBezTo>
                        <a:pt x="2854" y="30896"/>
                        <a:pt x="33750" y="0"/>
                        <a:pt x="71863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185111E0-D360-4D41-9D16-4F530FCB3E74}"/>
                    </a:ext>
                  </a:extLst>
                </p:cNvPr>
                <p:cNvGrpSpPr/>
                <p:nvPr/>
              </p:nvGrpSpPr>
              <p:grpSpPr>
                <a:xfrm>
                  <a:off x="5241666" y="4722939"/>
                  <a:ext cx="1390910" cy="1833976"/>
                  <a:chOff x="5241666" y="4722939"/>
                  <a:chExt cx="1390910" cy="1833976"/>
                </a:xfrm>
              </p:grpSpPr>
              <p:sp>
                <p:nvSpPr>
                  <p:cNvPr id="270" name="楕円 269">
                    <a:extLst>
                      <a:ext uri="{FF2B5EF4-FFF2-40B4-BE49-F238E27FC236}">
                        <a16:creationId xmlns:a16="http://schemas.microsoft.com/office/drawing/2014/main" id="{2C7E50B7-D9A9-4941-A366-74DA0B04AF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45354" y="5970601"/>
                    <a:ext cx="156883" cy="49877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1" name="楕円 270">
                    <a:extLst>
                      <a:ext uri="{FF2B5EF4-FFF2-40B4-BE49-F238E27FC236}">
                        <a16:creationId xmlns:a16="http://schemas.microsoft.com/office/drawing/2014/main" id="{71A12C91-D89F-4C72-BAD2-1F0796C797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65519" y="5970601"/>
                    <a:ext cx="156883" cy="49877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23177DEC-05F3-4CA6-94CF-C668C66F2B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40643" y="5173441"/>
                    <a:ext cx="987324" cy="1383474"/>
                  </a:xfrm>
                  <a:custGeom>
                    <a:avLst/>
                    <a:gdLst>
                      <a:gd name="connsiteX0" fmla="*/ 70035 w 957251"/>
                      <a:gd name="connsiteY0" fmla="*/ 66 h 1341335"/>
                      <a:gd name="connsiteX1" fmla="*/ 165373 w 957251"/>
                      <a:gd name="connsiteY1" fmla="*/ 187734 h 1341335"/>
                      <a:gd name="connsiteX2" fmla="*/ 165645 w 957251"/>
                      <a:gd name="connsiteY2" fmla="*/ 188943 h 1341335"/>
                      <a:gd name="connsiteX3" fmla="*/ 214417 w 957251"/>
                      <a:gd name="connsiteY3" fmla="*/ 144869 h 1341335"/>
                      <a:gd name="connsiteX4" fmla="*/ 478626 w 957251"/>
                      <a:gd name="connsiteY4" fmla="*/ 56478 h 1341335"/>
                      <a:gd name="connsiteX5" fmla="*/ 742835 w 957251"/>
                      <a:gd name="connsiteY5" fmla="*/ 144869 h 1341335"/>
                      <a:gd name="connsiteX6" fmla="*/ 795010 w 957251"/>
                      <a:gd name="connsiteY6" fmla="*/ 192017 h 1341335"/>
                      <a:gd name="connsiteX7" fmla="*/ 815166 w 957251"/>
                      <a:gd name="connsiteY7" fmla="*/ 123119 h 1341335"/>
                      <a:gd name="connsiteX8" fmla="*/ 887218 w 957251"/>
                      <a:gd name="connsiteY8" fmla="*/ 15051 h 1341335"/>
                      <a:gd name="connsiteX9" fmla="*/ 944550 w 957251"/>
                      <a:gd name="connsiteY9" fmla="*/ 687427 h 1341335"/>
                      <a:gd name="connsiteX10" fmla="*/ 777620 w 957251"/>
                      <a:gd name="connsiteY10" fmla="*/ 1341269 h 1341335"/>
                      <a:gd name="connsiteX11" fmla="*/ 708800 w 957251"/>
                      <a:gd name="connsiteY11" fmla="*/ 1041227 h 1341335"/>
                      <a:gd name="connsiteX12" fmla="*/ 708640 w 957251"/>
                      <a:gd name="connsiteY12" fmla="*/ 1023532 h 1341335"/>
                      <a:gd name="connsiteX13" fmla="*/ 662565 w 957251"/>
                      <a:gd name="connsiteY13" fmla="*/ 1050922 h 1341335"/>
                      <a:gd name="connsiteX14" fmla="*/ 478626 w 957251"/>
                      <a:gd name="connsiteY14" fmla="*/ 1091594 h 1341335"/>
                      <a:gd name="connsiteX15" fmla="*/ 294687 w 957251"/>
                      <a:gd name="connsiteY15" fmla="*/ 1050922 h 1341335"/>
                      <a:gd name="connsiteX16" fmla="*/ 248477 w 957251"/>
                      <a:gd name="connsiteY16" fmla="*/ 1023451 h 1341335"/>
                      <a:gd name="connsiteX17" fmla="*/ 248452 w 957251"/>
                      <a:gd name="connsiteY17" fmla="*/ 1026242 h 1341335"/>
                      <a:gd name="connsiteX18" fmla="*/ 179632 w 957251"/>
                      <a:gd name="connsiteY18" fmla="*/ 1326284 h 1341335"/>
                      <a:gd name="connsiteX19" fmla="*/ 12702 w 957251"/>
                      <a:gd name="connsiteY19" fmla="*/ 672442 h 1341335"/>
                      <a:gd name="connsiteX20" fmla="*/ 6710 w 957251"/>
                      <a:gd name="connsiteY20" fmla="*/ 580956 h 1341335"/>
                      <a:gd name="connsiteX21" fmla="*/ 6073 w 957251"/>
                      <a:gd name="connsiteY21" fmla="*/ 574036 h 1341335"/>
                      <a:gd name="connsiteX22" fmla="*/ 6180 w 957251"/>
                      <a:gd name="connsiteY22" fmla="*/ 572870 h 1341335"/>
                      <a:gd name="connsiteX23" fmla="*/ 3936 w 957251"/>
                      <a:gd name="connsiteY23" fmla="*/ 538614 h 1341335"/>
                      <a:gd name="connsiteX24" fmla="*/ 70035 w 957251"/>
                      <a:gd name="connsiteY24" fmla="*/ 66 h 1341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57251" h="1341335">
                        <a:moveTo>
                          <a:pt x="70035" y="66"/>
                        </a:moveTo>
                        <a:cubicBezTo>
                          <a:pt x="100999" y="-2493"/>
                          <a:pt x="135165" y="69412"/>
                          <a:pt x="165373" y="187734"/>
                        </a:cubicBezTo>
                        <a:lnTo>
                          <a:pt x="165645" y="188943"/>
                        </a:lnTo>
                        <a:lnTo>
                          <a:pt x="214417" y="144869"/>
                        </a:lnTo>
                        <a:cubicBezTo>
                          <a:pt x="289837" y="89064"/>
                          <a:pt x="380757" y="56478"/>
                          <a:pt x="478626" y="56478"/>
                        </a:cubicBezTo>
                        <a:cubicBezTo>
                          <a:pt x="576495" y="56478"/>
                          <a:pt x="667415" y="89064"/>
                          <a:pt x="742835" y="144869"/>
                        </a:cubicBezTo>
                        <a:lnTo>
                          <a:pt x="795010" y="192017"/>
                        </a:lnTo>
                        <a:lnTo>
                          <a:pt x="815166" y="123119"/>
                        </a:lnTo>
                        <a:cubicBezTo>
                          <a:pt x="838971" y="53099"/>
                          <a:pt x="863995" y="13132"/>
                          <a:pt x="887218" y="15051"/>
                        </a:cubicBezTo>
                        <a:cubicBezTo>
                          <a:pt x="949146" y="20169"/>
                          <a:pt x="974814" y="321202"/>
                          <a:pt x="944550" y="687427"/>
                        </a:cubicBezTo>
                        <a:cubicBezTo>
                          <a:pt x="914285" y="1053651"/>
                          <a:pt x="839548" y="1346386"/>
                          <a:pt x="777620" y="1341269"/>
                        </a:cubicBezTo>
                        <a:cubicBezTo>
                          <a:pt x="738916" y="1338070"/>
                          <a:pt x="714374" y="1219280"/>
                          <a:pt x="708800" y="1041227"/>
                        </a:cubicBezTo>
                        <a:lnTo>
                          <a:pt x="708640" y="1023532"/>
                        </a:lnTo>
                        <a:lnTo>
                          <a:pt x="662565" y="1050922"/>
                        </a:lnTo>
                        <a:cubicBezTo>
                          <a:pt x="606030" y="1077112"/>
                          <a:pt x="543872" y="1091594"/>
                          <a:pt x="478626" y="1091594"/>
                        </a:cubicBezTo>
                        <a:cubicBezTo>
                          <a:pt x="413380" y="1091594"/>
                          <a:pt x="351223" y="1077112"/>
                          <a:pt x="294687" y="1050922"/>
                        </a:cubicBezTo>
                        <a:lnTo>
                          <a:pt x="248477" y="1023451"/>
                        </a:lnTo>
                        <a:lnTo>
                          <a:pt x="248452" y="1026242"/>
                        </a:lnTo>
                        <a:cubicBezTo>
                          <a:pt x="242878" y="1204295"/>
                          <a:pt x="218337" y="1323085"/>
                          <a:pt x="179632" y="1326284"/>
                        </a:cubicBezTo>
                        <a:cubicBezTo>
                          <a:pt x="117704" y="1331401"/>
                          <a:pt x="42967" y="1038666"/>
                          <a:pt x="12702" y="672442"/>
                        </a:cubicBezTo>
                        <a:lnTo>
                          <a:pt x="6710" y="580956"/>
                        </a:lnTo>
                        <a:lnTo>
                          <a:pt x="6073" y="574036"/>
                        </a:lnTo>
                        <a:lnTo>
                          <a:pt x="6180" y="572870"/>
                        </a:lnTo>
                        <a:lnTo>
                          <a:pt x="3936" y="538614"/>
                        </a:lnTo>
                        <a:cubicBezTo>
                          <a:pt x="-10579" y="235582"/>
                          <a:pt x="15848" y="4544"/>
                          <a:pt x="70035" y="66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楕円 272">
                    <a:extLst>
                      <a:ext uri="{FF2B5EF4-FFF2-40B4-BE49-F238E27FC236}">
                        <a16:creationId xmlns:a16="http://schemas.microsoft.com/office/drawing/2014/main" id="{4043E177-CC6C-4B2D-BC68-1B4EB79938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0539" y="4722939"/>
                    <a:ext cx="1367530" cy="1247662"/>
                  </a:xfrm>
                  <a:prstGeom prst="ellipse">
                    <a:avLst/>
                  </a:pr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4" name="楕円 273">
                    <a:extLst>
                      <a:ext uri="{FF2B5EF4-FFF2-40B4-BE49-F238E27FC236}">
                        <a16:creationId xmlns:a16="http://schemas.microsoft.com/office/drawing/2014/main" id="{2601F390-DCEB-4F66-A374-290FFF7CEC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38246" y="5622148"/>
                    <a:ext cx="582801" cy="40990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FA539080-B6FE-41CA-AE85-BE8CC75197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86763" y="5873357"/>
                    <a:ext cx="285768" cy="90846"/>
                  </a:xfrm>
                  <a:custGeom>
                    <a:avLst/>
                    <a:gdLst>
                      <a:gd name="connsiteX0" fmla="*/ 142884 w 285768"/>
                      <a:gd name="connsiteY0" fmla="*/ 0 h 90846"/>
                      <a:gd name="connsiteX1" fmla="*/ 280719 w 285768"/>
                      <a:gd name="connsiteY1" fmla="*/ 40156 h 90846"/>
                      <a:gd name="connsiteX2" fmla="*/ 285768 w 285768"/>
                      <a:gd name="connsiteY2" fmla="*/ 45423 h 90846"/>
                      <a:gd name="connsiteX3" fmla="*/ 280719 w 285768"/>
                      <a:gd name="connsiteY3" fmla="*/ 50690 h 90846"/>
                      <a:gd name="connsiteX4" fmla="*/ 142884 w 285768"/>
                      <a:gd name="connsiteY4" fmla="*/ 90846 h 90846"/>
                      <a:gd name="connsiteX5" fmla="*/ 5049 w 285768"/>
                      <a:gd name="connsiteY5" fmla="*/ 50690 h 90846"/>
                      <a:gd name="connsiteX6" fmla="*/ 0 w 285768"/>
                      <a:gd name="connsiteY6" fmla="*/ 45423 h 90846"/>
                      <a:gd name="connsiteX7" fmla="*/ 5049 w 285768"/>
                      <a:gd name="connsiteY7" fmla="*/ 40156 h 90846"/>
                      <a:gd name="connsiteX8" fmla="*/ 142884 w 285768"/>
                      <a:gd name="connsiteY8" fmla="*/ 0 h 908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85768" h="90846">
                        <a:moveTo>
                          <a:pt x="142884" y="0"/>
                        </a:moveTo>
                        <a:cubicBezTo>
                          <a:pt x="196712" y="0"/>
                          <a:pt x="245444" y="15346"/>
                          <a:pt x="280719" y="40156"/>
                        </a:cubicBezTo>
                        <a:lnTo>
                          <a:pt x="285768" y="45423"/>
                        </a:lnTo>
                        <a:lnTo>
                          <a:pt x="280719" y="50690"/>
                        </a:lnTo>
                        <a:cubicBezTo>
                          <a:pt x="245444" y="75501"/>
                          <a:pt x="196712" y="90846"/>
                          <a:pt x="142884" y="90846"/>
                        </a:cubicBezTo>
                        <a:cubicBezTo>
                          <a:pt x="89056" y="90846"/>
                          <a:pt x="40324" y="75501"/>
                          <a:pt x="5049" y="50690"/>
                        </a:cubicBezTo>
                        <a:lnTo>
                          <a:pt x="0" y="45423"/>
                        </a:lnTo>
                        <a:lnTo>
                          <a:pt x="5049" y="40156"/>
                        </a:lnTo>
                        <a:cubicBezTo>
                          <a:pt x="40324" y="15346"/>
                          <a:pt x="89056" y="0"/>
                          <a:pt x="142884" y="0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C3FB8D43-EE9C-4937-ACAE-DB28EAA638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34718" y="5690002"/>
                    <a:ext cx="389858" cy="228779"/>
                  </a:xfrm>
                  <a:custGeom>
                    <a:avLst/>
                    <a:gdLst>
                      <a:gd name="connsiteX0" fmla="*/ 194929 w 389858"/>
                      <a:gd name="connsiteY0" fmla="*/ 0 h 228779"/>
                      <a:gd name="connsiteX1" fmla="*/ 389858 w 389858"/>
                      <a:gd name="connsiteY1" fmla="*/ 137101 h 228779"/>
                      <a:gd name="connsiteX2" fmla="*/ 374539 w 389858"/>
                      <a:gd name="connsiteY2" fmla="*/ 190467 h 228779"/>
                      <a:gd name="connsiteX3" fmla="*/ 337813 w 389858"/>
                      <a:gd name="connsiteY3" fmla="*/ 228779 h 228779"/>
                      <a:gd name="connsiteX4" fmla="*/ 332764 w 389858"/>
                      <a:gd name="connsiteY4" fmla="*/ 223512 h 228779"/>
                      <a:gd name="connsiteX5" fmla="*/ 194929 w 389858"/>
                      <a:gd name="connsiteY5" fmla="*/ 183356 h 228779"/>
                      <a:gd name="connsiteX6" fmla="*/ 57094 w 389858"/>
                      <a:gd name="connsiteY6" fmla="*/ 223512 h 228779"/>
                      <a:gd name="connsiteX7" fmla="*/ 52045 w 389858"/>
                      <a:gd name="connsiteY7" fmla="*/ 228779 h 228779"/>
                      <a:gd name="connsiteX8" fmla="*/ 15319 w 389858"/>
                      <a:gd name="connsiteY8" fmla="*/ 190467 h 228779"/>
                      <a:gd name="connsiteX9" fmla="*/ 0 w 389858"/>
                      <a:gd name="connsiteY9" fmla="*/ 137101 h 228779"/>
                      <a:gd name="connsiteX10" fmla="*/ 194929 w 389858"/>
                      <a:gd name="connsiteY10" fmla="*/ 0 h 228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9858" h="228779">
                        <a:moveTo>
                          <a:pt x="194929" y="0"/>
                        </a:moveTo>
                        <a:cubicBezTo>
                          <a:pt x="302585" y="0"/>
                          <a:pt x="389858" y="61382"/>
                          <a:pt x="389858" y="137101"/>
                        </a:cubicBezTo>
                        <a:cubicBezTo>
                          <a:pt x="389858" y="156031"/>
                          <a:pt x="384404" y="174064"/>
                          <a:pt x="374539" y="190467"/>
                        </a:cubicBezTo>
                        <a:lnTo>
                          <a:pt x="337813" y="228779"/>
                        </a:lnTo>
                        <a:lnTo>
                          <a:pt x="332764" y="223512"/>
                        </a:lnTo>
                        <a:cubicBezTo>
                          <a:pt x="297489" y="198702"/>
                          <a:pt x="248757" y="183356"/>
                          <a:pt x="194929" y="183356"/>
                        </a:cubicBezTo>
                        <a:cubicBezTo>
                          <a:pt x="141101" y="183356"/>
                          <a:pt x="92369" y="198702"/>
                          <a:pt x="57094" y="223512"/>
                        </a:cubicBezTo>
                        <a:lnTo>
                          <a:pt x="52045" y="228779"/>
                        </a:lnTo>
                        <a:lnTo>
                          <a:pt x="15319" y="190467"/>
                        </a:lnTo>
                        <a:cubicBezTo>
                          <a:pt x="5455" y="174064"/>
                          <a:pt x="0" y="156031"/>
                          <a:pt x="0" y="137101"/>
                        </a:cubicBezTo>
                        <a:cubicBezTo>
                          <a:pt x="0" y="61382"/>
                          <a:pt x="87273" y="0"/>
                          <a:pt x="194929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77" name="グループ化 276">
                    <a:extLst>
                      <a:ext uri="{FF2B5EF4-FFF2-40B4-BE49-F238E27FC236}">
                        <a16:creationId xmlns:a16="http://schemas.microsoft.com/office/drawing/2014/main" id="{49951B48-A465-4C4C-99E2-8D6610E7242D}"/>
                      </a:ext>
                    </a:extLst>
                  </p:cNvPr>
                  <p:cNvGrpSpPr/>
                  <p:nvPr/>
                </p:nvGrpSpPr>
                <p:grpSpPr>
                  <a:xfrm>
                    <a:off x="5241666" y="5521986"/>
                    <a:ext cx="1390910" cy="339531"/>
                    <a:chOff x="5328317" y="5674840"/>
                    <a:chExt cx="1217607" cy="339531"/>
                  </a:xfrm>
                </p:grpSpPr>
                <p:sp>
                  <p:nvSpPr>
                    <p:cNvPr id="278" name="フリーフォーム: 図形 277">
                      <a:extLst>
                        <a:ext uri="{FF2B5EF4-FFF2-40B4-BE49-F238E27FC236}">
                          <a16:creationId xmlns:a16="http://schemas.microsoft.com/office/drawing/2014/main" id="{9A27F9EC-1A24-4A42-9205-870B19EDCD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48133" y="5691349"/>
                      <a:ext cx="750274" cy="323022"/>
                    </a:xfrm>
                    <a:custGeom>
                      <a:avLst/>
                      <a:gdLst>
                        <a:gd name="connsiteX0" fmla="*/ 211332 w 732226"/>
                        <a:gd name="connsiteY0" fmla="*/ 0 h 235586"/>
                        <a:gd name="connsiteX1" fmla="*/ 360766 w 732226"/>
                        <a:gd name="connsiteY1" fmla="*/ 34501 h 235586"/>
                        <a:gd name="connsiteX2" fmla="*/ 366113 w 732226"/>
                        <a:gd name="connsiteY2" fmla="*/ 38921 h 235586"/>
                        <a:gd name="connsiteX3" fmla="*/ 371460 w 732226"/>
                        <a:gd name="connsiteY3" fmla="*/ 34501 h 235586"/>
                        <a:gd name="connsiteX4" fmla="*/ 520894 w 732226"/>
                        <a:gd name="connsiteY4" fmla="*/ 0 h 235586"/>
                        <a:gd name="connsiteX5" fmla="*/ 732226 w 732226"/>
                        <a:gd name="connsiteY5" fmla="*/ 117793 h 235586"/>
                        <a:gd name="connsiteX6" fmla="*/ 520894 w 732226"/>
                        <a:gd name="connsiteY6" fmla="*/ 235586 h 235586"/>
                        <a:gd name="connsiteX7" fmla="*/ 371460 w 732226"/>
                        <a:gd name="connsiteY7" fmla="*/ 201085 h 235586"/>
                        <a:gd name="connsiteX8" fmla="*/ 366113 w 732226"/>
                        <a:gd name="connsiteY8" fmla="*/ 196665 h 235586"/>
                        <a:gd name="connsiteX9" fmla="*/ 360766 w 732226"/>
                        <a:gd name="connsiteY9" fmla="*/ 201085 h 235586"/>
                        <a:gd name="connsiteX10" fmla="*/ 211332 w 732226"/>
                        <a:gd name="connsiteY10" fmla="*/ 235586 h 235586"/>
                        <a:gd name="connsiteX11" fmla="*/ 0 w 732226"/>
                        <a:gd name="connsiteY11" fmla="*/ 117793 h 235586"/>
                        <a:gd name="connsiteX12" fmla="*/ 211332 w 732226"/>
                        <a:gd name="connsiteY12" fmla="*/ 0 h 2355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732226" h="235586">
                          <a:moveTo>
                            <a:pt x="211332" y="0"/>
                          </a:moveTo>
                          <a:cubicBezTo>
                            <a:pt x="269689" y="0"/>
                            <a:pt x="322523" y="13185"/>
                            <a:pt x="360766" y="34501"/>
                          </a:cubicBezTo>
                          <a:lnTo>
                            <a:pt x="366113" y="38921"/>
                          </a:lnTo>
                          <a:lnTo>
                            <a:pt x="371460" y="34501"/>
                          </a:lnTo>
                          <a:cubicBezTo>
                            <a:pt x="409704" y="13185"/>
                            <a:pt x="462537" y="0"/>
                            <a:pt x="520894" y="0"/>
                          </a:cubicBezTo>
                          <a:cubicBezTo>
                            <a:pt x="637609" y="0"/>
                            <a:pt x="732226" y="52738"/>
                            <a:pt x="732226" y="117793"/>
                          </a:cubicBezTo>
                          <a:cubicBezTo>
                            <a:pt x="732226" y="182848"/>
                            <a:pt x="637609" y="235586"/>
                            <a:pt x="520894" y="235586"/>
                          </a:cubicBezTo>
                          <a:cubicBezTo>
                            <a:pt x="462537" y="235586"/>
                            <a:pt x="409704" y="222402"/>
                            <a:pt x="371460" y="201085"/>
                          </a:cubicBezTo>
                          <a:lnTo>
                            <a:pt x="366113" y="196665"/>
                          </a:lnTo>
                          <a:lnTo>
                            <a:pt x="360766" y="201085"/>
                          </a:lnTo>
                          <a:cubicBezTo>
                            <a:pt x="322523" y="222402"/>
                            <a:pt x="269689" y="235586"/>
                            <a:pt x="211332" y="235586"/>
                          </a:cubicBezTo>
                          <a:cubicBezTo>
                            <a:pt x="94617" y="235586"/>
                            <a:pt x="0" y="182848"/>
                            <a:pt x="0" y="117793"/>
                          </a:cubicBezTo>
                          <a:cubicBezTo>
                            <a:pt x="0" y="52738"/>
                            <a:pt x="94617" y="0"/>
                            <a:pt x="211332" y="0"/>
                          </a:cubicBez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9" name="楕円 278">
                      <a:extLst>
                        <a:ext uri="{FF2B5EF4-FFF2-40B4-BE49-F238E27FC236}">
                          <a16:creationId xmlns:a16="http://schemas.microsoft.com/office/drawing/2014/main" id="{6D9870C5-1100-43F7-BD71-44F94E079F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27377" y="5674840"/>
                      <a:ext cx="213854" cy="16929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0" name="楕円 279">
                      <a:extLst>
                        <a:ext uri="{FF2B5EF4-FFF2-40B4-BE49-F238E27FC236}">
                          <a16:creationId xmlns:a16="http://schemas.microsoft.com/office/drawing/2014/main" id="{8161A859-1A1B-417E-936D-DE345A70D7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96007" y="5706574"/>
                      <a:ext cx="76594" cy="4715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1" name="月 280">
                      <a:extLst>
                        <a:ext uri="{FF2B5EF4-FFF2-40B4-BE49-F238E27FC236}">
                          <a16:creationId xmlns:a16="http://schemas.microsoft.com/office/drawing/2014/main" id="{9B39416E-0B1B-49FA-84CB-2014406CA5FF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5520869" y="5614547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2" name="月 281">
                      <a:extLst>
                        <a:ext uri="{FF2B5EF4-FFF2-40B4-BE49-F238E27FC236}">
                          <a16:creationId xmlns:a16="http://schemas.microsoft.com/office/drawing/2014/main" id="{FFD7AF84-C544-44C2-BF32-7A998445C6C0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5473495" y="5678239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3" name="月 282">
                      <a:extLst>
                        <a:ext uri="{FF2B5EF4-FFF2-40B4-BE49-F238E27FC236}">
                          <a16:creationId xmlns:a16="http://schemas.microsoft.com/office/drawing/2014/main" id="{898ABE93-EF9A-4A66-8002-C4BE34E8D491}"/>
                        </a:ext>
                      </a:extLst>
                    </p:cNvPr>
                    <p:cNvSpPr/>
                    <p:nvPr/>
                  </p:nvSpPr>
                  <p:spPr bwMode="auto">
                    <a:xfrm rot="4863801">
                      <a:off x="5510148" y="5749692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4" name="月 283">
                      <a:extLst>
                        <a:ext uri="{FF2B5EF4-FFF2-40B4-BE49-F238E27FC236}">
                          <a16:creationId xmlns:a16="http://schemas.microsoft.com/office/drawing/2014/main" id="{CE93A720-2014-44FE-8CE0-8593F8F998E7}"/>
                        </a:ext>
                      </a:extLst>
                    </p:cNvPr>
                    <p:cNvSpPr/>
                    <p:nvPr/>
                  </p:nvSpPr>
                  <p:spPr bwMode="auto">
                    <a:xfrm rot="15300000" flipH="1">
                      <a:off x="6321411" y="5614547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5" name="月 284">
                      <a:extLst>
                        <a:ext uri="{FF2B5EF4-FFF2-40B4-BE49-F238E27FC236}">
                          <a16:creationId xmlns:a16="http://schemas.microsoft.com/office/drawing/2014/main" id="{45B9F250-290B-4E31-BD6F-4E31EC49DB6A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6368785" y="5678239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6" name="月 285">
                      <a:extLst>
                        <a:ext uri="{FF2B5EF4-FFF2-40B4-BE49-F238E27FC236}">
                          <a16:creationId xmlns:a16="http://schemas.microsoft.com/office/drawing/2014/main" id="{232FB91A-F3EF-49C4-A1CC-DDAC8DC96B94}"/>
                        </a:ext>
                      </a:extLst>
                    </p:cNvPr>
                    <p:cNvSpPr/>
                    <p:nvPr/>
                  </p:nvSpPr>
                  <p:spPr bwMode="auto">
                    <a:xfrm rot="16736199" flipH="1">
                      <a:off x="6332131" y="5749692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5B76230A-948D-4DCC-B5F4-71A1EACB43B2}"/>
                  </a:ext>
                </a:extLst>
              </p:cNvPr>
              <p:cNvSpPr/>
              <p:nvPr/>
            </p:nvSpPr>
            <p:spPr bwMode="auto">
              <a:xfrm rot="900000">
                <a:off x="2553303" y="4889805"/>
                <a:ext cx="522166" cy="283156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4F1D3167-B4DB-43E2-9AEA-5CDE4EB383D5}"/>
                  </a:ext>
                </a:extLst>
              </p:cNvPr>
              <p:cNvSpPr/>
              <p:nvPr/>
            </p:nvSpPr>
            <p:spPr bwMode="auto">
              <a:xfrm rot="6300000">
                <a:off x="2690012" y="4956709"/>
                <a:ext cx="252131" cy="136724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FD6299BD-9639-4F99-8FD6-35BA996953D3}"/>
                  </a:ext>
                </a:extLst>
              </p:cNvPr>
              <p:cNvSpPr/>
              <p:nvPr/>
            </p:nvSpPr>
            <p:spPr bwMode="auto">
              <a:xfrm rot="20700000" flipH="1">
                <a:off x="3247203" y="4889806"/>
                <a:ext cx="522166" cy="283156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B0F1AC4A-A04B-468C-BFD6-C05202118B5D}"/>
                  </a:ext>
                </a:extLst>
              </p:cNvPr>
              <p:cNvSpPr/>
              <p:nvPr/>
            </p:nvSpPr>
            <p:spPr bwMode="auto">
              <a:xfrm rot="15300000" flipH="1">
                <a:off x="3380528" y="4956710"/>
                <a:ext cx="252131" cy="136724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8AE8AE92-C0A0-42DD-ABF3-5F630206AFFC}"/>
              </a:ext>
            </a:extLst>
          </p:cNvPr>
          <p:cNvGrpSpPr/>
          <p:nvPr/>
        </p:nvGrpSpPr>
        <p:grpSpPr>
          <a:xfrm>
            <a:off x="6254923" y="2723558"/>
            <a:ext cx="1219565" cy="1691088"/>
            <a:chOff x="5341292" y="1004113"/>
            <a:chExt cx="1545907" cy="2143605"/>
          </a:xfrm>
        </p:grpSpPr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7EF3C603-CACD-48A4-8DA5-9B305B3A683D}"/>
                </a:ext>
              </a:extLst>
            </p:cNvPr>
            <p:cNvGrpSpPr/>
            <p:nvPr/>
          </p:nvGrpSpPr>
          <p:grpSpPr>
            <a:xfrm>
              <a:off x="5392591" y="1004113"/>
              <a:ext cx="1474934" cy="584418"/>
              <a:chOff x="5253688" y="1004113"/>
              <a:chExt cx="1752740" cy="584418"/>
            </a:xfrm>
          </p:grpSpPr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65256E6A-9C23-4DC8-A942-95DF3C527966}"/>
                  </a:ext>
                </a:extLst>
              </p:cNvPr>
              <p:cNvGrpSpPr/>
              <p:nvPr/>
            </p:nvGrpSpPr>
            <p:grpSpPr>
              <a:xfrm rot="20700000">
                <a:off x="6292133" y="1004114"/>
                <a:ext cx="714295" cy="584417"/>
                <a:chOff x="6292133" y="1004114"/>
                <a:chExt cx="714295" cy="584417"/>
              </a:xfrm>
            </p:grpSpPr>
            <p:sp>
              <p:nvSpPr>
                <p:cNvPr id="318" name="二等辺三角形 9">
                  <a:extLst>
                    <a:ext uri="{FF2B5EF4-FFF2-40B4-BE49-F238E27FC236}">
                      <a16:creationId xmlns:a16="http://schemas.microsoft.com/office/drawing/2014/main" id="{22F5781D-9387-4E3F-9EE6-249BD6F84029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6292133" y="1004114"/>
                  <a:ext cx="714295" cy="584417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二等辺三角形 9">
                  <a:extLst>
                    <a:ext uri="{FF2B5EF4-FFF2-40B4-BE49-F238E27FC236}">
                      <a16:creationId xmlns:a16="http://schemas.microsoft.com/office/drawing/2014/main" id="{0420E034-0DC7-455F-8397-10A62EB5B22C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6390205" y="1188131"/>
                  <a:ext cx="419537" cy="387188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CE8F3177-118D-4C67-ACF1-D1C3DF9B4900}"/>
                  </a:ext>
                </a:extLst>
              </p:cNvPr>
              <p:cNvGrpSpPr/>
              <p:nvPr/>
            </p:nvGrpSpPr>
            <p:grpSpPr>
              <a:xfrm rot="900000">
                <a:off x="5253688" y="1004113"/>
                <a:ext cx="714295" cy="584417"/>
                <a:chOff x="5253688" y="1004113"/>
                <a:chExt cx="714295" cy="584417"/>
              </a:xfrm>
            </p:grpSpPr>
            <p:sp>
              <p:nvSpPr>
                <p:cNvPr id="316" name="二等辺三角形 9">
                  <a:extLst>
                    <a:ext uri="{FF2B5EF4-FFF2-40B4-BE49-F238E27FC236}">
                      <a16:creationId xmlns:a16="http://schemas.microsoft.com/office/drawing/2014/main" id="{894708C0-9579-41AE-8544-83CFB5AFD0A7}"/>
                    </a:ext>
                  </a:extLst>
                </p:cNvPr>
                <p:cNvSpPr/>
                <p:nvPr/>
              </p:nvSpPr>
              <p:spPr bwMode="auto">
                <a:xfrm rot="19800000">
                  <a:off x="5253688" y="1004113"/>
                  <a:ext cx="714295" cy="584417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二等辺三角形 9">
                  <a:extLst>
                    <a:ext uri="{FF2B5EF4-FFF2-40B4-BE49-F238E27FC236}">
                      <a16:creationId xmlns:a16="http://schemas.microsoft.com/office/drawing/2014/main" id="{9DFB224D-263B-4872-B155-4CB9B943A8EB}"/>
                    </a:ext>
                  </a:extLst>
                </p:cNvPr>
                <p:cNvSpPr/>
                <p:nvPr/>
              </p:nvSpPr>
              <p:spPr bwMode="auto">
                <a:xfrm rot="19800000">
                  <a:off x="5450374" y="1188130"/>
                  <a:ext cx="419537" cy="387188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3" name="楕円 292">
              <a:extLst>
                <a:ext uri="{FF2B5EF4-FFF2-40B4-BE49-F238E27FC236}">
                  <a16:creationId xmlns:a16="http://schemas.microsoft.com/office/drawing/2014/main" id="{50114F5B-A398-4DD5-8867-5C230B2969DD}"/>
                </a:ext>
              </a:extLst>
            </p:cNvPr>
            <p:cNvSpPr/>
            <p:nvPr/>
          </p:nvSpPr>
          <p:spPr bwMode="auto">
            <a:xfrm rot="900000">
              <a:off x="6084365" y="2579216"/>
              <a:ext cx="189514" cy="439444"/>
            </a:xfrm>
            <a:prstGeom prst="ellipse">
              <a:avLst/>
            </a:prstGeom>
            <a:solidFill>
              <a:srgbClr val="66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4310E605-3F01-43AB-840A-9B554E3A696F}"/>
                </a:ext>
              </a:extLst>
            </p:cNvPr>
            <p:cNvSpPr/>
            <p:nvPr/>
          </p:nvSpPr>
          <p:spPr bwMode="auto">
            <a:xfrm>
              <a:off x="5603295" y="1853824"/>
              <a:ext cx="990733" cy="1293894"/>
            </a:xfrm>
            <a:custGeom>
              <a:avLst/>
              <a:gdLst>
                <a:gd name="connsiteX0" fmla="*/ 497071 w 990733"/>
                <a:gd name="connsiteY0" fmla="*/ 0 h 1293894"/>
                <a:gd name="connsiteX1" fmla="*/ 990733 w 990733"/>
                <a:gd name="connsiteY1" fmla="*/ 517558 h 1293894"/>
                <a:gd name="connsiteX2" fmla="*/ 497071 w 990733"/>
                <a:gd name="connsiteY2" fmla="*/ 1035116 h 1293894"/>
                <a:gd name="connsiteX3" fmla="*/ 418087 w 990733"/>
                <a:gd name="connsiteY3" fmla="*/ 1026768 h 1293894"/>
                <a:gd name="connsiteX4" fmla="*/ 424118 w 990733"/>
                <a:gd name="connsiteY4" fmla="*/ 1053508 h 1293894"/>
                <a:gd name="connsiteX5" fmla="*/ 394496 w 990733"/>
                <a:gd name="connsiteY5" fmla="*/ 1290846 h 1293894"/>
                <a:gd name="connsiteX6" fmla="*/ 89128 w 990733"/>
                <a:gd name="connsiteY6" fmla="*/ 901157 h 1293894"/>
                <a:gd name="connsiteX7" fmla="*/ 5906 w 990733"/>
                <a:gd name="connsiteY7" fmla="*/ 463044 h 1293894"/>
                <a:gd name="connsiteX8" fmla="*/ 9531 w 990733"/>
                <a:gd name="connsiteY8" fmla="*/ 453889 h 1293894"/>
                <a:gd name="connsiteX9" fmla="*/ 13439 w 990733"/>
                <a:gd name="connsiteY9" fmla="*/ 413252 h 1293894"/>
                <a:gd name="connsiteX10" fmla="*/ 497071 w 990733"/>
                <a:gd name="connsiteY10" fmla="*/ 0 h 1293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0733" h="1293894">
                  <a:moveTo>
                    <a:pt x="497071" y="0"/>
                  </a:moveTo>
                  <a:cubicBezTo>
                    <a:pt x="769713" y="0"/>
                    <a:pt x="990733" y="231719"/>
                    <a:pt x="990733" y="517558"/>
                  </a:cubicBezTo>
                  <a:cubicBezTo>
                    <a:pt x="990733" y="803397"/>
                    <a:pt x="769713" y="1035116"/>
                    <a:pt x="497071" y="1035116"/>
                  </a:cubicBezTo>
                  <a:lnTo>
                    <a:pt x="418087" y="1026768"/>
                  </a:lnTo>
                  <a:lnTo>
                    <a:pt x="424118" y="1053508"/>
                  </a:lnTo>
                  <a:cubicBezTo>
                    <a:pt x="447705" y="1180161"/>
                    <a:pt x="439136" y="1273038"/>
                    <a:pt x="394496" y="1290846"/>
                  </a:cubicBezTo>
                  <a:cubicBezTo>
                    <a:pt x="323072" y="1319340"/>
                    <a:pt x="186354" y="1144870"/>
                    <a:pt x="89128" y="901157"/>
                  </a:cubicBezTo>
                  <a:cubicBezTo>
                    <a:pt x="16209" y="718373"/>
                    <a:pt x="-13786" y="548552"/>
                    <a:pt x="5906" y="463044"/>
                  </a:cubicBezTo>
                  <a:lnTo>
                    <a:pt x="9531" y="453889"/>
                  </a:lnTo>
                  <a:lnTo>
                    <a:pt x="13439" y="413252"/>
                  </a:lnTo>
                  <a:cubicBezTo>
                    <a:pt x="59471" y="177410"/>
                    <a:pt x="258509" y="0"/>
                    <a:pt x="497071" y="0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C60AFC8E-5F9A-4D43-BFE5-3F047822257B}"/>
                </a:ext>
              </a:extLst>
            </p:cNvPr>
            <p:cNvSpPr/>
            <p:nvPr/>
          </p:nvSpPr>
          <p:spPr bwMode="auto">
            <a:xfrm>
              <a:off x="5375177" y="1303391"/>
              <a:ext cx="1512022" cy="1379488"/>
            </a:xfrm>
            <a:prstGeom prst="ellipse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218CE277-57DA-4E2A-98F3-3032CC8A5E1F}"/>
                </a:ext>
              </a:extLst>
            </p:cNvPr>
            <p:cNvGrpSpPr/>
            <p:nvPr/>
          </p:nvGrpSpPr>
          <p:grpSpPr>
            <a:xfrm>
              <a:off x="5643001" y="2328126"/>
              <a:ext cx="947617" cy="322630"/>
              <a:chOff x="5548134" y="5802603"/>
              <a:chExt cx="750274" cy="291799"/>
            </a:xfrm>
          </p:grpSpPr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6F0D4B4A-266D-4547-A92D-69D6D8E5CE52}"/>
                  </a:ext>
                </a:extLst>
              </p:cNvPr>
              <p:cNvSpPr/>
              <p:nvPr/>
            </p:nvSpPr>
            <p:spPr bwMode="auto">
              <a:xfrm>
                <a:off x="5548134" y="5819112"/>
                <a:ext cx="750274" cy="275290"/>
              </a:xfrm>
              <a:custGeom>
                <a:avLst/>
                <a:gdLst>
                  <a:gd name="connsiteX0" fmla="*/ 211332 w 732226"/>
                  <a:gd name="connsiteY0" fmla="*/ 0 h 235586"/>
                  <a:gd name="connsiteX1" fmla="*/ 360766 w 732226"/>
                  <a:gd name="connsiteY1" fmla="*/ 34501 h 235586"/>
                  <a:gd name="connsiteX2" fmla="*/ 366113 w 732226"/>
                  <a:gd name="connsiteY2" fmla="*/ 38921 h 235586"/>
                  <a:gd name="connsiteX3" fmla="*/ 371460 w 732226"/>
                  <a:gd name="connsiteY3" fmla="*/ 34501 h 235586"/>
                  <a:gd name="connsiteX4" fmla="*/ 520894 w 732226"/>
                  <a:gd name="connsiteY4" fmla="*/ 0 h 235586"/>
                  <a:gd name="connsiteX5" fmla="*/ 732226 w 732226"/>
                  <a:gd name="connsiteY5" fmla="*/ 117793 h 235586"/>
                  <a:gd name="connsiteX6" fmla="*/ 520894 w 732226"/>
                  <a:gd name="connsiteY6" fmla="*/ 235586 h 235586"/>
                  <a:gd name="connsiteX7" fmla="*/ 371460 w 732226"/>
                  <a:gd name="connsiteY7" fmla="*/ 201085 h 235586"/>
                  <a:gd name="connsiteX8" fmla="*/ 366113 w 732226"/>
                  <a:gd name="connsiteY8" fmla="*/ 196665 h 235586"/>
                  <a:gd name="connsiteX9" fmla="*/ 360766 w 732226"/>
                  <a:gd name="connsiteY9" fmla="*/ 201085 h 235586"/>
                  <a:gd name="connsiteX10" fmla="*/ 211332 w 732226"/>
                  <a:gd name="connsiteY10" fmla="*/ 235586 h 235586"/>
                  <a:gd name="connsiteX11" fmla="*/ 0 w 732226"/>
                  <a:gd name="connsiteY11" fmla="*/ 117793 h 235586"/>
                  <a:gd name="connsiteX12" fmla="*/ 211332 w 732226"/>
                  <a:gd name="connsiteY12" fmla="*/ 0 h 235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2226" h="235586">
                    <a:moveTo>
                      <a:pt x="211332" y="0"/>
                    </a:moveTo>
                    <a:cubicBezTo>
                      <a:pt x="269689" y="0"/>
                      <a:pt x="322523" y="13185"/>
                      <a:pt x="360766" y="34501"/>
                    </a:cubicBezTo>
                    <a:lnTo>
                      <a:pt x="366113" y="38921"/>
                    </a:lnTo>
                    <a:lnTo>
                      <a:pt x="371460" y="34501"/>
                    </a:lnTo>
                    <a:cubicBezTo>
                      <a:pt x="409704" y="13185"/>
                      <a:pt x="462537" y="0"/>
                      <a:pt x="520894" y="0"/>
                    </a:cubicBezTo>
                    <a:cubicBezTo>
                      <a:pt x="637609" y="0"/>
                      <a:pt x="732226" y="52738"/>
                      <a:pt x="732226" y="117793"/>
                    </a:cubicBezTo>
                    <a:cubicBezTo>
                      <a:pt x="732226" y="182848"/>
                      <a:pt x="637609" y="235586"/>
                      <a:pt x="520894" y="235586"/>
                    </a:cubicBezTo>
                    <a:cubicBezTo>
                      <a:pt x="462537" y="235586"/>
                      <a:pt x="409704" y="222402"/>
                      <a:pt x="371460" y="201085"/>
                    </a:cubicBezTo>
                    <a:lnTo>
                      <a:pt x="366113" y="196665"/>
                    </a:lnTo>
                    <a:lnTo>
                      <a:pt x="360766" y="201085"/>
                    </a:lnTo>
                    <a:cubicBezTo>
                      <a:pt x="322523" y="222402"/>
                      <a:pt x="269689" y="235586"/>
                      <a:pt x="211332" y="235586"/>
                    </a:cubicBezTo>
                    <a:cubicBezTo>
                      <a:pt x="94617" y="235586"/>
                      <a:pt x="0" y="182848"/>
                      <a:pt x="0" y="117793"/>
                    </a:cubicBezTo>
                    <a:cubicBezTo>
                      <a:pt x="0" y="52738"/>
                      <a:pt x="94617" y="0"/>
                      <a:pt x="21133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楕円 311">
                <a:extLst>
                  <a:ext uri="{FF2B5EF4-FFF2-40B4-BE49-F238E27FC236}">
                    <a16:creationId xmlns:a16="http://schemas.microsoft.com/office/drawing/2014/main" id="{B422953C-6B2E-4F40-803C-54ABA625DBED}"/>
                  </a:ext>
                </a:extLst>
              </p:cNvPr>
              <p:cNvSpPr/>
              <p:nvPr/>
            </p:nvSpPr>
            <p:spPr bwMode="auto">
              <a:xfrm>
                <a:off x="5827377" y="5802603"/>
                <a:ext cx="213854" cy="1692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C3AA9FFB-BAE5-4B06-B9CB-B82FA780E3D3}"/>
                  </a:ext>
                </a:extLst>
              </p:cNvPr>
              <p:cNvSpPr/>
              <p:nvPr/>
            </p:nvSpPr>
            <p:spPr bwMode="auto">
              <a:xfrm>
                <a:off x="5896008" y="5834337"/>
                <a:ext cx="76594" cy="4715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F40B4D59-CA47-4B33-B4A6-451CCBBB8041}"/>
                </a:ext>
              </a:extLst>
            </p:cNvPr>
            <p:cNvGrpSpPr/>
            <p:nvPr/>
          </p:nvGrpSpPr>
          <p:grpSpPr>
            <a:xfrm>
              <a:off x="5455862" y="2113463"/>
              <a:ext cx="1344556" cy="136043"/>
              <a:chOff x="5455862" y="1936431"/>
              <a:chExt cx="1344556" cy="313075"/>
            </a:xfrm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F9FA6477-007B-4897-AD34-C705292C0C4E}"/>
                  </a:ext>
                </a:extLst>
              </p:cNvPr>
              <p:cNvSpPr/>
              <p:nvPr/>
            </p:nvSpPr>
            <p:spPr bwMode="auto">
              <a:xfrm rot="900000">
                <a:off x="5455862" y="1936431"/>
                <a:ext cx="577338" cy="313074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F1BA1435-F4CE-4E5E-BA7D-012BF4FA2A03}"/>
                  </a:ext>
                </a:extLst>
              </p:cNvPr>
              <p:cNvSpPr/>
              <p:nvPr/>
            </p:nvSpPr>
            <p:spPr bwMode="auto">
              <a:xfrm rot="6300000">
                <a:off x="5651846" y="1971478"/>
                <a:ext cx="198174" cy="151170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8A0534EF-5125-4EAD-BE13-9272745E7D9F}"/>
                  </a:ext>
                </a:extLst>
              </p:cNvPr>
              <p:cNvSpPr/>
              <p:nvPr/>
            </p:nvSpPr>
            <p:spPr bwMode="auto">
              <a:xfrm rot="20700000" flipH="1">
                <a:off x="6223080" y="1936432"/>
                <a:ext cx="577338" cy="313074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CEA8E05B-83FF-4F85-8B39-15E21C0C17B9}"/>
                  </a:ext>
                </a:extLst>
              </p:cNvPr>
              <p:cNvSpPr/>
              <p:nvPr/>
            </p:nvSpPr>
            <p:spPr bwMode="auto">
              <a:xfrm rot="15300000" flipH="1">
                <a:off x="6406260" y="1971478"/>
                <a:ext cx="198171" cy="151170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EBEE08A0-447E-44D5-8DFD-95026042523D}"/>
                </a:ext>
              </a:extLst>
            </p:cNvPr>
            <p:cNvGrpSpPr/>
            <p:nvPr/>
          </p:nvGrpSpPr>
          <p:grpSpPr>
            <a:xfrm rot="986537">
              <a:off x="5341292" y="2323686"/>
              <a:ext cx="466931" cy="184763"/>
              <a:chOff x="5365374" y="2421982"/>
              <a:chExt cx="466931" cy="184763"/>
            </a:xfrm>
          </p:grpSpPr>
          <p:sp>
            <p:nvSpPr>
              <p:cNvPr id="304" name="月 303">
                <a:extLst>
                  <a:ext uri="{FF2B5EF4-FFF2-40B4-BE49-F238E27FC236}">
                    <a16:creationId xmlns:a16="http://schemas.microsoft.com/office/drawing/2014/main" id="{2818C9E8-F30B-407B-984C-14AEA6A8F134}"/>
                  </a:ext>
                </a:extLst>
              </p:cNvPr>
              <p:cNvSpPr/>
              <p:nvPr/>
            </p:nvSpPr>
            <p:spPr bwMode="auto">
              <a:xfrm rot="6300000">
                <a:off x="5611087" y="2236104"/>
                <a:ext cx="35339" cy="40709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月 304">
                <a:extLst>
                  <a:ext uri="{FF2B5EF4-FFF2-40B4-BE49-F238E27FC236}">
                    <a16:creationId xmlns:a16="http://schemas.microsoft.com/office/drawing/2014/main" id="{A673DA1D-2904-4028-BBC3-4D11BBE76FC3}"/>
                  </a:ext>
                </a:extLst>
              </p:cNvPr>
              <p:cNvSpPr/>
              <p:nvPr/>
            </p:nvSpPr>
            <p:spPr bwMode="auto">
              <a:xfrm rot="5400000">
                <a:off x="5551252" y="2306525"/>
                <a:ext cx="35339" cy="40709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月 305">
                <a:extLst>
                  <a:ext uri="{FF2B5EF4-FFF2-40B4-BE49-F238E27FC236}">
                    <a16:creationId xmlns:a16="http://schemas.microsoft.com/office/drawing/2014/main" id="{7D9A5B3A-9BEF-4924-AC57-F2E0D8E9D9D2}"/>
                  </a:ext>
                </a:extLst>
              </p:cNvPr>
              <p:cNvSpPr/>
              <p:nvPr/>
            </p:nvSpPr>
            <p:spPr bwMode="auto">
              <a:xfrm rot="4863801">
                <a:off x="5597545" y="2385528"/>
                <a:ext cx="35339" cy="40709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D13C9562-EC89-4756-B5C4-608EC05580CE}"/>
                </a:ext>
              </a:extLst>
            </p:cNvPr>
            <p:cNvGrpSpPr/>
            <p:nvPr/>
          </p:nvGrpSpPr>
          <p:grpSpPr>
            <a:xfrm rot="20613463" flipH="1">
              <a:off x="6416592" y="2323687"/>
              <a:ext cx="466931" cy="184763"/>
              <a:chOff x="5365374" y="2421982"/>
              <a:chExt cx="466931" cy="184763"/>
            </a:xfrm>
          </p:grpSpPr>
          <p:sp>
            <p:nvSpPr>
              <p:cNvPr id="301" name="月 300">
                <a:extLst>
                  <a:ext uri="{FF2B5EF4-FFF2-40B4-BE49-F238E27FC236}">
                    <a16:creationId xmlns:a16="http://schemas.microsoft.com/office/drawing/2014/main" id="{6C86CCAC-52C9-4B3A-BB0F-0CA89166A4F8}"/>
                  </a:ext>
                </a:extLst>
              </p:cNvPr>
              <p:cNvSpPr/>
              <p:nvPr/>
            </p:nvSpPr>
            <p:spPr bwMode="auto">
              <a:xfrm rot="6300000">
                <a:off x="5611087" y="2236104"/>
                <a:ext cx="35339" cy="40709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月 301">
                <a:extLst>
                  <a:ext uri="{FF2B5EF4-FFF2-40B4-BE49-F238E27FC236}">
                    <a16:creationId xmlns:a16="http://schemas.microsoft.com/office/drawing/2014/main" id="{0762F5DE-AA50-458A-BE76-711B317FF772}"/>
                  </a:ext>
                </a:extLst>
              </p:cNvPr>
              <p:cNvSpPr/>
              <p:nvPr/>
            </p:nvSpPr>
            <p:spPr bwMode="auto">
              <a:xfrm rot="5400000">
                <a:off x="5551252" y="2306525"/>
                <a:ext cx="35339" cy="40709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月 302">
                <a:extLst>
                  <a:ext uri="{FF2B5EF4-FFF2-40B4-BE49-F238E27FC236}">
                    <a16:creationId xmlns:a16="http://schemas.microsoft.com/office/drawing/2014/main" id="{38F0BEF0-860B-477F-980D-5C8CBCC9154D}"/>
                  </a:ext>
                </a:extLst>
              </p:cNvPr>
              <p:cNvSpPr/>
              <p:nvPr/>
            </p:nvSpPr>
            <p:spPr bwMode="auto">
              <a:xfrm rot="4863801">
                <a:off x="5597545" y="2385528"/>
                <a:ext cx="35339" cy="407096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0" name="楕円 178">
              <a:extLst>
                <a:ext uri="{FF2B5EF4-FFF2-40B4-BE49-F238E27FC236}">
                  <a16:creationId xmlns:a16="http://schemas.microsoft.com/office/drawing/2014/main" id="{61D20633-ACC6-4709-A459-86849AEF323F}"/>
                </a:ext>
              </a:extLst>
            </p:cNvPr>
            <p:cNvSpPr/>
            <p:nvPr/>
          </p:nvSpPr>
          <p:spPr bwMode="auto">
            <a:xfrm rot="900000">
              <a:off x="6193385" y="2598843"/>
              <a:ext cx="278472" cy="534769"/>
            </a:xfrm>
            <a:custGeom>
              <a:avLst/>
              <a:gdLst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21573 h 513081"/>
                <a:gd name="connsiteX1" fmla="*/ 148114 w 278472"/>
                <a:gd name="connsiteY1" fmla="*/ 0 h 513081"/>
                <a:gd name="connsiteX2" fmla="*/ 278472 w 278472"/>
                <a:gd name="connsiteY2" fmla="*/ 221573 h 513081"/>
                <a:gd name="connsiteX3" fmla="*/ 139236 w 278472"/>
                <a:gd name="connsiteY3" fmla="*/ 513081 h 513081"/>
                <a:gd name="connsiteX4" fmla="*/ 0 w 278472"/>
                <a:gd name="connsiteY4" fmla="*/ 221573 h 513081"/>
                <a:gd name="connsiteX0" fmla="*/ 0 w 278472"/>
                <a:gd name="connsiteY0" fmla="*/ 221573 h 534769"/>
                <a:gd name="connsiteX1" fmla="*/ 148114 w 278472"/>
                <a:gd name="connsiteY1" fmla="*/ 0 h 534769"/>
                <a:gd name="connsiteX2" fmla="*/ 278472 w 278472"/>
                <a:gd name="connsiteY2" fmla="*/ 221573 h 534769"/>
                <a:gd name="connsiteX3" fmla="*/ 131899 w 278472"/>
                <a:gd name="connsiteY3" fmla="*/ 534769 h 534769"/>
                <a:gd name="connsiteX4" fmla="*/ 0 w 278472"/>
                <a:gd name="connsiteY4" fmla="*/ 221573 h 534769"/>
                <a:gd name="connsiteX0" fmla="*/ 0 w 278472"/>
                <a:gd name="connsiteY0" fmla="*/ 221573 h 534769"/>
                <a:gd name="connsiteX1" fmla="*/ 148114 w 278472"/>
                <a:gd name="connsiteY1" fmla="*/ 0 h 534769"/>
                <a:gd name="connsiteX2" fmla="*/ 278472 w 278472"/>
                <a:gd name="connsiteY2" fmla="*/ 221573 h 534769"/>
                <a:gd name="connsiteX3" fmla="*/ 131899 w 278472"/>
                <a:gd name="connsiteY3" fmla="*/ 534769 h 534769"/>
                <a:gd name="connsiteX4" fmla="*/ 0 w 278472"/>
                <a:gd name="connsiteY4" fmla="*/ 221573 h 53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472" h="534769">
                  <a:moveTo>
                    <a:pt x="0" y="221573"/>
                  </a:moveTo>
                  <a:cubicBezTo>
                    <a:pt x="0" y="60578"/>
                    <a:pt x="71216" y="0"/>
                    <a:pt x="148114" y="0"/>
                  </a:cubicBezTo>
                  <a:cubicBezTo>
                    <a:pt x="225012" y="0"/>
                    <a:pt x="278472" y="60578"/>
                    <a:pt x="278472" y="221573"/>
                  </a:cubicBezTo>
                  <a:cubicBezTo>
                    <a:pt x="278472" y="382568"/>
                    <a:pt x="195708" y="534989"/>
                    <a:pt x="131899" y="534769"/>
                  </a:cubicBezTo>
                  <a:cubicBezTo>
                    <a:pt x="68090" y="534549"/>
                    <a:pt x="0" y="382568"/>
                    <a:pt x="0" y="221573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4641B7DB-A798-423C-A9C7-87EF2493E598}"/>
              </a:ext>
            </a:extLst>
          </p:cNvPr>
          <p:cNvGrpSpPr/>
          <p:nvPr/>
        </p:nvGrpSpPr>
        <p:grpSpPr>
          <a:xfrm>
            <a:off x="8056848" y="2754952"/>
            <a:ext cx="1250597" cy="1660344"/>
            <a:chOff x="4982255" y="1043734"/>
            <a:chExt cx="1585244" cy="2104634"/>
          </a:xfrm>
        </p:grpSpPr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E26CEC1F-4470-4ABE-BC6C-33E0DF2D7D80}"/>
                </a:ext>
              </a:extLst>
            </p:cNvPr>
            <p:cNvGrpSpPr/>
            <p:nvPr/>
          </p:nvGrpSpPr>
          <p:grpSpPr>
            <a:xfrm flipH="1">
              <a:off x="4982255" y="1043734"/>
              <a:ext cx="1585244" cy="2017118"/>
              <a:chOff x="201718" y="4292600"/>
              <a:chExt cx="1585244" cy="2017118"/>
            </a:xfrm>
          </p:grpSpPr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5075F117-234C-4B31-B924-4345B872DB18}"/>
                  </a:ext>
                </a:extLst>
              </p:cNvPr>
              <p:cNvGrpSpPr/>
              <p:nvPr/>
            </p:nvGrpSpPr>
            <p:grpSpPr>
              <a:xfrm>
                <a:off x="201718" y="4292600"/>
                <a:ext cx="1585244" cy="528570"/>
                <a:chOff x="226096" y="4388036"/>
                <a:chExt cx="1462863" cy="487766"/>
              </a:xfrm>
            </p:grpSpPr>
            <p:sp>
              <p:nvSpPr>
                <p:cNvPr id="329" name="二等辺三角形 9">
                  <a:extLst>
                    <a:ext uri="{FF2B5EF4-FFF2-40B4-BE49-F238E27FC236}">
                      <a16:creationId xmlns:a16="http://schemas.microsoft.com/office/drawing/2014/main" id="{7F2841D3-73F7-44CA-A640-4BA9EFADD6B4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092798" y="4388037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二等辺三角形 9">
                  <a:extLst>
                    <a:ext uri="{FF2B5EF4-FFF2-40B4-BE49-F238E27FC236}">
                      <a16:creationId xmlns:a16="http://schemas.microsoft.com/office/drawing/2014/main" id="{BB145660-BF21-4BCC-BD36-EBE0F69974C0}"/>
                    </a:ext>
                  </a:extLst>
                </p:cNvPr>
                <p:cNvSpPr/>
                <p:nvPr/>
              </p:nvSpPr>
              <p:spPr bwMode="auto">
                <a:xfrm rot="19800000">
                  <a:off x="226096" y="4388036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838790CF-36BE-43C1-93C9-4C666739C1DD}"/>
                  </a:ext>
                </a:extLst>
              </p:cNvPr>
              <p:cNvGrpSpPr/>
              <p:nvPr/>
            </p:nvGrpSpPr>
            <p:grpSpPr>
              <a:xfrm>
                <a:off x="311601" y="4563282"/>
                <a:ext cx="1367530" cy="1746436"/>
                <a:chOff x="5250539" y="4722939"/>
                <a:chExt cx="1367530" cy="1746436"/>
              </a:xfrm>
            </p:grpSpPr>
            <p:sp>
              <p:nvSpPr>
                <p:cNvPr id="326" name="楕円 325">
                  <a:extLst>
                    <a:ext uri="{FF2B5EF4-FFF2-40B4-BE49-F238E27FC236}">
                      <a16:creationId xmlns:a16="http://schemas.microsoft.com/office/drawing/2014/main" id="{7C33F6FE-0AC0-4A5D-940B-98DDB800BD7A}"/>
                    </a:ext>
                  </a:extLst>
                </p:cNvPr>
                <p:cNvSpPr/>
                <p:nvPr/>
              </p:nvSpPr>
              <p:spPr bwMode="auto">
                <a:xfrm>
                  <a:off x="6045354" y="5970601"/>
                  <a:ext cx="156883" cy="498774"/>
                </a:xfrm>
                <a:prstGeom prst="ellipse">
                  <a:avLst/>
                </a:prstGeom>
                <a:solidFill>
                  <a:srgbClr val="66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楕円 326">
                  <a:extLst>
                    <a:ext uri="{FF2B5EF4-FFF2-40B4-BE49-F238E27FC236}">
                      <a16:creationId xmlns:a16="http://schemas.microsoft.com/office/drawing/2014/main" id="{44E1C259-96AF-4100-AB35-BCB52BD240C4}"/>
                    </a:ext>
                  </a:extLst>
                </p:cNvPr>
                <p:cNvSpPr/>
                <p:nvPr/>
              </p:nvSpPr>
              <p:spPr bwMode="auto">
                <a:xfrm>
                  <a:off x="5665519" y="5970601"/>
                  <a:ext cx="156883" cy="498774"/>
                </a:xfrm>
                <a:prstGeom prst="ellipse">
                  <a:avLst/>
                </a:prstGeom>
                <a:solidFill>
                  <a:srgbClr val="66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楕円 327">
                  <a:extLst>
                    <a:ext uri="{FF2B5EF4-FFF2-40B4-BE49-F238E27FC236}">
                      <a16:creationId xmlns:a16="http://schemas.microsoft.com/office/drawing/2014/main" id="{3F1A4D23-9648-4C79-A71D-C890DA65A8A4}"/>
                    </a:ext>
                  </a:extLst>
                </p:cNvPr>
                <p:cNvSpPr/>
                <p:nvPr/>
              </p:nvSpPr>
              <p:spPr bwMode="auto">
                <a:xfrm>
                  <a:off x="5250539" y="4722939"/>
                  <a:ext cx="1367530" cy="1247662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22BBCC09-432D-4E1E-8200-50605F3B9D1D}"/>
                </a:ext>
              </a:extLst>
            </p:cNvPr>
            <p:cNvSpPr/>
            <p:nvPr/>
          </p:nvSpPr>
          <p:spPr bwMode="auto">
            <a:xfrm flipH="1">
              <a:off x="5292069" y="1823162"/>
              <a:ext cx="962355" cy="132520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  <a:gd name="connsiteX0" fmla="*/ 70035 w 944805"/>
                <a:gd name="connsiteY0" fmla="*/ 66 h 1341335"/>
                <a:gd name="connsiteX1" fmla="*/ 165373 w 944805"/>
                <a:gd name="connsiteY1" fmla="*/ 187734 h 1341335"/>
                <a:gd name="connsiteX2" fmla="*/ 165645 w 944805"/>
                <a:gd name="connsiteY2" fmla="*/ 188943 h 1341335"/>
                <a:gd name="connsiteX3" fmla="*/ 214417 w 944805"/>
                <a:gd name="connsiteY3" fmla="*/ 144869 h 1341335"/>
                <a:gd name="connsiteX4" fmla="*/ 478626 w 944805"/>
                <a:gd name="connsiteY4" fmla="*/ 56478 h 1341335"/>
                <a:gd name="connsiteX5" fmla="*/ 742835 w 944805"/>
                <a:gd name="connsiteY5" fmla="*/ 144869 h 1341335"/>
                <a:gd name="connsiteX6" fmla="*/ 795010 w 944805"/>
                <a:gd name="connsiteY6" fmla="*/ 192017 h 1341335"/>
                <a:gd name="connsiteX7" fmla="*/ 815166 w 944805"/>
                <a:gd name="connsiteY7" fmla="*/ 123119 h 1341335"/>
                <a:gd name="connsiteX8" fmla="*/ 944550 w 944805"/>
                <a:gd name="connsiteY8" fmla="*/ 687427 h 1341335"/>
                <a:gd name="connsiteX9" fmla="*/ 777620 w 944805"/>
                <a:gd name="connsiteY9" fmla="*/ 1341269 h 1341335"/>
                <a:gd name="connsiteX10" fmla="*/ 708800 w 944805"/>
                <a:gd name="connsiteY10" fmla="*/ 1041227 h 1341335"/>
                <a:gd name="connsiteX11" fmla="*/ 708640 w 944805"/>
                <a:gd name="connsiteY11" fmla="*/ 1023532 h 1341335"/>
                <a:gd name="connsiteX12" fmla="*/ 662565 w 944805"/>
                <a:gd name="connsiteY12" fmla="*/ 1050922 h 1341335"/>
                <a:gd name="connsiteX13" fmla="*/ 478626 w 944805"/>
                <a:gd name="connsiteY13" fmla="*/ 1091594 h 1341335"/>
                <a:gd name="connsiteX14" fmla="*/ 294687 w 944805"/>
                <a:gd name="connsiteY14" fmla="*/ 1050922 h 1341335"/>
                <a:gd name="connsiteX15" fmla="*/ 248477 w 944805"/>
                <a:gd name="connsiteY15" fmla="*/ 1023451 h 1341335"/>
                <a:gd name="connsiteX16" fmla="*/ 248452 w 944805"/>
                <a:gd name="connsiteY16" fmla="*/ 1026242 h 1341335"/>
                <a:gd name="connsiteX17" fmla="*/ 179632 w 944805"/>
                <a:gd name="connsiteY17" fmla="*/ 1326284 h 1341335"/>
                <a:gd name="connsiteX18" fmla="*/ 12702 w 944805"/>
                <a:gd name="connsiteY18" fmla="*/ 672442 h 1341335"/>
                <a:gd name="connsiteX19" fmla="*/ 6710 w 944805"/>
                <a:gd name="connsiteY19" fmla="*/ 580956 h 1341335"/>
                <a:gd name="connsiteX20" fmla="*/ 6073 w 944805"/>
                <a:gd name="connsiteY20" fmla="*/ 574036 h 1341335"/>
                <a:gd name="connsiteX21" fmla="*/ 6180 w 944805"/>
                <a:gd name="connsiteY21" fmla="*/ 572870 h 1341335"/>
                <a:gd name="connsiteX22" fmla="*/ 3936 w 944805"/>
                <a:gd name="connsiteY22" fmla="*/ 538614 h 1341335"/>
                <a:gd name="connsiteX23" fmla="*/ 70035 w 944805"/>
                <a:gd name="connsiteY23" fmla="*/ 66 h 1341335"/>
                <a:gd name="connsiteX0" fmla="*/ 70035 w 944550"/>
                <a:gd name="connsiteY0" fmla="*/ 66 h 1341335"/>
                <a:gd name="connsiteX1" fmla="*/ 165373 w 944550"/>
                <a:gd name="connsiteY1" fmla="*/ 187734 h 1341335"/>
                <a:gd name="connsiteX2" fmla="*/ 165645 w 944550"/>
                <a:gd name="connsiteY2" fmla="*/ 188943 h 1341335"/>
                <a:gd name="connsiteX3" fmla="*/ 214417 w 944550"/>
                <a:gd name="connsiteY3" fmla="*/ 144869 h 1341335"/>
                <a:gd name="connsiteX4" fmla="*/ 478626 w 944550"/>
                <a:gd name="connsiteY4" fmla="*/ 56478 h 1341335"/>
                <a:gd name="connsiteX5" fmla="*/ 742835 w 944550"/>
                <a:gd name="connsiteY5" fmla="*/ 144869 h 1341335"/>
                <a:gd name="connsiteX6" fmla="*/ 795010 w 944550"/>
                <a:gd name="connsiteY6" fmla="*/ 192017 h 1341335"/>
                <a:gd name="connsiteX7" fmla="*/ 944550 w 944550"/>
                <a:gd name="connsiteY7" fmla="*/ 687427 h 1341335"/>
                <a:gd name="connsiteX8" fmla="*/ 777620 w 944550"/>
                <a:gd name="connsiteY8" fmla="*/ 1341269 h 1341335"/>
                <a:gd name="connsiteX9" fmla="*/ 708800 w 944550"/>
                <a:gd name="connsiteY9" fmla="*/ 1041227 h 1341335"/>
                <a:gd name="connsiteX10" fmla="*/ 708640 w 944550"/>
                <a:gd name="connsiteY10" fmla="*/ 1023532 h 1341335"/>
                <a:gd name="connsiteX11" fmla="*/ 662565 w 944550"/>
                <a:gd name="connsiteY11" fmla="*/ 1050922 h 1341335"/>
                <a:gd name="connsiteX12" fmla="*/ 478626 w 944550"/>
                <a:gd name="connsiteY12" fmla="*/ 1091594 h 1341335"/>
                <a:gd name="connsiteX13" fmla="*/ 294687 w 944550"/>
                <a:gd name="connsiteY13" fmla="*/ 1050922 h 1341335"/>
                <a:gd name="connsiteX14" fmla="*/ 248477 w 944550"/>
                <a:gd name="connsiteY14" fmla="*/ 1023451 h 1341335"/>
                <a:gd name="connsiteX15" fmla="*/ 248452 w 944550"/>
                <a:gd name="connsiteY15" fmla="*/ 1026242 h 1341335"/>
                <a:gd name="connsiteX16" fmla="*/ 179632 w 944550"/>
                <a:gd name="connsiteY16" fmla="*/ 1326284 h 1341335"/>
                <a:gd name="connsiteX17" fmla="*/ 12702 w 944550"/>
                <a:gd name="connsiteY17" fmla="*/ 672442 h 1341335"/>
                <a:gd name="connsiteX18" fmla="*/ 6710 w 944550"/>
                <a:gd name="connsiteY18" fmla="*/ 580956 h 1341335"/>
                <a:gd name="connsiteX19" fmla="*/ 6073 w 944550"/>
                <a:gd name="connsiteY19" fmla="*/ 574036 h 1341335"/>
                <a:gd name="connsiteX20" fmla="*/ 6180 w 944550"/>
                <a:gd name="connsiteY20" fmla="*/ 572870 h 1341335"/>
                <a:gd name="connsiteX21" fmla="*/ 3936 w 944550"/>
                <a:gd name="connsiteY21" fmla="*/ 538614 h 1341335"/>
                <a:gd name="connsiteX22" fmla="*/ 70035 w 944550"/>
                <a:gd name="connsiteY22" fmla="*/ 66 h 1341335"/>
                <a:gd name="connsiteX0" fmla="*/ 0 w 940614"/>
                <a:gd name="connsiteY0" fmla="*/ 482136 h 1284857"/>
                <a:gd name="connsiteX1" fmla="*/ 161437 w 940614"/>
                <a:gd name="connsiteY1" fmla="*/ 131256 h 1284857"/>
                <a:gd name="connsiteX2" fmla="*/ 161709 w 940614"/>
                <a:gd name="connsiteY2" fmla="*/ 132465 h 1284857"/>
                <a:gd name="connsiteX3" fmla="*/ 210481 w 940614"/>
                <a:gd name="connsiteY3" fmla="*/ 88391 h 1284857"/>
                <a:gd name="connsiteX4" fmla="*/ 474690 w 940614"/>
                <a:gd name="connsiteY4" fmla="*/ 0 h 1284857"/>
                <a:gd name="connsiteX5" fmla="*/ 738899 w 940614"/>
                <a:gd name="connsiteY5" fmla="*/ 88391 h 1284857"/>
                <a:gd name="connsiteX6" fmla="*/ 791074 w 940614"/>
                <a:gd name="connsiteY6" fmla="*/ 135539 h 1284857"/>
                <a:gd name="connsiteX7" fmla="*/ 940614 w 940614"/>
                <a:gd name="connsiteY7" fmla="*/ 630949 h 1284857"/>
                <a:gd name="connsiteX8" fmla="*/ 773684 w 940614"/>
                <a:gd name="connsiteY8" fmla="*/ 1284791 h 1284857"/>
                <a:gd name="connsiteX9" fmla="*/ 704864 w 940614"/>
                <a:gd name="connsiteY9" fmla="*/ 984749 h 1284857"/>
                <a:gd name="connsiteX10" fmla="*/ 704704 w 940614"/>
                <a:gd name="connsiteY10" fmla="*/ 967054 h 1284857"/>
                <a:gd name="connsiteX11" fmla="*/ 658629 w 940614"/>
                <a:gd name="connsiteY11" fmla="*/ 994444 h 1284857"/>
                <a:gd name="connsiteX12" fmla="*/ 474690 w 940614"/>
                <a:gd name="connsiteY12" fmla="*/ 1035116 h 1284857"/>
                <a:gd name="connsiteX13" fmla="*/ 290751 w 940614"/>
                <a:gd name="connsiteY13" fmla="*/ 994444 h 1284857"/>
                <a:gd name="connsiteX14" fmla="*/ 244541 w 940614"/>
                <a:gd name="connsiteY14" fmla="*/ 966973 h 1284857"/>
                <a:gd name="connsiteX15" fmla="*/ 244516 w 940614"/>
                <a:gd name="connsiteY15" fmla="*/ 969764 h 1284857"/>
                <a:gd name="connsiteX16" fmla="*/ 175696 w 940614"/>
                <a:gd name="connsiteY16" fmla="*/ 1269806 h 1284857"/>
                <a:gd name="connsiteX17" fmla="*/ 8766 w 940614"/>
                <a:gd name="connsiteY17" fmla="*/ 615964 h 1284857"/>
                <a:gd name="connsiteX18" fmla="*/ 2774 w 940614"/>
                <a:gd name="connsiteY18" fmla="*/ 524478 h 1284857"/>
                <a:gd name="connsiteX19" fmla="*/ 2137 w 940614"/>
                <a:gd name="connsiteY19" fmla="*/ 517558 h 1284857"/>
                <a:gd name="connsiteX20" fmla="*/ 2244 w 940614"/>
                <a:gd name="connsiteY20" fmla="*/ 516392 h 1284857"/>
                <a:gd name="connsiteX21" fmla="*/ 0 w 940614"/>
                <a:gd name="connsiteY21" fmla="*/ 482136 h 1284857"/>
                <a:gd name="connsiteX0" fmla="*/ 107 w 938477"/>
                <a:gd name="connsiteY0" fmla="*/ 516392 h 1284857"/>
                <a:gd name="connsiteX1" fmla="*/ 159300 w 938477"/>
                <a:gd name="connsiteY1" fmla="*/ 131256 h 1284857"/>
                <a:gd name="connsiteX2" fmla="*/ 159572 w 938477"/>
                <a:gd name="connsiteY2" fmla="*/ 132465 h 1284857"/>
                <a:gd name="connsiteX3" fmla="*/ 208344 w 938477"/>
                <a:gd name="connsiteY3" fmla="*/ 88391 h 1284857"/>
                <a:gd name="connsiteX4" fmla="*/ 472553 w 938477"/>
                <a:gd name="connsiteY4" fmla="*/ 0 h 1284857"/>
                <a:gd name="connsiteX5" fmla="*/ 736762 w 938477"/>
                <a:gd name="connsiteY5" fmla="*/ 88391 h 1284857"/>
                <a:gd name="connsiteX6" fmla="*/ 788937 w 938477"/>
                <a:gd name="connsiteY6" fmla="*/ 135539 h 1284857"/>
                <a:gd name="connsiteX7" fmla="*/ 938477 w 938477"/>
                <a:gd name="connsiteY7" fmla="*/ 630949 h 1284857"/>
                <a:gd name="connsiteX8" fmla="*/ 771547 w 938477"/>
                <a:gd name="connsiteY8" fmla="*/ 1284791 h 1284857"/>
                <a:gd name="connsiteX9" fmla="*/ 702727 w 938477"/>
                <a:gd name="connsiteY9" fmla="*/ 984749 h 1284857"/>
                <a:gd name="connsiteX10" fmla="*/ 702567 w 938477"/>
                <a:gd name="connsiteY10" fmla="*/ 967054 h 1284857"/>
                <a:gd name="connsiteX11" fmla="*/ 656492 w 938477"/>
                <a:gd name="connsiteY11" fmla="*/ 994444 h 1284857"/>
                <a:gd name="connsiteX12" fmla="*/ 472553 w 938477"/>
                <a:gd name="connsiteY12" fmla="*/ 1035116 h 1284857"/>
                <a:gd name="connsiteX13" fmla="*/ 288614 w 938477"/>
                <a:gd name="connsiteY13" fmla="*/ 994444 h 1284857"/>
                <a:gd name="connsiteX14" fmla="*/ 242404 w 938477"/>
                <a:gd name="connsiteY14" fmla="*/ 966973 h 1284857"/>
                <a:gd name="connsiteX15" fmla="*/ 242379 w 938477"/>
                <a:gd name="connsiteY15" fmla="*/ 969764 h 1284857"/>
                <a:gd name="connsiteX16" fmla="*/ 173559 w 938477"/>
                <a:gd name="connsiteY16" fmla="*/ 1269806 h 1284857"/>
                <a:gd name="connsiteX17" fmla="*/ 6629 w 938477"/>
                <a:gd name="connsiteY17" fmla="*/ 615964 h 1284857"/>
                <a:gd name="connsiteX18" fmla="*/ 637 w 938477"/>
                <a:gd name="connsiteY18" fmla="*/ 524478 h 1284857"/>
                <a:gd name="connsiteX19" fmla="*/ 0 w 938477"/>
                <a:gd name="connsiteY19" fmla="*/ 517558 h 1284857"/>
                <a:gd name="connsiteX20" fmla="*/ 107 w 938477"/>
                <a:gd name="connsiteY20" fmla="*/ 516392 h 1284857"/>
                <a:gd name="connsiteX0" fmla="*/ 0 w 938477"/>
                <a:gd name="connsiteY0" fmla="*/ 517558 h 1284857"/>
                <a:gd name="connsiteX1" fmla="*/ 159300 w 938477"/>
                <a:gd name="connsiteY1" fmla="*/ 131256 h 1284857"/>
                <a:gd name="connsiteX2" fmla="*/ 159572 w 938477"/>
                <a:gd name="connsiteY2" fmla="*/ 132465 h 1284857"/>
                <a:gd name="connsiteX3" fmla="*/ 208344 w 938477"/>
                <a:gd name="connsiteY3" fmla="*/ 88391 h 1284857"/>
                <a:gd name="connsiteX4" fmla="*/ 472553 w 938477"/>
                <a:gd name="connsiteY4" fmla="*/ 0 h 1284857"/>
                <a:gd name="connsiteX5" fmla="*/ 736762 w 938477"/>
                <a:gd name="connsiteY5" fmla="*/ 88391 h 1284857"/>
                <a:gd name="connsiteX6" fmla="*/ 788937 w 938477"/>
                <a:gd name="connsiteY6" fmla="*/ 135539 h 1284857"/>
                <a:gd name="connsiteX7" fmla="*/ 938477 w 938477"/>
                <a:gd name="connsiteY7" fmla="*/ 630949 h 1284857"/>
                <a:gd name="connsiteX8" fmla="*/ 771547 w 938477"/>
                <a:gd name="connsiteY8" fmla="*/ 1284791 h 1284857"/>
                <a:gd name="connsiteX9" fmla="*/ 702727 w 938477"/>
                <a:gd name="connsiteY9" fmla="*/ 984749 h 1284857"/>
                <a:gd name="connsiteX10" fmla="*/ 702567 w 938477"/>
                <a:gd name="connsiteY10" fmla="*/ 967054 h 1284857"/>
                <a:gd name="connsiteX11" fmla="*/ 656492 w 938477"/>
                <a:gd name="connsiteY11" fmla="*/ 994444 h 1284857"/>
                <a:gd name="connsiteX12" fmla="*/ 472553 w 938477"/>
                <a:gd name="connsiteY12" fmla="*/ 1035116 h 1284857"/>
                <a:gd name="connsiteX13" fmla="*/ 288614 w 938477"/>
                <a:gd name="connsiteY13" fmla="*/ 994444 h 1284857"/>
                <a:gd name="connsiteX14" fmla="*/ 242404 w 938477"/>
                <a:gd name="connsiteY14" fmla="*/ 966973 h 1284857"/>
                <a:gd name="connsiteX15" fmla="*/ 242379 w 938477"/>
                <a:gd name="connsiteY15" fmla="*/ 969764 h 1284857"/>
                <a:gd name="connsiteX16" fmla="*/ 173559 w 938477"/>
                <a:gd name="connsiteY16" fmla="*/ 1269806 h 1284857"/>
                <a:gd name="connsiteX17" fmla="*/ 6629 w 938477"/>
                <a:gd name="connsiteY17" fmla="*/ 615964 h 1284857"/>
                <a:gd name="connsiteX18" fmla="*/ 637 w 938477"/>
                <a:gd name="connsiteY18" fmla="*/ 524478 h 1284857"/>
                <a:gd name="connsiteX19" fmla="*/ 0 w 938477"/>
                <a:gd name="connsiteY19" fmla="*/ 517558 h 1284857"/>
                <a:gd name="connsiteX0" fmla="*/ 0 w 937840"/>
                <a:gd name="connsiteY0" fmla="*/ 524478 h 1284857"/>
                <a:gd name="connsiteX1" fmla="*/ 158663 w 937840"/>
                <a:gd name="connsiteY1" fmla="*/ 131256 h 1284857"/>
                <a:gd name="connsiteX2" fmla="*/ 158935 w 937840"/>
                <a:gd name="connsiteY2" fmla="*/ 132465 h 1284857"/>
                <a:gd name="connsiteX3" fmla="*/ 207707 w 937840"/>
                <a:gd name="connsiteY3" fmla="*/ 88391 h 1284857"/>
                <a:gd name="connsiteX4" fmla="*/ 471916 w 937840"/>
                <a:gd name="connsiteY4" fmla="*/ 0 h 1284857"/>
                <a:gd name="connsiteX5" fmla="*/ 736125 w 937840"/>
                <a:gd name="connsiteY5" fmla="*/ 88391 h 1284857"/>
                <a:gd name="connsiteX6" fmla="*/ 788300 w 937840"/>
                <a:gd name="connsiteY6" fmla="*/ 135539 h 1284857"/>
                <a:gd name="connsiteX7" fmla="*/ 937840 w 937840"/>
                <a:gd name="connsiteY7" fmla="*/ 630949 h 1284857"/>
                <a:gd name="connsiteX8" fmla="*/ 770910 w 937840"/>
                <a:gd name="connsiteY8" fmla="*/ 1284791 h 1284857"/>
                <a:gd name="connsiteX9" fmla="*/ 702090 w 937840"/>
                <a:gd name="connsiteY9" fmla="*/ 984749 h 1284857"/>
                <a:gd name="connsiteX10" fmla="*/ 701930 w 937840"/>
                <a:gd name="connsiteY10" fmla="*/ 967054 h 1284857"/>
                <a:gd name="connsiteX11" fmla="*/ 655855 w 937840"/>
                <a:gd name="connsiteY11" fmla="*/ 994444 h 1284857"/>
                <a:gd name="connsiteX12" fmla="*/ 471916 w 937840"/>
                <a:gd name="connsiteY12" fmla="*/ 1035116 h 1284857"/>
                <a:gd name="connsiteX13" fmla="*/ 287977 w 937840"/>
                <a:gd name="connsiteY13" fmla="*/ 994444 h 1284857"/>
                <a:gd name="connsiteX14" fmla="*/ 241767 w 937840"/>
                <a:gd name="connsiteY14" fmla="*/ 966973 h 1284857"/>
                <a:gd name="connsiteX15" fmla="*/ 241742 w 937840"/>
                <a:gd name="connsiteY15" fmla="*/ 969764 h 1284857"/>
                <a:gd name="connsiteX16" fmla="*/ 172922 w 937840"/>
                <a:gd name="connsiteY16" fmla="*/ 1269806 h 1284857"/>
                <a:gd name="connsiteX17" fmla="*/ 5992 w 937840"/>
                <a:gd name="connsiteY17" fmla="*/ 615964 h 1284857"/>
                <a:gd name="connsiteX18" fmla="*/ 0 w 937840"/>
                <a:gd name="connsiteY18" fmla="*/ 524478 h 1284857"/>
                <a:gd name="connsiteX0" fmla="*/ 0 w 931848"/>
                <a:gd name="connsiteY0" fmla="*/ 615964 h 1284857"/>
                <a:gd name="connsiteX1" fmla="*/ 152671 w 931848"/>
                <a:gd name="connsiteY1" fmla="*/ 131256 h 1284857"/>
                <a:gd name="connsiteX2" fmla="*/ 152943 w 931848"/>
                <a:gd name="connsiteY2" fmla="*/ 132465 h 1284857"/>
                <a:gd name="connsiteX3" fmla="*/ 201715 w 931848"/>
                <a:gd name="connsiteY3" fmla="*/ 88391 h 1284857"/>
                <a:gd name="connsiteX4" fmla="*/ 465924 w 931848"/>
                <a:gd name="connsiteY4" fmla="*/ 0 h 1284857"/>
                <a:gd name="connsiteX5" fmla="*/ 730133 w 931848"/>
                <a:gd name="connsiteY5" fmla="*/ 88391 h 1284857"/>
                <a:gd name="connsiteX6" fmla="*/ 782308 w 931848"/>
                <a:gd name="connsiteY6" fmla="*/ 135539 h 1284857"/>
                <a:gd name="connsiteX7" fmla="*/ 931848 w 931848"/>
                <a:gd name="connsiteY7" fmla="*/ 630949 h 1284857"/>
                <a:gd name="connsiteX8" fmla="*/ 764918 w 931848"/>
                <a:gd name="connsiteY8" fmla="*/ 1284791 h 1284857"/>
                <a:gd name="connsiteX9" fmla="*/ 696098 w 931848"/>
                <a:gd name="connsiteY9" fmla="*/ 984749 h 1284857"/>
                <a:gd name="connsiteX10" fmla="*/ 695938 w 931848"/>
                <a:gd name="connsiteY10" fmla="*/ 967054 h 1284857"/>
                <a:gd name="connsiteX11" fmla="*/ 649863 w 931848"/>
                <a:gd name="connsiteY11" fmla="*/ 994444 h 1284857"/>
                <a:gd name="connsiteX12" fmla="*/ 465924 w 931848"/>
                <a:gd name="connsiteY12" fmla="*/ 1035116 h 1284857"/>
                <a:gd name="connsiteX13" fmla="*/ 281985 w 931848"/>
                <a:gd name="connsiteY13" fmla="*/ 994444 h 1284857"/>
                <a:gd name="connsiteX14" fmla="*/ 235775 w 931848"/>
                <a:gd name="connsiteY14" fmla="*/ 966973 h 1284857"/>
                <a:gd name="connsiteX15" fmla="*/ 235750 w 931848"/>
                <a:gd name="connsiteY15" fmla="*/ 969764 h 1284857"/>
                <a:gd name="connsiteX16" fmla="*/ 166930 w 931848"/>
                <a:gd name="connsiteY16" fmla="*/ 1269806 h 1284857"/>
                <a:gd name="connsiteX17" fmla="*/ 0 w 931848"/>
                <a:gd name="connsiteY17" fmla="*/ 615964 h 1284857"/>
                <a:gd name="connsiteX0" fmla="*/ 0 w 931848"/>
                <a:gd name="connsiteY0" fmla="*/ 615964 h 1284857"/>
                <a:gd name="connsiteX1" fmla="*/ 152671 w 931848"/>
                <a:gd name="connsiteY1" fmla="*/ 131256 h 1284857"/>
                <a:gd name="connsiteX2" fmla="*/ 152943 w 931848"/>
                <a:gd name="connsiteY2" fmla="*/ 132465 h 1284857"/>
                <a:gd name="connsiteX3" fmla="*/ 201715 w 931848"/>
                <a:gd name="connsiteY3" fmla="*/ 88391 h 1284857"/>
                <a:gd name="connsiteX4" fmla="*/ 465924 w 931848"/>
                <a:gd name="connsiteY4" fmla="*/ 0 h 1284857"/>
                <a:gd name="connsiteX5" fmla="*/ 730133 w 931848"/>
                <a:gd name="connsiteY5" fmla="*/ 88391 h 1284857"/>
                <a:gd name="connsiteX6" fmla="*/ 931848 w 931848"/>
                <a:gd name="connsiteY6" fmla="*/ 630949 h 1284857"/>
                <a:gd name="connsiteX7" fmla="*/ 764918 w 931848"/>
                <a:gd name="connsiteY7" fmla="*/ 1284791 h 1284857"/>
                <a:gd name="connsiteX8" fmla="*/ 696098 w 931848"/>
                <a:gd name="connsiteY8" fmla="*/ 984749 h 1284857"/>
                <a:gd name="connsiteX9" fmla="*/ 695938 w 931848"/>
                <a:gd name="connsiteY9" fmla="*/ 967054 h 1284857"/>
                <a:gd name="connsiteX10" fmla="*/ 649863 w 931848"/>
                <a:gd name="connsiteY10" fmla="*/ 994444 h 1284857"/>
                <a:gd name="connsiteX11" fmla="*/ 465924 w 931848"/>
                <a:gd name="connsiteY11" fmla="*/ 1035116 h 1284857"/>
                <a:gd name="connsiteX12" fmla="*/ 281985 w 931848"/>
                <a:gd name="connsiteY12" fmla="*/ 994444 h 1284857"/>
                <a:gd name="connsiteX13" fmla="*/ 235775 w 931848"/>
                <a:gd name="connsiteY13" fmla="*/ 966973 h 1284857"/>
                <a:gd name="connsiteX14" fmla="*/ 235750 w 931848"/>
                <a:gd name="connsiteY14" fmla="*/ 969764 h 1284857"/>
                <a:gd name="connsiteX15" fmla="*/ 166930 w 931848"/>
                <a:gd name="connsiteY15" fmla="*/ 1269806 h 1284857"/>
                <a:gd name="connsiteX16" fmla="*/ 0 w 931848"/>
                <a:gd name="connsiteY16" fmla="*/ 615964 h 1284857"/>
                <a:gd name="connsiteX0" fmla="*/ 0 w 931848"/>
                <a:gd name="connsiteY0" fmla="*/ 648157 h 1317050"/>
                <a:gd name="connsiteX1" fmla="*/ 152671 w 931848"/>
                <a:gd name="connsiteY1" fmla="*/ 163449 h 1317050"/>
                <a:gd name="connsiteX2" fmla="*/ 152943 w 931848"/>
                <a:gd name="connsiteY2" fmla="*/ 164658 h 1317050"/>
                <a:gd name="connsiteX3" fmla="*/ 201715 w 931848"/>
                <a:gd name="connsiteY3" fmla="*/ 120584 h 1317050"/>
                <a:gd name="connsiteX4" fmla="*/ 465924 w 931848"/>
                <a:gd name="connsiteY4" fmla="*/ 32193 h 1317050"/>
                <a:gd name="connsiteX5" fmla="*/ 931848 w 931848"/>
                <a:gd name="connsiteY5" fmla="*/ 663142 h 1317050"/>
                <a:gd name="connsiteX6" fmla="*/ 764918 w 931848"/>
                <a:gd name="connsiteY6" fmla="*/ 1316984 h 1317050"/>
                <a:gd name="connsiteX7" fmla="*/ 696098 w 931848"/>
                <a:gd name="connsiteY7" fmla="*/ 1016942 h 1317050"/>
                <a:gd name="connsiteX8" fmla="*/ 695938 w 931848"/>
                <a:gd name="connsiteY8" fmla="*/ 999247 h 1317050"/>
                <a:gd name="connsiteX9" fmla="*/ 649863 w 931848"/>
                <a:gd name="connsiteY9" fmla="*/ 1026637 h 1317050"/>
                <a:gd name="connsiteX10" fmla="*/ 465924 w 931848"/>
                <a:gd name="connsiteY10" fmla="*/ 1067309 h 1317050"/>
                <a:gd name="connsiteX11" fmla="*/ 281985 w 931848"/>
                <a:gd name="connsiteY11" fmla="*/ 1026637 h 1317050"/>
                <a:gd name="connsiteX12" fmla="*/ 235775 w 931848"/>
                <a:gd name="connsiteY12" fmla="*/ 999166 h 1317050"/>
                <a:gd name="connsiteX13" fmla="*/ 235750 w 931848"/>
                <a:gd name="connsiteY13" fmla="*/ 1001957 h 1317050"/>
                <a:gd name="connsiteX14" fmla="*/ 166930 w 931848"/>
                <a:gd name="connsiteY14" fmla="*/ 1301999 h 1317050"/>
                <a:gd name="connsiteX15" fmla="*/ 0 w 931848"/>
                <a:gd name="connsiteY15" fmla="*/ 648157 h 1317050"/>
                <a:gd name="connsiteX0" fmla="*/ 0 w 931848"/>
                <a:gd name="connsiteY0" fmla="*/ 615964 h 1284857"/>
                <a:gd name="connsiteX1" fmla="*/ 152671 w 931848"/>
                <a:gd name="connsiteY1" fmla="*/ 131256 h 1284857"/>
                <a:gd name="connsiteX2" fmla="*/ 152943 w 931848"/>
                <a:gd name="connsiteY2" fmla="*/ 132465 h 1284857"/>
                <a:gd name="connsiteX3" fmla="*/ 465924 w 931848"/>
                <a:gd name="connsiteY3" fmla="*/ 0 h 1284857"/>
                <a:gd name="connsiteX4" fmla="*/ 931848 w 931848"/>
                <a:gd name="connsiteY4" fmla="*/ 630949 h 1284857"/>
                <a:gd name="connsiteX5" fmla="*/ 764918 w 931848"/>
                <a:gd name="connsiteY5" fmla="*/ 1284791 h 1284857"/>
                <a:gd name="connsiteX6" fmla="*/ 696098 w 931848"/>
                <a:gd name="connsiteY6" fmla="*/ 984749 h 1284857"/>
                <a:gd name="connsiteX7" fmla="*/ 695938 w 931848"/>
                <a:gd name="connsiteY7" fmla="*/ 967054 h 1284857"/>
                <a:gd name="connsiteX8" fmla="*/ 649863 w 931848"/>
                <a:gd name="connsiteY8" fmla="*/ 994444 h 1284857"/>
                <a:gd name="connsiteX9" fmla="*/ 465924 w 931848"/>
                <a:gd name="connsiteY9" fmla="*/ 1035116 h 1284857"/>
                <a:gd name="connsiteX10" fmla="*/ 281985 w 931848"/>
                <a:gd name="connsiteY10" fmla="*/ 994444 h 1284857"/>
                <a:gd name="connsiteX11" fmla="*/ 235775 w 931848"/>
                <a:gd name="connsiteY11" fmla="*/ 966973 h 1284857"/>
                <a:gd name="connsiteX12" fmla="*/ 235750 w 931848"/>
                <a:gd name="connsiteY12" fmla="*/ 969764 h 1284857"/>
                <a:gd name="connsiteX13" fmla="*/ 166930 w 931848"/>
                <a:gd name="connsiteY13" fmla="*/ 1269806 h 1284857"/>
                <a:gd name="connsiteX14" fmla="*/ 0 w 931848"/>
                <a:gd name="connsiteY14" fmla="*/ 615964 h 1284857"/>
                <a:gd name="connsiteX0" fmla="*/ 0 w 931848"/>
                <a:gd name="connsiteY0" fmla="*/ 645038 h 1313931"/>
                <a:gd name="connsiteX1" fmla="*/ 152671 w 931848"/>
                <a:gd name="connsiteY1" fmla="*/ 160330 h 1313931"/>
                <a:gd name="connsiteX2" fmla="*/ 465924 w 931848"/>
                <a:gd name="connsiteY2" fmla="*/ 29074 h 1313931"/>
                <a:gd name="connsiteX3" fmla="*/ 931848 w 931848"/>
                <a:gd name="connsiteY3" fmla="*/ 660023 h 1313931"/>
                <a:gd name="connsiteX4" fmla="*/ 764918 w 931848"/>
                <a:gd name="connsiteY4" fmla="*/ 1313865 h 1313931"/>
                <a:gd name="connsiteX5" fmla="*/ 696098 w 931848"/>
                <a:gd name="connsiteY5" fmla="*/ 1013823 h 1313931"/>
                <a:gd name="connsiteX6" fmla="*/ 695938 w 931848"/>
                <a:gd name="connsiteY6" fmla="*/ 996128 h 1313931"/>
                <a:gd name="connsiteX7" fmla="*/ 649863 w 931848"/>
                <a:gd name="connsiteY7" fmla="*/ 1023518 h 1313931"/>
                <a:gd name="connsiteX8" fmla="*/ 465924 w 931848"/>
                <a:gd name="connsiteY8" fmla="*/ 1064190 h 1313931"/>
                <a:gd name="connsiteX9" fmla="*/ 281985 w 931848"/>
                <a:gd name="connsiteY9" fmla="*/ 1023518 h 1313931"/>
                <a:gd name="connsiteX10" fmla="*/ 235775 w 931848"/>
                <a:gd name="connsiteY10" fmla="*/ 996047 h 1313931"/>
                <a:gd name="connsiteX11" fmla="*/ 235750 w 931848"/>
                <a:gd name="connsiteY11" fmla="*/ 998838 h 1313931"/>
                <a:gd name="connsiteX12" fmla="*/ 166930 w 931848"/>
                <a:gd name="connsiteY12" fmla="*/ 1298880 h 1313931"/>
                <a:gd name="connsiteX13" fmla="*/ 0 w 931848"/>
                <a:gd name="connsiteY13" fmla="*/ 645038 h 1313931"/>
                <a:gd name="connsiteX0" fmla="*/ 0 w 931848"/>
                <a:gd name="connsiteY0" fmla="*/ 615964 h 1284857"/>
                <a:gd name="connsiteX1" fmla="*/ 465924 w 931848"/>
                <a:gd name="connsiteY1" fmla="*/ 0 h 1284857"/>
                <a:gd name="connsiteX2" fmla="*/ 931848 w 931848"/>
                <a:gd name="connsiteY2" fmla="*/ 630949 h 1284857"/>
                <a:gd name="connsiteX3" fmla="*/ 764918 w 931848"/>
                <a:gd name="connsiteY3" fmla="*/ 1284791 h 1284857"/>
                <a:gd name="connsiteX4" fmla="*/ 696098 w 931848"/>
                <a:gd name="connsiteY4" fmla="*/ 984749 h 1284857"/>
                <a:gd name="connsiteX5" fmla="*/ 695938 w 931848"/>
                <a:gd name="connsiteY5" fmla="*/ 967054 h 1284857"/>
                <a:gd name="connsiteX6" fmla="*/ 649863 w 931848"/>
                <a:gd name="connsiteY6" fmla="*/ 994444 h 1284857"/>
                <a:gd name="connsiteX7" fmla="*/ 465924 w 931848"/>
                <a:gd name="connsiteY7" fmla="*/ 1035116 h 1284857"/>
                <a:gd name="connsiteX8" fmla="*/ 281985 w 931848"/>
                <a:gd name="connsiteY8" fmla="*/ 994444 h 1284857"/>
                <a:gd name="connsiteX9" fmla="*/ 235775 w 931848"/>
                <a:gd name="connsiteY9" fmla="*/ 966973 h 1284857"/>
                <a:gd name="connsiteX10" fmla="*/ 235750 w 931848"/>
                <a:gd name="connsiteY10" fmla="*/ 969764 h 1284857"/>
                <a:gd name="connsiteX11" fmla="*/ 166930 w 931848"/>
                <a:gd name="connsiteY11" fmla="*/ 1269806 h 1284857"/>
                <a:gd name="connsiteX12" fmla="*/ 0 w 931848"/>
                <a:gd name="connsiteY12" fmla="*/ 615964 h 1284857"/>
                <a:gd name="connsiteX0" fmla="*/ 0 w 931848"/>
                <a:gd name="connsiteY0" fmla="*/ 615964 h 1284857"/>
                <a:gd name="connsiteX1" fmla="*/ 465924 w 931848"/>
                <a:gd name="connsiteY1" fmla="*/ 0 h 1284857"/>
                <a:gd name="connsiteX2" fmla="*/ 931848 w 931848"/>
                <a:gd name="connsiteY2" fmla="*/ 630949 h 1284857"/>
                <a:gd name="connsiteX3" fmla="*/ 764918 w 931848"/>
                <a:gd name="connsiteY3" fmla="*/ 1284791 h 1284857"/>
                <a:gd name="connsiteX4" fmla="*/ 696098 w 931848"/>
                <a:gd name="connsiteY4" fmla="*/ 984749 h 1284857"/>
                <a:gd name="connsiteX5" fmla="*/ 695938 w 931848"/>
                <a:gd name="connsiteY5" fmla="*/ 967054 h 1284857"/>
                <a:gd name="connsiteX6" fmla="*/ 649863 w 931848"/>
                <a:gd name="connsiteY6" fmla="*/ 994444 h 1284857"/>
                <a:gd name="connsiteX7" fmla="*/ 465924 w 931848"/>
                <a:gd name="connsiteY7" fmla="*/ 1035116 h 1284857"/>
                <a:gd name="connsiteX8" fmla="*/ 281985 w 931848"/>
                <a:gd name="connsiteY8" fmla="*/ 994444 h 1284857"/>
                <a:gd name="connsiteX9" fmla="*/ 235775 w 931848"/>
                <a:gd name="connsiteY9" fmla="*/ 966973 h 1284857"/>
                <a:gd name="connsiteX10" fmla="*/ 235750 w 931848"/>
                <a:gd name="connsiteY10" fmla="*/ 969764 h 1284857"/>
                <a:gd name="connsiteX11" fmla="*/ 166930 w 931848"/>
                <a:gd name="connsiteY11" fmla="*/ 1269806 h 1284857"/>
                <a:gd name="connsiteX12" fmla="*/ 0 w 931848"/>
                <a:gd name="connsiteY12" fmla="*/ 615964 h 1284857"/>
                <a:gd name="connsiteX0" fmla="*/ 0 w 931848"/>
                <a:gd name="connsiteY0" fmla="*/ 615972 h 1284865"/>
                <a:gd name="connsiteX1" fmla="*/ 465924 w 931848"/>
                <a:gd name="connsiteY1" fmla="*/ 8 h 1284865"/>
                <a:gd name="connsiteX2" fmla="*/ 931848 w 931848"/>
                <a:gd name="connsiteY2" fmla="*/ 630957 h 1284865"/>
                <a:gd name="connsiteX3" fmla="*/ 764918 w 931848"/>
                <a:gd name="connsiteY3" fmla="*/ 1284799 h 1284865"/>
                <a:gd name="connsiteX4" fmla="*/ 696098 w 931848"/>
                <a:gd name="connsiteY4" fmla="*/ 984757 h 1284865"/>
                <a:gd name="connsiteX5" fmla="*/ 695938 w 931848"/>
                <a:gd name="connsiteY5" fmla="*/ 967062 h 1284865"/>
                <a:gd name="connsiteX6" fmla="*/ 649863 w 931848"/>
                <a:gd name="connsiteY6" fmla="*/ 994452 h 1284865"/>
                <a:gd name="connsiteX7" fmla="*/ 465924 w 931848"/>
                <a:gd name="connsiteY7" fmla="*/ 1035124 h 1284865"/>
                <a:gd name="connsiteX8" fmla="*/ 281985 w 931848"/>
                <a:gd name="connsiteY8" fmla="*/ 994452 h 1284865"/>
                <a:gd name="connsiteX9" fmla="*/ 235775 w 931848"/>
                <a:gd name="connsiteY9" fmla="*/ 966981 h 1284865"/>
                <a:gd name="connsiteX10" fmla="*/ 235750 w 931848"/>
                <a:gd name="connsiteY10" fmla="*/ 969772 h 1284865"/>
                <a:gd name="connsiteX11" fmla="*/ 166930 w 931848"/>
                <a:gd name="connsiteY11" fmla="*/ 1269814 h 1284865"/>
                <a:gd name="connsiteX12" fmla="*/ 0 w 931848"/>
                <a:gd name="connsiteY12" fmla="*/ 615972 h 1284865"/>
                <a:gd name="connsiteX0" fmla="*/ 0 w 931848"/>
                <a:gd name="connsiteY0" fmla="*/ 615972 h 1284865"/>
                <a:gd name="connsiteX1" fmla="*/ 465924 w 931848"/>
                <a:gd name="connsiteY1" fmla="*/ 8 h 1284865"/>
                <a:gd name="connsiteX2" fmla="*/ 931848 w 931848"/>
                <a:gd name="connsiteY2" fmla="*/ 630957 h 1284865"/>
                <a:gd name="connsiteX3" fmla="*/ 764918 w 931848"/>
                <a:gd name="connsiteY3" fmla="*/ 1284799 h 1284865"/>
                <a:gd name="connsiteX4" fmla="*/ 696098 w 931848"/>
                <a:gd name="connsiteY4" fmla="*/ 984757 h 1284865"/>
                <a:gd name="connsiteX5" fmla="*/ 695938 w 931848"/>
                <a:gd name="connsiteY5" fmla="*/ 967062 h 1284865"/>
                <a:gd name="connsiteX6" fmla="*/ 649863 w 931848"/>
                <a:gd name="connsiteY6" fmla="*/ 994452 h 1284865"/>
                <a:gd name="connsiteX7" fmla="*/ 465924 w 931848"/>
                <a:gd name="connsiteY7" fmla="*/ 1035124 h 1284865"/>
                <a:gd name="connsiteX8" fmla="*/ 281985 w 931848"/>
                <a:gd name="connsiteY8" fmla="*/ 994452 h 1284865"/>
                <a:gd name="connsiteX9" fmla="*/ 235775 w 931848"/>
                <a:gd name="connsiteY9" fmla="*/ 966981 h 1284865"/>
                <a:gd name="connsiteX10" fmla="*/ 235750 w 931848"/>
                <a:gd name="connsiteY10" fmla="*/ 969772 h 1284865"/>
                <a:gd name="connsiteX11" fmla="*/ 166930 w 931848"/>
                <a:gd name="connsiteY11" fmla="*/ 1269814 h 1284865"/>
                <a:gd name="connsiteX12" fmla="*/ 0 w 931848"/>
                <a:gd name="connsiteY12" fmla="*/ 615972 h 1284865"/>
                <a:gd name="connsiteX0" fmla="*/ 0 w 933030"/>
                <a:gd name="connsiteY0" fmla="*/ 615972 h 1284842"/>
                <a:gd name="connsiteX1" fmla="*/ 465924 w 933030"/>
                <a:gd name="connsiteY1" fmla="*/ 8 h 1284842"/>
                <a:gd name="connsiteX2" fmla="*/ 931848 w 933030"/>
                <a:gd name="connsiteY2" fmla="*/ 630957 h 1284842"/>
                <a:gd name="connsiteX3" fmla="*/ 764918 w 933030"/>
                <a:gd name="connsiteY3" fmla="*/ 1284799 h 1284842"/>
                <a:gd name="connsiteX4" fmla="*/ 696098 w 933030"/>
                <a:gd name="connsiteY4" fmla="*/ 984757 h 1284842"/>
                <a:gd name="connsiteX5" fmla="*/ 695938 w 933030"/>
                <a:gd name="connsiteY5" fmla="*/ 967062 h 1284842"/>
                <a:gd name="connsiteX6" fmla="*/ 649863 w 933030"/>
                <a:gd name="connsiteY6" fmla="*/ 994452 h 1284842"/>
                <a:gd name="connsiteX7" fmla="*/ 465924 w 933030"/>
                <a:gd name="connsiteY7" fmla="*/ 1035124 h 1284842"/>
                <a:gd name="connsiteX8" fmla="*/ 281985 w 933030"/>
                <a:gd name="connsiteY8" fmla="*/ 994452 h 1284842"/>
                <a:gd name="connsiteX9" fmla="*/ 235775 w 933030"/>
                <a:gd name="connsiteY9" fmla="*/ 966981 h 1284842"/>
                <a:gd name="connsiteX10" fmla="*/ 235750 w 933030"/>
                <a:gd name="connsiteY10" fmla="*/ 969772 h 1284842"/>
                <a:gd name="connsiteX11" fmla="*/ 166930 w 933030"/>
                <a:gd name="connsiteY11" fmla="*/ 1269814 h 1284842"/>
                <a:gd name="connsiteX12" fmla="*/ 0 w 933030"/>
                <a:gd name="connsiteY12" fmla="*/ 615972 h 1284842"/>
                <a:gd name="connsiteX0" fmla="*/ 13 w 933043"/>
                <a:gd name="connsiteY0" fmla="*/ 615972 h 1284842"/>
                <a:gd name="connsiteX1" fmla="*/ 465937 w 933043"/>
                <a:gd name="connsiteY1" fmla="*/ 8 h 1284842"/>
                <a:gd name="connsiteX2" fmla="*/ 931861 w 933043"/>
                <a:gd name="connsiteY2" fmla="*/ 630957 h 1284842"/>
                <a:gd name="connsiteX3" fmla="*/ 764931 w 933043"/>
                <a:gd name="connsiteY3" fmla="*/ 1284799 h 1284842"/>
                <a:gd name="connsiteX4" fmla="*/ 696111 w 933043"/>
                <a:gd name="connsiteY4" fmla="*/ 984757 h 1284842"/>
                <a:gd name="connsiteX5" fmla="*/ 695951 w 933043"/>
                <a:gd name="connsiteY5" fmla="*/ 967062 h 1284842"/>
                <a:gd name="connsiteX6" fmla="*/ 649876 w 933043"/>
                <a:gd name="connsiteY6" fmla="*/ 994452 h 1284842"/>
                <a:gd name="connsiteX7" fmla="*/ 465937 w 933043"/>
                <a:gd name="connsiteY7" fmla="*/ 1035124 h 1284842"/>
                <a:gd name="connsiteX8" fmla="*/ 281998 w 933043"/>
                <a:gd name="connsiteY8" fmla="*/ 994452 h 1284842"/>
                <a:gd name="connsiteX9" fmla="*/ 235788 w 933043"/>
                <a:gd name="connsiteY9" fmla="*/ 966981 h 1284842"/>
                <a:gd name="connsiteX10" fmla="*/ 235763 w 933043"/>
                <a:gd name="connsiteY10" fmla="*/ 969772 h 1284842"/>
                <a:gd name="connsiteX11" fmla="*/ 166943 w 933043"/>
                <a:gd name="connsiteY11" fmla="*/ 1269814 h 1284842"/>
                <a:gd name="connsiteX12" fmla="*/ 13 w 933043"/>
                <a:gd name="connsiteY12" fmla="*/ 615972 h 128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3043" h="1284842">
                  <a:moveTo>
                    <a:pt x="13" y="615972"/>
                  </a:moveTo>
                  <a:cubicBezTo>
                    <a:pt x="1406" y="435278"/>
                    <a:pt x="58209" y="2161"/>
                    <a:pt x="465937" y="8"/>
                  </a:cubicBezTo>
                  <a:cubicBezTo>
                    <a:pt x="873665" y="-2145"/>
                    <a:pt x="943595" y="416825"/>
                    <a:pt x="931861" y="630957"/>
                  </a:cubicBezTo>
                  <a:cubicBezTo>
                    <a:pt x="920127" y="845089"/>
                    <a:pt x="826859" y="1289916"/>
                    <a:pt x="764931" y="1284799"/>
                  </a:cubicBezTo>
                  <a:cubicBezTo>
                    <a:pt x="726227" y="1281600"/>
                    <a:pt x="701685" y="1162810"/>
                    <a:pt x="696111" y="984757"/>
                  </a:cubicBezTo>
                  <a:cubicBezTo>
                    <a:pt x="696058" y="978859"/>
                    <a:pt x="696004" y="972960"/>
                    <a:pt x="695951" y="967062"/>
                  </a:cubicBezTo>
                  <a:lnTo>
                    <a:pt x="649876" y="994452"/>
                  </a:lnTo>
                  <a:cubicBezTo>
                    <a:pt x="593341" y="1020642"/>
                    <a:pt x="531183" y="1035124"/>
                    <a:pt x="465937" y="1035124"/>
                  </a:cubicBezTo>
                  <a:cubicBezTo>
                    <a:pt x="400691" y="1035124"/>
                    <a:pt x="338534" y="1020642"/>
                    <a:pt x="281998" y="994452"/>
                  </a:cubicBezTo>
                  <a:lnTo>
                    <a:pt x="235788" y="966981"/>
                  </a:lnTo>
                  <a:cubicBezTo>
                    <a:pt x="235780" y="967911"/>
                    <a:pt x="235771" y="968842"/>
                    <a:pt x="235763" y="969772"/>
                  </a:cubicBezTo>
                  <a:cubicBezTo>
                    <a:pt x="230189" y="1147825"/>
                    <a:pt x="205648" y="1266615"/>
                    <a:pt x="166943" y="1269814"/>
                  </a:cubicBezTo>
                  <a:cubicBezTo>
                    <a:pt x="105015" y="1274931"/>
                    <a:pt x="-1380" y="796666"/>
                    <a:pt x="13" y="615972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09E7B95E-3BCD-4D1A-9313-0AEB216775C0}"/>
                </a:ext>
              </a:extLst>
            </p:cNvPr>
            <p:cNvSpPr/>
            <p:nvPr/>
          </p:nvSpPr>
          <p:spPr bwMode="auto">
            <a:xfrm flipH="1">
              <a:off x="5818320" y="2408549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  <a:gd name="connsiteX0" fmla="*/ 654952 w 746392"/>
                <a:gd name="connsiteY0" fmla="*/ 229297 h 446685"/>
                <a:gd name="connsiteX1" fmla="*/ 258591 w 746392"/>
                <a:gd name="connsiteY1" fmla="*/ 437018 h 446685"/>
                <a:gd name="connsiteX2" fmla="*/ 2114 w 746392"/>
                <a:gd name="connsiteY2" fmla="*/ 70318 h 446685"/>
                <a:gd name="connsiteX3" fmla="*/ 3142 w 746392"/>
                <a:gd name="connsiteY3" fmla="*/ 70433 h 446685"/>
                <a:gd name="connsiteX4" fmla="*/ 2854 w 746392"/>
                <a:gd name="connsiteY4" fmla="*/ 69009 h 446685"/>
                <a:gd name="connsiteX5" fmla="*/ 71863 w 746392"/>
                <a:gd name="connsiteY5" fmla="*/ 0 h 446685"/>
                <a:gd name="connsiteX6" fmla="*/ 140872 w 746392"/>
                <a:gd name="connsiteY6" fmla="*/ 69009 h 446685"/>
                <a:gd name="connsiteX7" fmla="*/ 137553 w 746392"/>
                <a:gd name="connsiteY7" fmla="*/ 85448 h 446685"/>
                <a:gd name="connsiteX8" fmla="*/ 139792 w 746392"/>
                <a:gd name="connsiteY8" fmla="*/ 85698 h 446685"/>
                <a:gd name="connsiteX9" fmla="*/ 291370 w 746392"/>
                <a:gd name="connsiteY9" fmla="*/ 302417 h 446685"/>
                <a:gd name="connsiteX10" fmla="*/ 525619 w 746392"/>
                <a:gd name="connsiteY10" fmla="*/ 179654 h 446685"/>
                <a:gd name="connsiteX11" fmla="*/ 746392 w 746392"/>
                <a:gd name="connsiteY11" fmla="*/ 320737 h 446685"/>
                <a:gd name="connsiteX0" fmla="*/ 654952 w 654952"/>
                <a:gd name="connsiteY0" fmla="*/ 229297 h 446685"/>
                <a:gd name="connsiteX1" fmla="*/ 258591 w 654952"/>
                <a:gd name="connsiteY1" fmla="*/ 437018 h 446685"/>
                <a:gd name="connsiteX2" fmla="*/ 2114 w 654952"/>
                <a:gd name="connsiteY2" fmla="*/ 70318 h 446685"/>
                <a:gd name="connsiteX3" fmla="*/ 3142 w 654952"/>
                <a:gd name="connsiteY3" fmla="*/ 70433 h 446685"/>
                <a:gd name="connsiteX4" fmla="*/ 2854 w 654952"/>
                <a:gd name="connsiteY4" fmla="*/ 69009 h 446685"/>
                <a:gd name="connsiteX5" fmla="*/ 71863 w 654952"/>
                <a:gd name="connsiteY5" fmla="*/ 0 h 446685"/>
                <a:gd name="connsiteX6" fmla="*/ 140872 w 654952"/>
                <a:gd name="connsiteY6" fmla="*/ 69009 h 446685"/>
                <a:gd name="connsiteX7" fmla="*/ 137553 w 654952"/>
                <a:gd name="connsiteY7" fmla="*/ 85448 h 446685"/>
                <a:gd name="connsiteX8" fmla="*/ 139792 w 654952"/>
                <a:gd name="connsiteY8" fmla="*/ 85698 h 446685"/>
                <a:gd name="connsiteX9" fmla="*/ 291370 w 654952"/>
                <a:gd name="connsiteY9" fmla="*/ 302417 h 446685"/>
                <a:gd name="connsiteX10" fmla="*/ 525619 w 654952"/>
                <a:gd name="connsiteY10" fmla="*/ 179654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4952" h="446685">
                  <a:moveTo>
                    <a:pt x="654952" y="229297"/>
                  </a:move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74F15721-C195-4E8B-BF47-C4120E5D9560}"/>
              </a:ext>
            </a:extLst>
          </p:cNvPr>
          <p:cNvGrpSpPr/>
          <p:nvPr/>
        </p:nvGrpSpPr>
        <p:grpSpPr>
          <a:xfrm>
            <a:off x="2509705" y="2754958"/>
            <a:ext cx="1290247" cy="1660362"/>
            <a:chOff x="5068899" y="1043735"/>
            <a:chExt cx="1635503" cy="2104657"/>
          </a:xfrm>
        </p:grpSpPr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011A1E36-0BD2-427F-AE8F-471FFAAE9C54}"/>
                </a:ext>
              </a:extLst>
            </p:cNvPr>
            <p:cNvGrpSpPr/>
            <p:nvPr/>
          </p:nvGrpSpPr>
          <p:grpSpPr>
            <a:xfrm>
              <a:off x="5068899" y="1043735"/>
              <a:ext cx="1635503" cy="2104657"/>
              <a:chOff x="151459" y="4292601"/>
              <a:chExt cx="1635503" cy="2104657"/>
            </a:xfrm>
          </p:grpSpPr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EAFA73B1-3EFE-4E70-B573-A750C0A5BA39}"/>
                  </a:ext>
                </a:extLst>
              </p:cNvPr>
              <p:cNvGrpSpPr/>
              <p:nvPr/>
            </p:nvGrpSpPr>
            <p:grpSpPr>
              <a:xfrm>
                <a:off x="201718" y="4292601"/>
                <a:ext cx="1585244" cy="528570"/>
                <a:chOff x="226096" y="4388036"/>
                <a:chExt cx="1462863" cy="487766"/>
              </a:xfrm>
            </p:grpSpPr>
            <p:sp>
              <p:nvSpPr>
                <p:cNvPr id="353" name="二等辺三角形 9">
                  <a:extLst>
                    <a:ext uri="{FF2B5EF4-FFF2-40B4-BE49-F238E27FC236}">
                      <a16:creationId xmlns:a16="http://schemas.microsoft.com/office/drawing/2014/main" id="{4DC8800D-999B-4AEA-95B4-43758069CE51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092798" y="4388037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二等辺三角形 9">
                  <a:extLst>
                    <a:ext uri="{FF2B5EF4-FFF2-40B4-BE49-F238E27FC236}">
                      <a16:creationId xmlns:a16="http://schemas.microsoft.com/office/drawing/2014/main" id="{2A20252C-71CB-4AB8-AB91-CC60335739DF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174650" y="4541621"/>
                  <a:ext cx="350152" cy="323154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二等辺三角形 9">
                  <a:extLst>
                    <a:ext uri="{FF2B5EF4-FFF2-40B4-BE49-F238E27FC236}">
                      <a16:creationId xmlns:a16="http://schemas.microsoft.com/office/drawing/2014/main" id="{E1807EE7-CB6C-4D69-8BE8-36CEC239A9C8}"/>
                    </a:ext>
                  </a:extLst>
                </p:cNvPr>
                <p:cNvSpPr/>
                <p:nvPr/>
              </p:nvSpPr>
              <p:spPr bwMode="auto">
                <a:xfrm rot="19800000">
                  <a:off x="226096" y="4388036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二等辺三角形 9">
                  <a:extLst>
                    <a:ext uri="{FF2B5EF4-FFF2-40B4-BE49-F238E27FC236}">
                      <a16:creationId xmlns:a16="http://schemas.microsoft.com/office/drawing/2014/main" id="{86814B05-4F73-4D97-9A4E-730A7BF64280}"/>
                    </a:ext>
                  </a:extLst>
                </p:cNvPr>
                <p:cNvSpPr/>
                <p:nvPr/>
              </p:nvSpPr>
              <p:spPr bwMode="auto">
                <a:xfrm rot="19800000">
                  <a:off x="390253" y="4541620"/>
                  <a:ext cx="350152" cy="323154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AA184D48-49C7-4EF2-9892-1B41D379E0B2}"/>
                  </a:ext>
                </a:extLst>
              </p:cNvPr>
              <p:cNvGrpSpPr/>
              <p:nvPr/>
            </p:nvGrpSpPr>
            <p:grpSpPr>
              <a:xfrm>
                <a:off x="151459" y="4563282"/>
                <a:ext cx="1542179" cy="1833976"/>
                <a:chOff x="5090397" y="4722939"/>
                <a:chExt cx="1542179" cy="1833976"/>
              </a:xfrm>
            </p:grpSpPr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9848CB18-B0D0-4B8C-B864-5CA70CE895F3}"/>
                    </a:ext>
                  </a:extLst>
                </p:cNvPr>
                <p:cNvSpPr/>
                <p:nvPr/>
              </p:nvSpPr>
              <p:spPr bwMode="auto">
                <a:xfrm>
                  <a:off x="5090397" y="5750814"/>
                  <a:ext cx="654952" cy="446685"/>
                </a:xfrm>
                <a:custGeom>
                  <a:avLst/>
                  <a:gdLst>
                    <a:gd name="connsiteX0" fmla="*/ 71863 w 654952"/>
                    <a:gd name="connsiteY0" fmla="*/ 0 h 446685"/>
                    <a:gd name="connsiteX1" fmla="*/ 140872 w 654952"/>
                    <a:gd name="connsiteY1" fmla="*/ 69009 h 446685"/>
                    <a:gd name="connsiteX2" fmla="*/ 137553 w 654952"/>
                    <a:gd name="connsiteY2" fmla="*/ 85448 h 446685"/>
                    <a:gd name="connsiteX3" fmla="*/ 139792 w 654952"/>
                    <a:gd name="connsiteY3" fmla="*/ 85698 h 446685"/>
                    <a:gd name="connsiteX4" fmla="*/ 291370 w 654952"/>
                    <a:gd name="connsiteY4" fmla="*/ 302417 h 446685"/>
                    <a:gd name="connsiteX5" fmla="*/ 525619 w 654952"/>
                    <a:gd name="connsiteY5" fmla="*/ 179654 h 446685"/>
                    <a:gd name="connsiteX6" fmla="*/ 654952 w 654952"/>
                    <a:gd name="connsiteY6" fmla="*/ 229297 h 446685"/>
                    <a:gd name="connsiteX7" fmla="*/ 258591 w 654952"/>
                    <a:gd name="connsiteY7" fmla="*/ 437018 h 446685"/>
                    <a:gd name="connsiteX8" fmla="*/ 2114 w 654952"/>
                    <a:gd name="connsiteY8" fmla="*/ 70318 h 446685"/>
                    <a:gd name="connsiteX9" fmla="*/ 3142 w 654952"/>
                    <a:gd name="connsiteY9" fmla="*/ 70433 h 446685"/>
                    <a:gd name="connsiteX10" fmla="*/ 2854 w 654952"/>
                    <a:gd name="connsiteY10" fmla="*/ 69009 h 446685"/>
                    <a:gd name="connsiteX11" fmla="*/ 71863 w 654952"/>
                    <a:gd name="connsiteY11" fmla="*/ 0 h 446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54952" h="446685">
                      <a:moveTo>
                        <a:pt x="71863" y="0"/>
                      </a:moveTo>
                      <a:cubicBezTo>
                        <a:pt x="109976" y="0"/>
                        <a:pt x="140872" y="30896"/>
                        <a:pt x="140872" y="69009"/>
                      </a:cubicBezTo>
                      <a:lnTo>
                        <a:pt x="137553" y="85448"/>
                      </a:lnTo>
                      <a:lnTo>
                        <a:pt x="139792" y="85698"/>
                      </a:lnTo>
                      <a:cubicBezTo>
                        <a:pt x="128611" y="185781"/>
                        <a:pt x="193523" y="278590"/>
                        <a:pt x="291370" y="302417"/>
                      </a:cubicBezTo>
                      <a:cubicBezTo>
                        <a:pt x="389217" y="326245"/>
                        <a:pt x="489532" y="273673"/>
                        <a:pt x="525619" y="179654"/>
                      </a:cubicBezTo>
                      <a:lnTo>
                        <a:pt x="654952" y="229297"/>
                      </a:lnTo>
                      <a:cubicBezTo>
                        <a:pt x="593891" y="388381"/>
                        <a:pt x="424152" y="477335"/>
                        <a:pt x="258591" y="437018"/>
                      </a:cubicBezTo>
                      <a:cubicBezTo>
                        <a:pt x="93030" y="396700"/>
                        <a:pt x="-16805" y="239664"/>
                        <a:pt x="2114" y="70318"/>
                      </a:cubicBezTo>
                      <a:lnTo>
                        <a:pt x="3142" y="70433"/>
                      </a:lnTo>
                      <a:lnTo>
                        <a:pt x="2854" y="69009"/>
                      </a:lnTo>
                      <a:cubicBezTo>
                        <a:pt x="2854" y="30896"/>
                        <a:pt x="33750" y="0"/>
                        <a:pt x="71863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A5556802-3F9F-45A7-B0EF-235BB123B011}"/>
                    </a:ext>
                  </a:extLst>
                </p:cNvPr>
                <p:cNvGrpSpPr/>
                <p:nvPr/>
              </p:nvGrpSpPr>
              <p:grpSpPr>
                <a:xfrm>
                  <a:off x="5241666" y="4722939"/>
                  <a:ext cx="1390910" cy="1833976"/>
                  <a:chOff x="5241666" y="4722939"/>
                  <a:chExt cx="1390910" cy="1833976"/>
                </a:xfrm>
              </p:grpSpPr>
              <p:sp>
                <p:nvSpPr>
                  <p:cNvPr id="339" name="楕円 338">
                    <a:extLst>
                      <a:ext uri="{FF2B5EF4-FFF2-40B4-BE49-F238E27FC236}">
                        <a16:creationId xmlns:a16="http://schemas.microsoft.com/office/drawing/2014/main" id="{2D01463A-8EF8-47CC-8642-936DAA55DE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45354" y="5970601"/>
                    <a:ext cx="156883" cy="49877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楕円 339">
                    <a:extLst>
                      <a:ext uri="{FF2B5EF4-FFF2-40B4-BE49-F238E27FC236}">
                        <a16:creationId xmlns:a16="http://schemas.microsoft.com/office/drawing/2014/main" id="{DF3E6132-7039-4CA1-9A95-F737958507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65519" y="5970601"/>
                    <a:ext cx="156883" cy="49877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フリーフォーム: 図形 340">
                    <a:extLst>
                      <a:ext uri="{FF2B5EF4-FFF2-40B4-BE49-F238E27FC236}">
                        <a16:creationId xmlns:a16="http://schemas.microsoft.com/office/drawing/2014/main" id="{447A594D-0E40-444C-8CBF-8CDFB50434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40643" y="5173441"/>
                    <a:ext cx="987324" cy="1383474"/>
                  </a:xfrm>
                  <a:custGeom>
                    <a:avLst/>
                    <a:gdLst>
                      <a:gd name="connsiteX0" fmla="*/ 70035 w 957251"/>
                      <a:gd name="connsiteY0" fmla="*/ 66 h 1341335"/>
                      <a:gd name="connsiteX1" fmla="*/ 165373 w 957251"/>
                      <a:gd name="connsiteY1" fmla="*/ 187734 h 1341335"/>
                      <a:gd name="connsiteX2" fmla="*/ 165645 w 957251"/>
                      <a:gd name="connsiteY2" fmla="*/ 188943 h 1341335"/>
                      <a:gd name="connsiteX3" fmla="*/ 214417 w 957251"/>
                      <a:gd name="connsiteY3" fmla="*/ 144869 h 1341335"/>
                      <a:gd name="connsiteX4" fmla="*/ 478626 w 957251"/>
                      <a:gd name="connsiteY4" fmla="*/ 56478 h 1341335"/>
                      <a:gd name="connsiteX5" fmla="*/ 742835 w 957251"/>
                      <a:gd name="connsiteY5" fmla="*/ 144869 h 1341335"/>
                      <a:gd name="connsiteX6" fmla="*/ 795010 w 957251"/>
                      <a:gd name="connsiteY6" fmla="*/ 192017 h 1341335"/>
                      <a:gd name="connsiteX7" fmla="*/ 815166 w 957251"/>
                      <a:gd name="connsiteY7" fmla="*/ 123119 h 1341335"/>
                      <a:gd name="connsiteX8" fmla="*/ 887218 w 957251"/>
                      <a:gd name="connsiteY8" fmla="*/ 15051 h 1341335"/>
                      <a:gd name="connsiteX9" fmla="*/ 944550 w 957251"/>
                      <a:gd name="connsiteY9" fmla="*/ 687427 h 1341335"/>
                      <a:gd name="connsiteX10" fmla="*/ 777620 w 957251"/>
                      <a:gd name="connsiteY10" fmla="*/ 1341269 h 1341335"/>
                      <a:gd name="connsiteX11" fmla="*/ 708800 w 957251"/>
                      <a:gd name="connsiteY11" fmla="*/ 1041227 h 1341335"/>
                      <a:gd name="connsiteX12" fmla="*/ 708640 w 957251"/>
                      <a:gd name="connsiteY12" fmla="*/ 1023532 h 1341335"/>
                      <a:gd name="connsiteX13" fmla="*/ 662565 w 957251"/>
                      <a:gd name="connsiteY13" fmla="*/ 1050922 h 1341335"/>
                      <a:gd name="connsiteX14" fmla="*/ 478626 w 957251"/>
                      <a:gd name="connsiteY14" fmla="*/ 1091594 h 1341335"/>
                      <a:gd name="connsiteX15" fmla="*/ 294687 w 957251"/>
                      <a:gd name="connsiteY15" fmla="*/ 1050922 h 1341335"/>
                      <a:gd name="connsiteX16" fmla="*/ 248477 w 957251"/>
                      <a:gd name="connsiteY16" fmla="*/ 1023451 h 1341335"/>
                      <a:gd name="connsiteX17" fmla="*/ 248452 w 957251"/>
                      <a:gd name="connsiteY17" fmla="*/ 1026242 h 1341335"/>
                      <a:gd name="connsiteX18" fmla="*/ 179632 w 957251"/>
                      <a:gd name="connsiteY18" fmla="*/ 1326284 h 1341335"/>
                      <a:gd name="connsiteX19" fmla="*/ 12702 w 957251"/>
                      <a:gd name="connsiteY19" fmla="*/ 672442 h 1341335"/>
                      <a:gd name="connsiteX20" fmla="*/ 6710 w 957251"/>
                      <a:gd name="connsiteY20" fmla="*/ 580956 h 1341335"/>
                      <a:gd name="connsiteX21" fmla="*/ 6073 w 957251"/>
                      <a:gd name="connsiteY21" fmla="*/ 574036 h 1341335"/>
                      <a:gd name="connsiteX22" fmla="*/ 6180 w 957251"/>
                      <a:gd name="connsiteY22" fmla="*/ 572870 h 1341335"/>
                      <a:gd name="connsiteX23" fmla="*/ 3936 w 957251"/>
                      <a:gd name="connsiteY23" fmla="*/ 538614 h 1341335"/>
                      <a:gd name="connsiteX24" fmla="*/ 70035 w 957251"/>
                      <a:gd name="connsiteY24" fmla="*/ 66 h 1341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57251" h="1341335">
                        <a:moveTo>
                          <a:pt x="70035" y="66"/>
                        </a:moveTo>
                        <a:cubicBezTo>
                          <a:pt x="100999" y="-2493"/>
                          <a:pt x="135165" y="69412"/>
                          <a:pt x="165373" y="187734"/>
                        </a:cubicBezTo>
                        <a:lnTo>
                          <a:pt x="165645" y="188943"/>
                        </a:lnTo>
                        <a:lnTo>
                          <a:pt x="214417" y="144869"/>
                        </a:lnTo>
                        <a:cubicBezTo>
                          <a:pt x="289837" y="89064"/>
                          <a:pt x="380757" y="56478"/>
                          <a:pt x="478626" y="56478"/>
                        </a:cubicBezTo>
                        <a:cubicBezTo>
                          <a:pt x="576495" y="56478"/>
                          <a:pt x="667415" y="89064"/>
                          <a:pt x="742835" y="144869"/>
                        </a:cubicBezTo>
                        <a:lnTo>
                          <a:pt x="795010" y="192017"/>
                        </a:lnTo>
                        <a:lnTo>
                          <a:pt x="815166" y="123119"/>
                        </a:lnTo>
                        <a:cubicBezTo>
                          <a:pt x="838971" y="53099"/>
                          <a:pt x="863995" y="13132"/>
                          <a:pt x="887218" y="15051"/>
                        </a:cubicBezTo>
                        <a:cubicBezTo>
                          <a:pt x="949146" y="20169"/>
                          <a:pt x="974814" y="321202"/>
                          <a:pt x="944550" y="687427"/>
                        </a:cubicBezTo>
                        <a:cubicBezTo>
                          <a:pt x="914285" y="1053651"/>
                          <a:pt x="839548" y="1346386"/>
                          <a:pt x="777620" y="1341269"/>
                        </a:cubicBezTo>
                        <a:cubicBezTo>
                          <a:pt x="738916" y="1338070"/>
                          <a:pt x="714374" y="1219280"/>
                          <a:pt x="708800" y="1041227"/>
                        </a:cubicBezTo>
                        <a:lnTo>
                          <a:pt x="708640" y="1023532"/>
                        </a:lnTo>
                        <a:lnTo>
                          <a:pt x="662565" y="1050922"/>
                        </a:lnTo>
                        <a:cubicBezTo>
                          <a:pt x="606030" y="1077112"/>
                          <a:pt x="543872" y="1091594"/>
                          <a:pt x="478626" y="1091594"/>
                        </a:cubicBezTo>
                        <a:cubicBezTo>
                          <a:pt x="413380" y="1091594"/>
                          <a:pt x="351223" y="1077112"/>
                          <a:pt x="294687" y="1050922"/>
                        </a:cubicBezTo>
                        <a:lnTo>
                          <a:pt x="248477" y="1023451"/>
                        </a:lnTo>
                        <a:lnTo>
                          <a:pt x="248452" y="1026242"/>
                        </a:lnTo>
                        <a:cubicBezTo>
                          <a:pt x="242878" y="1204295"/>
                          <a:pt x="218337" y="1323085"/>
                          <a:pt x="179632" y="1326284"/>
                        </a:cubicBezTo>
                        <a:cubicBezTo>
                          <a:pt x="117704" y="1331401"/>
                          <a:pt x="42967" y="1038666"/>
                          <a:pt x="12702" y="672442"/>
                        </a:cubicBezTo>
                        <a:lnTo>
                          <a:pt x="6710" y="580956"/>
                        </a:lnTo>
                        <a:lnTo>
                          <a:pt x="6073" y="574036"/>
                        </a:lnTo>
                        <a:lnTo>
                          <a:pt x="6180" y="572870"/>
                        </a:lnTo>
                        <a:lnTo>
                          <a:pt x="3936" y="538614"/>
                        </a:lnTo>
                        <a:cubicBezTo>
                          <a:pt x="-10579" y="235582"/>
                          <a:pt x="15848" y="4544"/>
                          <a:pt x="70035" y="66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楕円 341">
                    <a:extLst>
                      <a:ext uri="{FF2B5EF4-FFF2-40B4-BE49-F238E27FC236}">
                        <a16:creationId xmlns:a16="http://schemas.microsoft.com/office/drawing/2014/main" id="{E3C22180-4BB7-4EEC-83EB-6B7BA75550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0539" y="4722939"/>
                    <a:ext cx="1367530" cy="1247662"/>
                  </a:xfrm>
                  <a:prstGeom prst="ellipse">
                    <a:avLst/>
                  </a:pr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43" name="グループ化 342">
                    <a:extLst>
                      <a:ext uri="{FF2B5EF4-FFF2-40B4-BE49-F238E27FC236}">
                        <a16:creationId xmlns:a16="http://schemas.microsoft.com/office/drawing/2014/main" id="{0D7F8301-C21C-4D4D-B0D6-E71AD8D48377}"/>
                      </a:ext>
                    </a:extLst>
                  </p:cNvPr>
                  <p:cNvGrpSpPr/>
                  <p:nvPr/>
                </p:nvGrpSpPr>
                <p:grpSpPr>
                  <a:xfrm>
                    <a:off x="5241666" y="5521986"/>
                    <a:ext cx="1390910" cy="339531"/>
                    <a:chOff x="5328317" y="5674840"/>
                    <a:chExt cx="1217607" cy="339531"/>
                  </a:xfrm>
                </p:grpSpPr>
                <p:sp>
                  <p:nvSpPr>
                    <p:cNvPr id="344" name="フリーフォーム: 図形 343">
                      <a:extLst>
                        <a:ext uri="{FF2B5EF4-FFF2-40B4-BE49-F238E27FC236}">
                          <a16:creationId xmlns:a16="http://schemas.microsoft.com/office/drawing/2014/main" id="{003BD778-A01B-4C37-98A3-13B7EC9CD2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48133" y="5691349"/>
                      <a:ext cx="750274" cy="323022"/>
                    </a:xfrm>
                    <a:custGeom>
                      <a:avLst/>
                      <a:gdLst>
                        <a:gd name="connsiteX0" fmla="*/ 211332 w 732226"/>
                        <a:gd name="connsiteY0" fmla="*/ 0 h 235586"/>
                        <a:gd name="connsiteX1" fmla="*/ 360766 w 732226"/>
                        <a:gd name="connsiteY1" fmla="*/ 34501 h 235586"/>
                        <a:gd name="connsiteX2" fmla="*/ 366113 w 732226"/>
                        <a:gd name="connsiteY2" fmla="*/ 38921 h 235586"/>
                        <a:gd name="connsiteX3" fmla="*/ 371460 w 732226"/>
                        <a:gd name="connsiteY3" fmla="*/ 34501 h 235586"/>
                        <a:gd name="connsiteX4" fmla="*/ 520894 w 732226"/>
                        <a:gd name="connsiteY4" fmla="*/ 0 h 235586"/>
                        <a:gd name="connsiteX5" fmla="*/ 732226 w 732226"/>
                        <a:gd name="connsiteY5" fmla="*/ 117793 h 235586"/>
                        <a:gd name="connsiteX6" fmla="*/ 520894 w 732226"/>
                        <a:gd name="connsiteY6" fmla="*/ 235586 h 235586"/>
                        <a:gd name="connsiteX7" fmla="*/ 371460 w 732226"/>
                        <a:gd name="connsiteY7" fmla="*/ 201085 h 235586"/>
                        <a:gd name="connsiteX8" fmla="*/ 366113 w 732226"/>
                        <a:gd name="connsiteY8" fmla="*/ 196665 h 235586"/>
                        <a:gd name="connsiteX9" fmla="*/ 360766 w 732226"/>
                        <a:gd name="connsiteY9" fmla="*/ 201085 h 235586"/>
                        <a:gd name="connsiteX10" fmla="*/ 211332 w 732226"/>
                        <a:gd name="connsiteY10" fmla="*/ 235586 h 235586"/>
                        <a:gd name="connsiteX11" fmla="*/ 0 w 732226"/>
                        <a:gd name="connsiteY11" fmla="*/ 117793 h 235586"/>
                        <a:gd name="connsiteX12" fmla="*/ 211332 w 732226"/>
                        <a:gd name="connsiteY12" fmla="*/ 0 h 2355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732226" h="235586">
                          <a:moveTo>
                            <a:pt x="211332" y="0"/>
                          </a:moveTo>
                          <a:cubicBezTo>
                            <a:pt x="269689" y="0"/>
                            <a:pt x="322523" y="13185"/>
                            <a:pt x="360766" y="34501"/>
                          </a:cubicBezTo>
                          <a:lnTo>
                            <a:pt x="366113" y="38921"/>
                          </a:lnTo>
                          <a:lnTo>
                            <a:pt x="371460" y="34501"/>
                          </a:lnTo>
                          <a:cubicBezTo>
                            <a:pt x="409704" y="13185"/>
                            <a:pt x="462537" y="0"/>
                            <a:pt x="520894" y="0"/>
                          </a:cubicBezTo>
                          <a:cubicBezTo>
                            <a:pt x="637609" y="0"/>
                            <a:pt x="732226" y="52738"/>
                            <a:pt x="732226" y="117793"/>
                          </a:cubicBezTo>
                          <a:cubicBezTo>
                            <a:pt x="732226" y="182848"/>
                            <a:pt x="637609" y="235586"/>
                            <a:pt x="520894" y="235586"/>
                          </a:cubicBezTo>
                          <a:cubicBezTo>
                            <a:pt x="462537" y="235586"/>
                            <a:pt x="409704" y="222402"/>
                            <a:pt x="371460" y="201085"/>
                          </a:cubicBezTo>
                          <a:lnTo>
                            <a:pt x="366113" y="196665"/>
                          </a:lnTo>
                          <a:lnTo>
                            <a:pt x="360766" y="201085"/>
                          </a:lnTo>
                          <a:cubicBezTo>
                            <a:pt x="322523" y="222402"/>
                            <a:pt x="269689" y="235586"/>
                            <a:pt x="211332" y="235586"/>
                          </a:cubicBezTo>
                          <a:cubicBezTo>
                            <a:pt x="94617" y="235586"/>
                            <a:pt x="0" y="182848"/>
                            <a:pt x="0" y="117793"/>
                          </a:cubicBezTo>
                          <a:cubicBezTo>
                            <a:pt x="0" y="52738"/>
                            <a:pt x="94617" y="0"/>
                            <a:pt x="211332" y="0"/>
                          </a:cubicBez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5" name="楕円 344">
                      <a:extLst>
                        <a:ext uri="{FF2B5EF4-FFF2-40B4-BE49-F238E27FC236}">
                          <a16:creationId xmlns:a16="http://schemas.microsoft.com/office/drawing/2014/main" id="{B1C1B90E-678F-4D9C-AB52-2F9E226178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27377" y="5674840"/>
                      <a:ext cx="213854" cy="16929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6" name="楕円 345">
                      <a:extLst>
                        <a:ext uri="{FF2B5EF4-FFF2-40B4-BE49-F238E27FC236}">
                          <a16:creationId xmlns:a16="http://schemas.microsoft.com/office/drawing/2014/main" id="{90826DBD-606B-494E-B925-6BCDEA27EA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96007" y="5706574"/>
                      <a:ext cx="76594" cy="4715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7" name="月 346">
                      <a:extLst>
                        <a:ext uri="{FF2B5EF4-FFF2-40B4-BE49-F238E27FC236}">
                          <a16:creationId xmlns:a16="http://schemas.microsoft.com/office/drawing/2014/main" id="{465CE548-1A4D-4E18-ADE1-72C9ADC7655A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5520869" y="5614547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48" name="月 347">
                      <a:extLst>
                        <a:ext uri="{FF2B5EF4-FFF2-40B4-BE49-F238E27FC236}">
                          <a16:creationId xmlns:a16="http://schemas.microsoft.com/office/drawing/2014/main" id="{37E69806-E195-4791-B34E-A4E6D7CD71AA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5473495" y="5678239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49" name="月 348">
                      <a:extLst>
                        <a:ext uri="{FF2B5EF4-FFF2-40B4-BE49-F238E27FC236}">
                          <a16:creationId xmlns:a16="http://schemas.microsoft.com/office/drawing/2014/main" id="{E20AB147-6BD4-4549-BC0A-1026C3ABA37E}"/>
                        </a:ext>
                      </a:extLst>
                    </p:cNvPr>
                    <p:cNvSpPr/>
                    <p:nvPr/>
                  </p:nvSpPr>
                  <p:spPr bwMode="auto">
                    <a:xfrm rot="4863801">
                      <a:off x="5510148" y="5749692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50" name="月 349">
                      <a:extLst>
                        <a:ext uri="{FF2B5EF4-FFF2-40B4-BE49-F238E27FC236}">
                          <a16:creationId xmlns:a16="http://schemas.microsoft.com/office/drawing/2014/main" id="{941290DE-FDE6-415E-99EB-6D73735292F1}"/>
                        </a:ext>
                      </a:extLst>
                    </p:cNvPr>
                    <p:cNvSpPr/>
                    <p:nvPr/>
                  </p:nvSpPr>
                  <p:spPr bwMode="auto">
                    <a:xfrm rot="15300000" flipH="1">
                      <a:off x="6321411" y="5614547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51" name="月 350">
                      <a:extLst>
                        <a:ext uri="{FF2B5EF4-FFF2-40B4-BE49-F238E27FC236}">
                          <a16:creationId xmlns:a16="http://schemas.microsoft.com/office/drawing/2014/main" id="{3867D95F-F1CE-4B1C-846E-AB7363D4EA32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6368785" y="5678239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52" name="月 351">
                      <a:extLst>
                        <a:ext uri="{FF2B5EF4-FFF2-40B4-BE49-F238E27FC236}">
                          <a16:creationId xmlns:a16="http://schemas.microsoft.com/office/drawing/2014/main" id="{6799A14E-7F2D-4E57-B7BB-D813FA598043}"/>
                        </a:ext>
                      </a:extLst>
                    </p:cNvPr>
                    <p:cNvSpPr/>
                    <p:nvPr/>
                  </p:nvSpPr>
                  <p:spPr bwMode="auto">
                    <a:xfrm rot="16736199" flipH="1">
                      <a:off x="6332131" y="5749692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5974CFBF-9FFC-4254-8EAD-2324ADFE891E}"/>
                </a:ext>
              </a:extLst>
            </p:cNvPr>
            <p:cNvSpPr/>
            <p:nvPr/>
          </p:nvSpPr>
          <p:spPr bwMode="auto">
            <a:xfrm rot="900000">
              <a:off x="5312059" y="1801956"/>
              <a:ext cx="501899" cy="152820"/>
            </a:xfrm>
            <a:custGeom>
              <a:avLst/>
              <a:gdLst>
                <a:gd name="connsiteX0" fmla="*/ 157643 w 501899"/>
                <a:gd name="connsiteY0" fmla="*/ 9800 h 152820"/>
                <a:gd name="connsiteX1" fmla="*/ 240816 w 501899"/>
                <a:gd name="connsiteY1" fmla="*/ 0 h 152820"/>
                <a:gd name="connsiteX2" fmla="*/ 498533 w 501899"/>
                <a:gd name="connsiteY2" fmla="*/ 133128 h 152820"/>
                <a:gd name="connsiteX3" fmla="*/ 501899 w 501899"/>
                <a:gd name="connsiteY3" fmla="*/ 141578 h 152820"/>
                <a:gd name="connsiteX4" fmla="*/ 498533 w 501899"/>
                <a:gd name="connsiteY4" fmla="*/ 150029 h 152820"/>
                <a:gd name="connsiteX5" fmla="*/ 496360 w 501899"/>
                <a:gd name="connsiteY5" fmla="*/ 152820 h 152820"/>
                <a:gd name="connsiteX6" fmla="*/ 422018 w 501899"/>
                <a:gd name="connsiteY6" fmla="*/ 114998 h 152820"/>
                <a:gd name="connsiteX7" fmla="*/ 204361 w 501899"/>
                <a:gd name="connsiteY7" fmla="*/ 77771 h 152820"/>
                <a:gd name="connsiteX8" fmla="*/ 88598 w 501899"/>
                <a:gd name="connsiteY8" fmla="*/ 87571 h 152820"/>
                <a:gd name="connsiteX9" fmla="*/ 0 w 501899"/>
                <a:gd name="connsiteY9" fmla="*/ 111419 h 152820"/>
                <a:gd name="connsiteX10" fmla="*/ 24988 w 501899"/>
                <a:gd name="connsiteY10" fmla="*/ 79322 h 152820"/>
                <a:gd name="connsiteX11" fmla="*/ 157643 w 501899"/>
                <a:gd name="connsiteY11" fmla="*/ 9800 h 15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1899" h="152820">
                  <a:moveTo>
                    <a:pt x="157643" y="9800"/>
                  </a:moveTo>
                  <a:cubicBezTo>
                    <a:pt x="183917" y="3431"/>
                    <a:pt x="211853" y="0"/>
                    <a:pt x="240816" y="0"/>
                  </a:cubicBezTo>
                  <a:cubicBezTo>
                    <a:pt x="356671" y="0"/>
                    <a:pt x="456073" y="54894"/>
                    <a:pt x="498533" y="133128"/>
                  </a:cubicBezTo>
                  <a:lnTo>
                    <a:pt x="501899" y="141578"/>
                  </a:lnTo>
                  <a:lnTo>
                    <a:pt x="498533" y="150029"/>
                  </a:lnTo>
                  <a:lnTo>
                    <a:pt x="496360" y="152820"/>
                  </a:lnTo>
                  <a:lnTo>
                    <a:pt x="422018" y="114998"/>
                  </a:lnTo>
                  <a:cubicBezTo>
                    <a:pt x="359887" y="91495"/>
                    <a:pt x="284986" y="77771"/>
                    <a:pt x="204361" y="77771"/>
                  </a:cubicBezTo>
                  <a:cubicBezTo>
                    <a:pt x="164049" y="77771"/>
                    <a:pt x="125167" y="81202"/>
                    <a:pt x="88598" y="87571"/>
                  </a:cubicBezTo>
                  <a:lnTo>
                    <a:pt x="0" y="111419"/>
                  </a:lnTo>
                  <a:lnTo>
                    <a:pt x="24988" y="79322"/>
                  </a:lnTo>
                  <a:cubicBezTo>
                    <a:pt x="59189" y="47026"/>
                    <a:pt x="105094" y="22537"/>
                    <a:pt x="157643" y="9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46AA84B8-C1CB-4D68-BBE2-861B4F7E6351}"/>
                </a:ext>
              </a:extLst>
            </p:cNvPr>
            <p:cNvSpPr/>
            <p:nvPr/>
          </p:nvSpPr>
          <p:spPr bwMode="auto">
            <a:xfrm rot="20700000" flipH="1">
              <a:off x="5999772" y="1801956"/>
              <a:ext cx="501899" cy="152820"/>
            </a:xfrm>
            <a:custGeom>
              <a:avLst/>
              <a:gdLst>
                <a:gd name="connsiteX0" fmla="*/ 157643 w 501899"/>
                <a:gd name="connsiteY0" fmla="*/ 9800 h 152820"/>
                <a:gd name="connsiteX1" fmla="*/ 240816 w 501899"/>
                <a:gd name="connsiteY1" fmla="*/ 0 h 152820"/>
                <a:gd name="connsiteX2" fmla="*/ 498533 w 501899"/>
                <a:gd name="connsiteY2" fmla="*/ 133128 h 152820"/>
                <a:gd name="connsiteX3" fmla="*/ 501899 w 501899"/>
                <a:gd name="connsiteY3" fmla="*/ 141578 h 152820"/>
                <a:gd name="connsiteX4" fmla="*/ 498533 w 501899"/>
                <a:gd name="connsiteY4" fmla="*/ 150029 h 152820"/>
                <a:gd name="connsiteX5" fmla="*/ 496360 w 501899"/>
                <a:gd name="connsiteY5" fmla="*/ 152820 h 152820"/>
                <a:gd name="connsiteX6" fmla="*/ 422018 w 501899"/>
                <a:gd name="connsiteY6" fmla="*/ 114998 h 152820"/>
                <a:gd name="connsiteX7" fmla="*/ 204361 w 501899"/>
                <a:gd name="connsiteY7" fmla="*/ 77771 h 152820"/>
                <a:gd name="connsiteX8" fmla="*/ 88598 w 501899"/>
                <a:gd name="connsiteY8" fmla="*/ 87571 h 152820"/>
                <a:gd name="connsiteX9" fmla="*/ 0 w 501899"/>
                <a:gd name="connsiteY9" fmla="*/ 111419 h 152820"/>
                <a:gd name="connsiteX10" fmla="*/ 24988 w 501899"/>
                <a:gd name="connsiteY10" fmla="*/ 79322 h 152820"/>
                <a:gd name="connsiteX11" fmla="*/ 157643 w 501899"/>
                <a:gd name="connsiteY11" fmla="*/ 9800 h 15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1899" h="152820">
                  <a:moveTo>
                    <a:pt x="157643" y="9800"/>
                  </a:moveTo>
                  <a:cubicBezTo>
                    <a:pt x="183917" y="3431"/>
                    <a:pt x="211853" y="0"/>
                    <a:pt x="240816" y="0"/>
                  </a:cubicBezTo>
                  <a:cubicBezTo>
                    <a:pt x="356671" y="0"/>
                    <a:pt x="456073" y="54894"/>
                    <a:pt x="498533" y="133128"/>
                  </a:cubicBezTo>
                  <a:lnTo>
                    <a:pt x="501899" y="141578"/>
                  </a:lnTo>
                  <a:lnTo>
                    <a:pt x="498533" y="150029"/>
                  </a:lnTo>
                  <a:lnTo>
                    <a:pt x="496360" y="152820"/>
                  </a:lnTo>
                  <a:lnTo>
                    <a:pt x="422018" y="114998"/>
                  </a:lnTo>
                  <a:cubicBezTo>
                    <a:pt x="359887" y="91495"/>
                    <a:pt x="284986" y="77771"/>
                    <a:pt x="204361" y="77771"/>
                  </a:cubicBezTo>
                  <a:cubicBezTo>
                    <a:pt x="164049" y="77771"/>
                    <a:pt x="125167" y="81202"/>
                    <a:pt x="88598" y="87571"/>
                  </a:cubicBezTo>
                  <a:lnTo>
                    <a:pt x="0" y="111419"/>
                  </a:lnTo>
                  <a:lnTo>
                    <a:pt x="24988" y="79322"/>
                  </a:lnTo>
                  <a:cubicBezTo>
                    <a:pt x="59189" y="47026"/>
                    <a:pt x="105094" y="22537"/>
                    <a:pt x="157643" y="9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57" name="グループ化 356">
            <a:extLst>
              <a:ext uri="{FF2B5EF4-FFF2-40B4-BE49-F238E27FC236}">
                <a16:creationId xmlns:a16="http://schemas.microsoft.com/office/drawing/2014/main" id="{AB35D113-62E8-4279-BD3F-820005336780}"/>
              </a:ext>
            </a:extLst>
          </p:cNvPr>
          <p:cNvGrpSpPr/>
          <p:nvPr/>
        </p:nvGrpSpPr>
        <p:grpSpPr>
          <a:xfrm>
            <a:off x="4382314" y="2778659"/>
            <a:ext cx="1290247" cy="1660362"/>
            <a:chOff x="-824871" y="3825035"/>
            <a:chExt cx="1635503" cy="2104657"/>
          </a:xfrm>
        </p:grpSpPr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E1E772C9-6980-4DF7-AF87-2FD8DB454B92}"/>
                </a:ext>
              </a:extLst>
            </p:cNvPr>
            <p:cNvGrpSpPr/>
            <p:nvPr/>
          </p:nvGrpSpPr>
          <p:grpSpPr>
            <a:xfrm>
              <a:off x="-824871" y="3825035"/>
              <a:ext cx="1635503" cy="2104657"/>
              <a:chOff x="151459" y="4292601"/>
              <a:chExt cx="1635503" cy="2104657"/>
            </a:xfrm>
          </p:grpSpPr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61C06DFE-53BB-422E-BFB9-3CC2FD3B7F9E}"/>
                  </a:ext>
                </a:extLst>
              </p:cNvPr>
              <p:cNvGrpSpPr/>
              <p:nvPr/>
            </p:nvGrpSpPr>
            <p:grpSpPr>
              <a:xfrm>
                <a:off x="201718" y="4292601"/>
                <a:ext cx="1585244" cy="528570"/>
                <a:chOff x="226096" y="4388036"/>
                <a:chExt cx="1462863" cy="487766"/>
              </a:xfrm>
            </p:grpSpPr>
            <p:sp>
              <p:nvSpPr>
                <p:cNvPr id="381" name="二等辺三角形 9">
                  <a:extLst>
                    <a:ext uri="{FF2B5EF4-FFF2-40B4-BE49-F238E27FC236}">
                      <a16:creationId xmlns:a16="http://schemas.microsoft.com/office/drawing/2014/main" id="{FF37FF4D-05FB-49DD-84BE-E0CBC3582EA9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092798" y="4388037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二等辺三角形 9">
                  <a:extLst>
                    <a:ext uri="{FF2B5EF4-FFF2-40B4-BE49-F238E27FC236}">
                      <a16:creationId xmlns:a16="http://schemas.microsoft.com/office/drawing/2014/main" id="{AFE6583C-5BAC-418D-B3D7-5DDCE72A55AC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174650" y="4541621"/>
                  <a:ext cx="350152" cy="323154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二等辺三角形 9">
                  <a:extLst>
                    <a:ext uri="{FF2B5EF4-FFF2-40B4-BE49-F238E27FC236}">
                      <a16:creationId xmlns:a16="http://schemas.microsoft.com/office/drawing/2014/main" id="{42CC907E-F932-43C5-8DF6-C552411FA573}"/>
                    </a:ext>
                  </a:extLst>
                </p:cNvPr>
                <p:cNvSpPr/>
                <p:nvPr/>
              </p:nvSpPr>
              <p:spPr bwMode="auto">
                <a:xfrm rot="19800000">
                  <a:off x="226096" y="4388036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二等辺三角形 9">
                  <a:extLst>
                    <a:ext uri="{FF2B5EF4-FFF2-40B4-BE49-F238E27FC236}">
                      <a16:creationId xmlns:a16="http://schemas.microsoft.com/office/drawing/2014/main" id="{62942930-5E43-44F3-B3D8-1371544BC6A4}"/>
                    </a:ext>
                  </a:extLst>
                </p:cNvPr>
                <p:cNvSpPr/>
                <p:nvPr/>
              </p:nvSpPr>
              <p:spPr bwMode="auto">
                <a:xfrm rot="19800000">
                  <a:off x="390253" y="4541620"/>
                  <a:ext cx="350152" cy="323154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413DD70B-F5FE-4F58-BF00-54ACC911607E}"/>
                  </a:ext>
                </a:extLst>
              </p:cNvPr>
              <p:cNvGrpSpPr/>
              <p:nvPr/>
            </p:nvGrpSpPr>
            <p:grpSpPr>
              <a:xfrm>
                <a:off x="151459" y="4563282"/>
                <a:ext cx="1527672" cy="1833976"/>
                <a:chOff x="5090397" y="4722939"/>
                <a:chExt cx="1527672" cy="1833976"/>
              </a:xfrm>
            </p:grpSpPr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DEFF362D-DD4C-4146-8391-42067F8D056F}"/>
                    </a:ext>
                  </a:extLst>
                </p:cNvPr>
                <p:cNvSpPr/>
                <p:nvPr/>
              </p:nvSpPr>
              <p:spPr bwMode="auto">
                <a:xfrm>
                  <a:off x="5090397" y="5750814"/>
                  <a:ext cx="654952" cy="446685"/>
                </a:xfrm>
                <a:custGeom>
                  <a:avLst/>
                  <a:gdLst>
                    <a:gd name="connsiteX0" fmla="*/ 71863 w 654952"/>
                    <a:gd name="connsiteY0" fmla="*/ 0 h 446685"/>
                    <a:gd name="connsiteX1" fmla="*/ 140872 w 654952"/>
                    <a:gd name="connsiteY1" fmla="*/ 69009 h 446685"/>
                    <a:gd name="connsiteX2" fmla="*/ 137553 w 654952"/>
                    <a:gd name="connsiteY2" fmla="*/ 85448 h 446685"/>
                    <a:gd name="connsiteX3" fmla="*/ 139792 w 654952"/>
                    <a:gd name="connsiteY3" fmla="*/ 85698 h 446685"/>
                    <a:gd name="connsiteX4" fmla="*/ 291370 w 654952"/>
                    <a:gd name="connsiteY4" fmla="*/ 302417 h 446685"/>
                    <a:gd name="connsiteX5" fmla="*/ 525619 w 654952"/>
                    <a:gd name="connsiteY5" fmla="*/ 179654 h 446685"/>
                    <a:gd name="connsiteX6" fmla="*/ 654952 w 654952"/>
                    <a:gd name="connsiteY6" fmla="*/ 229297 h 446685"/>
                    <a:gd name="connsiteX7" fmla="*/ 258591 w 654952"/>
                    <a:gd name="connsiteY7" fmla="*/ 437018 h 446685"/>
                    <a:gd name="connsiteX8" fmla="*/ 2114 w 654952"/>
                    <a:gd name="connsiteY8" fmla="*/ 70318 h 446685"/>
                    <a:gd name="connsiteX9" fmla="*/ 3142 w 654952"/>
                    <a:gd name="connsiteY9" fmla="*/ 70433 h 446685"/>
                    <a:gd name="connsiteX10" fmla="*/ 2854 w 654952"/>
                    <a:gd name="connsiteY10" fmla="*/ 69009 h 446685"/>
                    <a:gd name="connsiteX11" fmla="*/ 71863 w 654952"/>
                    <a:gd name="connsiteY11" fmla="*/ 0 h 446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54952" h="446685">
                      <a:moveTo>
                        <a:pt x="71863" y="0"/>
                      </a:moveTo>
                      <a:cubicBezTo>
                        <a:pt x="109976" y="0"/>
                        <a:pt x="140872" y="30896"/>
                        <a:pt x="140872" y="69009"/>
                      </a:cubicBezTo>
                      <a:lnTo>
                        <a:pt x="137553" y="85448"/>
                      </a:lnTo>
                      <a:lnTo>
                        <a:pt x="139792" y="85698"/>
                      </a:lnTo>
                      <a:cubicBezTo>
                        <a:pt x="128611" y="185781"/>
                        <a:pt x="193523" y="278590"/>
                        <a:pt x="291370" y="302417"/>
                      </a:cubicBezTo>
                      <a:cubicBezTo>
                        <a:pt x="389217" y="326245"/>
                        <a:pt x="489532" y="273673"/>
                        <a:pt x="525619" y="179654"/>
                      </a:cubicBezTo>
                      <a:lnTo>
                        <a:pt x="654952" y="229297"/>
                      </a:lnTo>
                      <a:cubicBezTo>
                        <a:pt x="593891" y="388381"/>
                        <a:pt x="424152" y="477335"/>
                        <a:pt x="258591" y="437018"/>
                      </a:cubicBezTo>
                      <a:cubicBezTo>
                        <a:pt x="93030" y="396700"/>
                        <a:pt x="-16805" y="239664"/>
                        <a:pt x="2114" y="70318"/>
                      </a:cubicBezTo>
                      <a:lnTo>
                        <a:pt x="3142" y="70433"/>
                      </a:lnTo>
                      <a:lnTo>
                        <a:pt x="2854" y="69009"/>
                      </a:lnTo>
                      <a:cubicBezTo>
                        <a:pt x="2854" y="30896"/>
                        <a:pt x="33750" y="0"/>
                        <a:pt x="71863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81A58AD6-C79B-4187-9605-6EE6CD414CD1}"/>
                    </a:ext>
                  </a:extLst>
                </p:cNvPr>
                <p:cNvGrpSpPr/>
                <p:nvPr/>
              </p:nvGrpSpPr>
              <p:grpSpPr>
                <a:xfrm>
                  <a:off x="5250539" y="4722939"/>
                  <a:ext cx="1367530" cy="1833976"/>
                  <a:chOff x="5250539" y="4722939"/>
                  <a:chExt cx="1367530" cy="1833976"/>
                </a:xfrm>
              </p:grpSpPr>
              <p:sp>
                <p:nvSpPr>
                  <p:cNvPr id="372" name="楕円 371">
                    <a:extLst>
                      <a:ext uri="{FF2B5EF4-FFF2-40B4-BE49-F238E27FC236}">
                        <a16:creationId xmlns:a16="http://schemas.microsoft.com/office/drawing/2014/main" id="{A5A4A6E9-2982-4034-B1F2-6944D2A325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45354" y="5970601"/>
                    <a:ext cx="156883" cy="49877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楕円 372">
                    <a:extLst>
                      <a:ext uri="{FF2B5EF4-FFF2-40B4-BE49-F238E27FC236}">
                        <a16:creationId xmlns:a16="http://schemas.microsoft.com/office/drawing/2014/main" id="{9798C66A-133E-4C79-AD44-4B8738AB3F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65519" y="5970601"/>
                    <a:ext cx="156883" cy="49877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フリーフォーム: 図形 373">
                    <a:extLst>
                      <a:ext uri="{FF2B5EF4-FFF2-40B4-BE49-F238E27FC236}">
                        <a16:creationId xmlns:a16="http://schemas.microsoft.com/office/drawing/2014/main" id="{17E9EBDC-350E-471B-AD57-B388A1A45E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40643" y="5173441"/>
                    <a:ext cx="987324" cy="1383474"/>
                  </a:xfrm>
                  <a:custGeom>
                    <a:avLst/>
                    <a:gdLst>
                      <a:gd name="connsiteX0" fmla="*/ 70035 w 957251"/>
                      <a:gd name="connsiteY0" fmla="*/ 66 h 1341335"/>
                      <a:gd name="connsiteX1" fmla="*/ 165373 w 957251"/>
                      <a:gd name="connsiteY1" fmla="*/ 187734 h 1341335"/>
                      <a:gd name="connsiteX2" fmla="*/ 165645 w 957251"/>
                      <a:gd name="connsiteY2" fmla="*/ 188943 h 1341335"/>
                      <a:gd name="connsiteX3" fmla="*/ 214417 w 957251"/>
                      <a:gd name="connsiteY3" fmla="*/ 144869 h 1341335"/>
                      <a:gd name="connsiteX4" fmla="*/ 478626 w 957251"/>
                      <a:gd name="connsiteY4" fmla="*/ 56478 h 1341335"/>
                      <a:gd name="connsiteX5" fmla="*/ 742835 w 957251"/>
                      <a:gd name="connsiteY5" fmla="*/ 144869 h 1341335"/>
                      <a:gd name="connsiteX6" fmla="*/ 795010 w 957251"/>
                      <a:gd name="connsiteY6" fmla="*/ 192017 h 1341335"/>
                      <a:gd name="connsiteX7" fmla="*/ 815166 w 957251"/>
                      <a:gd name="connsiteY7" fmla="*/ 123119 h 1341335"/>
                      <a:gd name="connsiteX8" fmla="*/ 887218 w 957251"/>
                      <a:gd name="connsiteY8" fmla="*/ 15051 h 1341335"/>
                      <a:gd name="connsiteX9" fmla="*/ 944550 w 957251"/>
                      <a:gd name="connsiteY9" fmla="*/ 687427 h 1341335"/>
                      <a:gd name="connsiteX10" fmla="*/ 777620 w 957251"/>
                      <a:gd name="connsiteY10" fmla="*/ 1341269 h 1341335"/>
                      <a:gd name="connsiteX11" fmla="*/ 708800 w 957251"/>
                      <a:gd name="connsiteY11" fmla="*/ 1041227 h 1341335"/>
                      <a:gd name="connsiteX12" fmla="*/ 708640 w 957251"/>
                      <a:gd name="connsiteY12" fmla="*/ 1023532 h 1341335"/>
                      <a:gd name="connsiteX13" fmla="*/ 662565 w 957251"/>
                      <a:gd name="connsiteY13" fmla="*/ 1050922 h 1341335"/>
                      <a:gd name="connsiteX14" fmla="*/ 478626 w 957251"/>
                      <a:gd name="connsiteY14" fmla="*/ 1091594 h 1341335"/>
                      <a:gd name="connsiteX15" fmla="*/ 294687 w 957251"/>
                      <a:gd name="connsiteY15" fmla="*/ 1050922 h 1341335"/>
                      <a:gd name="connsiteX16" fmla="*/ 248477 w 957251"/>
                      <a:gd name="connsiteY16" fmla="*/ 1023451 h 1341335"/>
                      <a:gd name="connsiteX17" fmla="*/ 248452 w 957251"/>
                      <a:gd name="connsiteY17" fmla="*/ 1026242 h 1341335"/>
                      <a:gd name="connsiteX18" fmla="*/ 179632 w 957251"/>
                      <a:gd name="connsiteY18" fmla="*/ 1326284 h 1341335"/>
                      <a:gd name="connsiteX19" fmla="*/ 12702 w 957251"/>
                      <a:gd name="connsiteY19" fmla="*/ 672442 h 1341335"/>
                      <a:gd name="connsiteX20" fmla="*/ 6710 w 957251"/>
                      <a:gd name="connsiteY20" fmla="*/ 580956 h 1341335"/>
                      <a:gd name="connsiteX21" fmla="*/ 6073 w 957251"/>
                      <a:gd name="connsiteY21" fmla="*/ 574036 h 1341335"/>
                      <a:gd name="connsiteX22" fmla="*/ 6180 w 957251"/>
                      <a:gd name="connsiteY22" fmla="*/ 572870 h 1341335"/>
                      <a:gd name="connsiteX23" fmla="*/ 3936 w 957251"/>
                      <a:gd name="connsiteY23" fmla="*/ 538614 h 1341335"/>
                      <a:gd name="connsiteX24" fmla="*/ 70035 w 957251"/>
                      <a:gd name="connsiteY24" fmla="*/ 66 h 1341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57251" h="1341335">
                        <a:moveTo>
                          <a:pt x="70035" y="66"/>
                        </a:moveTo>
                        <a:cubicBezTo>
                          <a:pt x="100999" y="-2493"/>
                          <a:pt x="135165" y="69412"/>
                          <a:pt x="165373" y="187734"/>
                        </a:cubicBezTo>
                        <a:lnTo>
                          <a:pt x="165645" y="188943"/>
                        </a:lnTo>
                        <a:lnTo>
                          <a:pt x="214417" y="144869"/>
                        </a:lnTo>
                        <a:cubicBezTo>
                          <a:pt x="289837" y="89064"/>
                          <a:pt x="380757" y="56478"/>
                          <a:pt x="478626" y="56478"/>
                        </a:cubicBezTo>
                        <a:cubicBezTo>
                          <a:pt x="576495" y="56478"/>
                          <a:pt x="667415" y="89064"/>
                          <a:pt x="742835" y="144869"/>
                        </a:cubicBezTo>
                        <a:lnTo>
                          <a:pt x="795010" y="192017"/>
                        </a:lnTo>
                        <a:lnTo>
                          <a:pt x="815166" y="123119"/>
                        </a:lnTo>
                        <a:cubicBezTo>
                          <a:pt x="838971" y="53099"/>
                          <a:pt x="863995" y="13132"/>
                          <a:pt x="887218" y="15051"/>
                        </a:cubicBezTo>
                        <a:cubicBezTo>
                          <a:pt x="949146" y="20169"/>
                          <a:pt x="974814" y="321202"/>
                          <a:pt x="944550" y="687427"/>
                        </a:cubicBezTo>
                        <a:cubicBezTo>
                          <a:pt x="914285" y="1053651"/>
                          <a:pt x="839548" y="1346386"/>
                          <a:pt x="777620" y="1341269"/>
                        </a:cubicBezTo>
                        <a:cubicBezTo>
                          <a:pt x="738916" y="1338070"/>
                          <a:pt x="714374" y="1219280"/>
                          <a:pt x="708800" y="1041227"/>
                        </a:cubicBezTo>
                        <a:lnTo>
                          <a:pt x="708640" y="1023532"/>
                        </a:lnTo>
                        <a:lnTo>
                          <a:pt x="662565" y="1050922"/>
                        </a:lnTo>
                        <a:cubicBezTo>
                          <a:pt x="606030" y="1077112"/>
                          <a:pt x="543872" y="1091594"/>
                          <a:pt x="478626" y="1091594"/>
                        </a:cubicBezTo>
                        <a:cubicBezTo>
                          <a:pt x="413380" y="1091594"/>
                          <a:pt x="351223" y="1077112"/>
                          <a:pt x="294687" y="1050922"/>
                        </a:cubicBezTo>
                        <a:lnTo>
                          <a:pt x="248477" y="1023451"/>
                        </a:lnTo>
                        <a:lnTo>
                          <a:pt x="248452" y="1026242"/>
                        </a:lnTo>
                        <a:cubicBezTo>
                          <a:pt x="242878" y="1204295"/>
                          <a:pt x="218337" y="1323085"/>
                          <a:pt x="179632" y="1326284"/>
                        </a:cubicBezTo>
                        <a:cubicBezTo>
                          <a:pt x="117704" y="1331401"/>
                          <a:pt x="42967" y="1038666"/>
                          <a:pt x="12702" y="672442"/>
                        </a:cubicBezTo>
                        <a:lnTo>
                          <a:pt x="6710" y="580956"/>
                        </a:lnTo>
                        <a:lnTo>
                          <a:pt x="6073" y="574036"/>
                        </a:lnTo>
                        <a:lnTo>
                          <a:pt x="6180" y="572870"/>
                        </a:lnTo>
                        <a:lnTo>
                          <a:pt x="3936" y="538614"/>
                        </a:lnTo>
                        <a:cubicBezTo>
                          <a:pt x="-10579" y="235582"/>
                          <a:pt x="15848" y="4544"/>
                          <a:pt x="70035" y="66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楕円 374">
                    <a:extLst>
                      <a:ext uri="{FF2B5EF4-FFF2-40B4-BE49-F238E27FC236}">
                        <a16:creationId xmlns:a16="http://schemas.microsoft.com/office/drawing/2014/main" id="{E7B32BF8-C573-4DC4-936B-B4C7609F33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0539" y="4722939"/>
                    <a:ext cx="1367530" cy="1247662"/>
                  </a:xfrm>
                  <a:prstGeom prst="ellipse">
                    <a:avLst/>
                  </a:pr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楕円 375">
                    <a:extLst>
                      <a:ext uri="{FF2B5EF4-FFF2-40B4-BE49-F238E27FC236}">
                        <a16:creationId xmlns:a16="http://schemas.microsoft.com/office/drawing/2014/main" id="{5BD87AF6-A991-420C-A35F-AD9185D78F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81470" y="5750813"/>
                    <a:ext cx="496354" cy="297173"/>
                  </a:xfrm>
                  <a:prstGeom prst="ellipse">
                    <a:avLst/>
                  </a:pr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77" name="グループ化 376">
                    <a:extLst>
                      <a:ext uri="{FF2B5EF4-FFF2-40B4-BE49-F238E27FC236}">
                        <a16:creationId xmlns:a16="http://schemas.microsoft.com/office/drawing/2014/main" id="{69137DC9-FBBD-4C9A-BE4C-13AEF67DAC5F}"/>
                      </a:ext>
                    </a:extLst>
                  </p:cNvPr>
                  <p:cNvGrpSpPr/>
                  <p:nvPr/>
                </p:nvGrpSpPr>
                <p:grpSpPr>
                  <a:xfrm>
                    <a:off x="5492768" y="5652552"/>
                    <a:ext cx="857061" cy="339531"/>
                    <a:chOff x="5548133" y="5805406"/>
                    <a:chExt cx="750274" cy="339531"/>
                  </a:xfrm>
                </p:grpSpPr>
                <p:sp>
                  <p:nvSpPr>
                    <p:cNvPr id="378" name="フリーフォーム: 図形 377">
                      <a:extLst>
                        <a:ext uri="{FF2B5EF4-FFF2-40B4-BE49-F238E27FC236}">
                          <a16:creationId xmlns:a16="http://schemas.microsoft.com/office/drawing/2014/main" id="{3D706E8B-41C1-44CC-908D-A265E8A076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48133" y="5821915"/>
                      <a:ext cx="750274" cy="323022"/>
                    </a:xfrm>
                    <a:custGeom>
                      <a:avLst/>
                      <a:gdLst>
                        <a:gd name="connsiteX0" fmla="*/ 211332 w 732226"/>
                        <a:gd name="connsiteY0" fmla="*/ 0 h 235586"/>
                        <a:gd name="connsiteX1" fmla="*/ 360766 w 732226"/>
                        <a:gd name="connsiteY1" fmla="*/ 34501 h 235586"/>
                        <a:gd name="connsiteX2" fmla="*/ 366113 w 732226"/>
                        <a:gd name="connsiteY2" fmla="*/ 38921 h 235586"/>
                        <a:gd name="connsiteX3" fmla="*/ 371460 w 732226"/>
                        <a:gd name="connsiteY3" fmla="*/ 34501 h 235586"/>
                        <a:gd name="connsiteX4" fmla="*/ 520894 w 732226"/>
                        <a:gd name="connsiteY4" fmla="*/ 0 h 235586"/>
                        <a:gd name="connsiteX5" fmla="*/ 732226 w 732226"/>
                        <a:gd name="connsiteY5" fmla="*/ 117793 h 235586"/>
                        <a:gd name="connsiteX6" fmla="*/ 520894 w 732226"/>
                        <a:gd name="connsiteY6" fmla="*/ 235586 h 235586"/>
                        <a:gd name="connsiteX7" fmla="*/ 371460 w 732226"/>
                        <a:gd name="connsiteY7" fmla="*/ 201085 h 235586"/>
                        <a:gd name="connsiteX8" fmla="*/ 366113 w 732226"/>
                        <a:gd name="connsiteY8" fmla="*/ 196665 h 235586"/>
                        <a:gd name="connsiteX9" fmla="*/ 360766 w 732226"/>
                        <a:gd name="connsiteY9" fmla="*/ 201085 h 235586"/>
                        <a:gd name="connsiteX10" fmla="*/ 211332 w 732226"/>
                        <a:gd name="connsiteY10" fmla="*/ 235586 h 235586"/>
                        <a:gd name="connsiteX11" fmla="*/ 0 w 732226"/>
                        <a:gd name="connsiteY11" fmla="*/ 117793 h 235586"/>
                        <a:gd name="connsiteX12" fmla="*/ 211332 w 732226"/>
                        <a:gd name="connsiteY12" fmla="*/ 0 h 2355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732226" h="235586">
                          <a:moveTo>
                            <a:pt x="211332" y="0"/>
                          </a:moveTo>
                          <a:cubicBezTo>
                            <a:pt x="269689" y="0"/>
                            <a:pt x="322523" y="13185"/>
                            <a:pt x="360766" y="34501"/>
                          </a:cubicBezTo>
                          <a:lnTo>
                            <a:pt x="366113" y="38921"/>
                          </a:lnTo>
                          <a:lnTo>
                            <a:pt x="371460" y="34501"/>
                          </a:lnTo>
                          <a:cubicBezTo>
                            <a:pt x="409704" y="13185"/>
                            <a:pt x="462537" y="0"/>
                            <a:pt x="520894" y="0"/>
                          </a:cubicBezTo>
                          <a:cubicBezTo>
                            <a:pt x="637609" y="0"/>
                            <a:pt x="732226" y="52738"/>
                            <a:pt x="732226" y="117793"/>
                          </a:cubicBezTo>
                          <a:cubicBezTo>
                            <a:pt x="732226" y="182848"/>
                            <a:pt x="637609" y="235586"/>
                            <a:pt x="520894" y="235586"/>
                          </a:cubicBezTo>
                          <a:cubicBezTo>
                            <a:pt x="462537" y="235586"/>
                            <a:pt x="409704" y="222402"/>
                            <a:pt x="371460" y="201085"/>
                          </a:cubicBezTo>
                          <a:lnTo>
                            <a:pt x="366113" y="196665"/>
                          </a:lnTo>
                          <a:lnTo>
                            <a:pt x="360766" y="201085"/>
                          </a:lnTo>
                          <a:cubicBezTo>
                            <a:pt x="322523" y="222402"/>
                            <a:pt x="269689" y="235586"/>
                            <a:pt x="211332" y="235586"/>
                          </a:cubicBezTo>
                          <a:cubicBezTo>
                            <a:pt x="94617" y="235586"/>
                            <a:pt x="0" y="182848"/>
                            <a:pt x="0" y="117793"/>
                          </a:cubicBezTo>
                          <a:cubicBezTo>
                            <a:pt x="0" y="52738"/>
                            <a:pt x="94617" y="0"/>
                            <a:pt x="211332" y="0"/>
                          </a:cubicBez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9" name="楕円 378">
                      <a:extLst>
                        <a:ext uri="{FF2B5EF4-FFF2-40B4-BE49-F238E27FC236}">
                          <a16:creationId xmlns:a16="http://schemas.microsoft.com/office/drawing/2014/main" id="{7E1ABEAB-DC36-4FAE-826B-5CACDA82BB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27377" y="5805406"/>
                      <a:ext cx="213854" cy="16929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0" name="楕円 379">
                      <a:extLst>
                        <a:ext uri="{FF2B5EF4-FFF2-40B4-BE49-F238E27FC236}">
                          <a16:creationId xmlns:a16="http://schemas.microsoft.com/office/drawing/2014/main" id="{16821613-B50C-403B-8750-E3EC455985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96007" y="5837140"/>
                      <a:ext cx="76594" cy="4715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4F1B23E8-8088-4E17-8BE6-781484BAA9EB}"/>
                </a:ext>
              </a:extLst>
            </p:cNvPr>
            <p:cNvGrpSpPr/>
            <p:nvPr/>
          </p:nvGrpSpPr>
          <p:grpSpPr>
            <a:xfrm rot="19945665">
              <a:off x="-674166" y="5198058"/>
              <a:ext cx="422310" cy="167107"/>
              <a:chOff x="1179760" y="5110214"/>
              <a:chExt cx="422310" cy="167107"/>
            </a:xfrm>
          </p:grpSpPr>
          <p:sp>
            <p:nvSpPr>
              <p:cNvPr id="365" name="月 364">
                <a:extLst>
                  <a:ext uri="{FF2B5EF4-FFF2-40B4-BE49-F238E27FC236}">
                    <a16:creationId xmlns:a16="http://schemas.microsoft.com/office/drawing/2014/main" id="{80C65EC1-8BEB-4CE9-AAC6-2694FFED765F}"/>
                  </a:ext>
                </a:extLst>
              </p:cNvPr>
              <p:cNvSpPr/>
              <p:nvPr/>
            </p:nvSpPr>
            <p:spPr bwMode="auto">
              <a:xfrm rot="6300000">
                <a:off x="1401993" y="4942098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月 365">
                <a:extLst>
                  <a:ext uri="{FF2B5EF4-FFF2-40B4-BE49-F238E27FC236}">
                    <a16:creationId xmlns:a16="http://schemas.microsoft.com/office/drawing/2014/main" id="{E3EE4D8B-9CCD-4DB0-8CF2-F08E631891CE}"/>
                  </a:ext>
                </a:extLst>
              </p:cNvPr>
              <p:cNvSpPr/>
              <p:nvPr/>
            </p:nvSpPr>
            <p:spPr bwMode="auto">
              <a:xfrm rot="5400000">
                <a:off x="1347876" y="5005790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7" name="月 366">
                <a:extLst>
                  <a:ext uri="{FF2B5EF4-FFF2-40B4-BE49-F238E27FC236}">
                    <a16:creationId xmlns:a16="http://schemas.microsoft.com/office/drawing/2014/main" id="{10954AE2-A2D9-4F5D-B437-29B03354377B}"/>
                  </a:ext>
                </a:extLst>
              </p:cNvPr>
              <p:cNvSpPr/>
              <p:nvPr/>
            </p:nvSpPr>
            <p:spPr bwMode="auto">
              <a:xfrm rot="4863801">
                <a:off x="1389746" y="5077243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BE496C17-6247-4AE8-B16C-3A9473EFA519}"/>
                </a:ext>
              </a:extLst>
            </p:cNvPr>
            <p:cNvGrpSpPr/>
            <p:nvPr/>
          </p:nvGrpSpPr>
          <p:grpSpPr>
            <a:xfrm rot="1654335" flipH="1">
              <a:off x="267680" y="5198058"/>
              <a:ext cx="422310" cy="167107"/>
              <a:chOff x="1179760" y="5110214"/>
              <a:chExt cx="422310" cy="167107"/>
            </a:xfrm>
          </p:grpSpPr>
          <p:sp>
            <p:nvSpPr>
              <p:cNvPr id="362" name="月 361">
                <a:extLst>
                  <a:ext uri="{FF2B5EF4-FFF2-40B4-BE49-F238E27FC236}">
                    <a16:creationId xmlns:a16="http://schemas.microsoft.com/office/drawing/2014/main" id="{25CBE8A2-30ED-4C33-81F1-C31C28F27685}"/>
                  </a:ext>
                </a:extLst>
              </p:cNvPr>
              <p:cNvSpPr/>
              <p:nvPr/>
            </p:nvSpPr>
            <p:spPr bwMode="auto">
              <a:xfrm rot="6300000">
                <a:off x="1401993" y="4942098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3" name="月 362">
                <a:extLst>
                  <a:ext uri="{FF2B5EF4-FFF2-40B4-BE49-F238E27FC236}">
                    <a16:creationId xmlns:a16="http://schemas.microsoft.com/office/drawing/2014/main" id="{6C1E80B6-5E86-4625-A90E-E4E04DEDCAC8}"/>
                  </a:ext>
                </a:extLst>
              </p:cNvPr>
              <p:cNvSpPr/>
              <p:nvPr/>
            </p:nvSpPr>
            <p:spPr bwMode="auto">
              <a:xfrm rot="5400000">
                <a:off x="1347876" y="5005790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4" name="月 363">
                <a:extLst>
                  <a:ext uri="{FF2B5EF4-FFF2-40B4-BE49-F238E27FC236}">
                    <a16:creationId xmlns:a16="http://schemas.microsoft.com/office/drawing/2014/main" id="{78238042-68F8-43F8-9A08-2CE27EAA81A8}"/>
                  </a:ext>
                </a:extLst>
              </p:cNvPr>
              <p:cNvSpPr/>
              <p:nvPr/>
            </p:nvSpPr>
            <p:spPr bwMode="auto">
              <a:xfrm rot="4863801">
                <a:off x="1389746" y="5077243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8C7B2A58-B25E-47D9-A6AF-562085B9179E}"/>
                </a:ext>
              </a:extLst>
            </p:cNvPr>
            <p:cNvSpPr/>
            <p:nvPr/>
          </p:nvSpPr>
          <p:spPr bwMode="auto">
            <a:xfrm>
              <a:off x="-453583" y="4650148"/>
              <a:ext cx="940169" cy="308917"/>
            </a:xfrm>
            <a:custGeom>
              <a:avLst/>
              <a:gdLst>
                <a:gd name="connsiteX0" fmla="*/ 694269 w 951525"/>
                <a:gd name="connsiteY0" fmla="*/ 0 h 312649"/>
                <a:gd name="connsiteX1" fmla="*/ 795201 w 951525"/>
                <a:gd name="connsiteY1" fmla="*/ 100932 h 312649"/>
                <a:gd name="connsiteX2" fmla="*/ 896132 w 951525"/>
                <a:gd name="connsiteY2" fmla="*/ 0 h 312649"/>
                <a:gd name="connsiteX3" fmla="*/ 951525 w 951525"/>
                <a:gd name="connsiteY3" fmla="*/ 55393 h 312649"/>
                <a:gd name="connsiteX4" fmla="*/ 850593 w 951525"/>
                <a:gd name="connsiteY4" fmla="*/ 156325 h 312649"/>
                <a:gd name="connsiteX5" fmla="*/ 951525 w 951525"/>
                <a:gd name="connsiteY5" fmla="*/ 257256 h 312649"/>
                <a:gd name="connsiteX6" fmla="*/ 896132 w 951525"/>
                <a:gd name="connsiteY6" fmla="*/ 312649 h 312649"/>
                <a:gd name="connsiteX7" fmla="*/ 795201 w 951525"/>
                <a:gd name="connsiteY7" fmla="*/ 211717 h 312649"/>
                <a:gd name="connsiteX8" fmla="*/ 694269 w 951525"/>
                <a:gd name="connsiteY8" fmla="*/ 312649 h 312649"/>
                <a:gd name="connsiteX9" fmla="*/ 638876 w 951525"/>
                <a:gd name="connsiteY9" fmla="*/ 257256 h 312649"/>
                <a:gd name="connsiteX10" fmla="*/ 739808 w 951525"/>
                <a:gd name="connsiteY10" fmla="*/ 156325 h 312649"/>
                <a:gd name="connsiteX11" fmla="*/ 638876 w 951525"/>
                <a:gd name="connsiteY11" fmla="*/ 55393 h 312649"/>
                <a:gd name="connsiteX12" fmla="*/ 55393 w 951525"/>
                <a:gd name="connsiteY12" fmla="*/ 0 h 312649"/>
                <a:gd name="connsiteX13" fmla="*/ 156325 w 951525"/>
                <a:gd name="connsiteY13" fmla="*/ 100932 h 312649"/>
                <a:gd name="connsiteX14" fmla="*/ 257256 w 951525"/>
                <a:gd name="connsiteY14" fmla="*/ 0 h 312649"/>
                <a:gd name="connsiteX15" fmla="*/ 312649 w 951525"/>
                <a:gd name="connsiteY15" fmla="*/ 55393 h 312649"/>
                <a:gd name="connsiteX16" fmla="*/ 211717 w 951525"/>
                <a:gd name="connsiteY16" fmla="*/ 156325 h 312649"/>
                <a:gd name="connsiteX17" fmla="*/ 312649 w 951525"/>
                <a:gd name="connsiteY17" fmla="*/ 257256 h 312649"/>
                <a:gd name="connsiteX18" fmla="*/ 257256 w 951525"/>
                <a:gd name="connsiteY18" fmla="*/ 312649 h 312649"/>
                <a:gd name="connsiteX19" fmla="*/ 156325 w 951525"/>
                <a:gd name="connsiteY19" fmla="*/ 211717 h 312649"/>
                <a:gd name="connsiteX20" fmla="*/ 55393 w 951525"/>
                <a:gd name="connsiteY20" fmla="*/ 312649 h 312649"/>
                <a:gd name="connsiteX21" fmla="*/ 0 w 951525"/>
                <a:gd name="connsiteY21" fmla="*/ 257256 h 312649"/>
                <a:gd name="connsiteX22" fmla="*/ 100932 w 951525"/>
                <a:gd name="connsiteY22" fmla="*/ 156325 h 312649"/>
                <a:gd name="connsiteX23" fmla="*/ 0 w 951525"/>
                <a:gd name="connsiteY23" fmla="*/ 55393 h 312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51525" h="312649">
                  <a:moveTo>
                    <a:pt x="694269" y="0"/>
                  </a:moveTo>
                  <a:lnTo>
                    <a:pt x="795201" y="100932"/>
                  </a:lnTo>
                  <a:lnTo>
                    <a:pt x="896132" y="0"/>
                  </a:lnTo>
                  <a:lnTo>
                    <a:pt x="951525" y="55393"/>
                  </a:lnTo>
                  <a:lnTo>
                    <a:pt x="850593" y="156325"/>
                  </a:lnTo>
                  <a:lnTo>
                    <a:pt x="951525" y="257256"/>
                  </a:lnTo>
                  <a:lnTo>
                    <a:pt x="896132" y="312649"/>
                  </a:lnTo>
                  <a:lnTo>
                    <a:pt x="795201" y="211717"/>
                  </a:lnTo>
                  <a:lnTo>
                    <a:pt x="694269" y="312649"/>
                  </a:lnTo>
                  <a:lnTo>
                    <a:pt x="638876" y="257256"/>
                  </a:lnTo>
                  <a:lnTo>
                    <a:pt x="739808" y="156325"/>
                  </a:lnTo>
                  <a:lnTo>
                    <a:pt x="638876" y="55393"/>
                  </a:lnTo>
                  <a:close/>
                  <a:moveTo>
                    <a:pt x="55393" y="0"/>
                  </a:moveTo>
                  <a:lnTo>
                    <a:pt x="156325" y="100932"/>
                  </a:lnTo>
                  <a:lnTo>
                    <a:pt x="257256" y="0"/>
                  </a:lnTo>
                  <a:lnTo>
                    <a:pt x="312649" y="55393"/>
                  </a:lnTo>
                  <a:lnTo>
                    <a:pt x="211717" y="156325"/>
                  </a:lnTo>
                  <a:lnTo>
                    <a:pt x="312649" y="257256"/>
                  </a:lnTo>
                  <a:lnTo>
                    <a:pt x="257256" y="312649"/>
                  </a:lnTo>
                  <a:lnTo>
                    <a:pt x="156325" y="211717"/>
                  </a:lnTo>
                  <a:lnTo>
                    <a:pt x="55393" y="312649"/>
                  </a:lnTo>
                  <a:lnTo>
                    <a:pt x="0" y="257256"/>
                  </a:lnTo>
                  <a:lnTo>
                    <a:pt x="100932" y="156325"/>
                  </a:lnTo>
                  <a:lnTo>
                    <a:pt x="0" y="55393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9" name="グループ化 498">
            <a:extLst>
              <a:ext uri="{FF2B5EF4-FFF2-40B4-BE49-F238E27FC236}">
                <a16:creationId xmlns:a16="http://schemas.microsoft.com/office/drawing/2014/main" id="{D29EAA1E-A289-4632-9204-23BF337B480C}"/>
              </a:ext>
            </a:extLst>
          </p:cNvPr>
          <p:cNvGrpSpPr/>
          <p:nvPr/>
        </p:nvGrpSpPr>
        <p:grpSpPr>
          <a:xfrm>
            <a:off x="637096" y="4636475"/>
            <a:ext cx="1290247" cy="1660362"/>
            <a:chOff x="459904" y="1042720"/>
            <a:chExt cx="1635503" cy="2104657"/>
          </a:xfrm>
        </p:grpSpPr>
        <p:sp>
          <p:nvSpPr>
            <p:cNvPr id="500" name="二等辺三角形 9">
              <a:extLst>
                <a:ext uri="{FF2B5EF4-FFF2-40B4-BE49-F238E27FC236}">
                  <a16:creationId xmlns:a16="http://schemas.microsoft.com/office/drawing/2014/main" id="{86FF0DD7-9104-40CD-AC13-1A28CDE6FC06}"/>
                </a:ext>
              </a:extLst>
            </p:cNvPr>
            <p:cNvSpPr/>
            <p:nvPr/>
          </p:nvSpPr>
          <p:spPr bwMode="auto">
            <a:xfrm rot="1800000" flipH="1">
              <a:off x="1449372" y="1042721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二等辺三角形 9">
              <a:extLst>
                <a:ext uri="{FF2B5EF4-FFF2-40B4-BE49-F238E27FC236}">
                  <a16:creationId xmlns:a16="http://schemas.microsoft.com/office/drawing/2014/main" id="{28129E10-F066-4B9E-8394-6A27B5996648}"/>
                </a:ext>
              </a:extLst>
            </p:cNvPr>
            <p:cNvSpPr/>
            <p:nvPr/>
          </p:nvSpPr>
          <p:spPr bwMode="auto">
            <a:xfrm rot="1800000" flipH="1">
              <a:off x="1538072" y="1209153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二等辺三角形 9">
              <a:extLst>
                <a:ext uri="{FF2B5EF4-FFF2-40B4-BE49-F238E27FC236}">
                  <a16:creationId xmlns:a16="http://schemas.microsoft.com/office/drawing/2014/main" id="{5911638D-19DE-4801-AA05-C97CA6EA9958}"/>
                </a:ext>
              </a:extLst>
            </p:cNvPr>
            <p:cNvSpPr/>
            <p:nvPr/>
          </p:nvSpPr>
          <p:spPr bwMode="auto">
            <a:xfrm rot="19800000">
              <a:off x="510163" y="1042720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二等辺三角形 9">
              <a:extLst>
                <a:ext uri="{FF2B5EF4-FFF2-40B4-BE49-F238E27FC236}">
                  <a16:creationId xmlns:a16="http://schemas.microsoft.com/office/drawing/2014/main" id="{C5003757-DB13-4125-90C8-49FAF38B1036}"/>
                </a:ext>
              </a:extLst>
            </p:cNvPr>
            <p:cNvSpPr/>
            <p:nvPr/>
          </p:nvSpPr>
          <p:spPr bwMode="auto">
            <a:xfrm rot="19800000">
              <a:off x="688053" y="1209152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フリーフォーム: 図形 503">
              <a:extLst>
                <a:ext uri="{FF2B5EF4-FFF2-40B4-BE49-F238E27FC236}">
                  <a16:creationId xmlns:a16="http://schemas.microsoft.com/office/drawing/2014/main" id="{279D158D-8BA7-4B7F-A160-4D65ADAA461B}"/>
                </a:ext>
              </a:extLst>
            </p:cNvPr>
            <p:cNvSpPr/>
            <p:nvPr/>
          </p:nvSpPr>
          <p:spPr bwMode="auto">
            <a:xfrm>
              <a:off x="459904" y="2341276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4952" h="446685">
                  <a:moveTo>
                    <a:pt x="71863" y="0"/>
                  </a:move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  <a:lnTo>
                    <a:pt x="654952" y="229297"/>
                  </a:ln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5" name="楕円 504">
              <a:extLst>
                <a:ext uri="{FF2B5EF4-FFF2-40B4-BE49-F238E27FC236}">
                  <a16:creationId xmlns:a16="http://schemas.microsoft.com/office/drawing/2014/main" id="{8A9861D4-A40B-4950-9436-08C5DE9480A0}"/>
                </a:ext>
              </a:extLst>
            </p:cNvPr>
            <p:cNvSpPr/>
            <p:nvPr/>
          </p:nvSpPr>
          <p:spPr bwMode="auto">
            <a:xfrm>
              <a:off x="1414861" y="2561063"/>
              <a:ext cx="156883" cy="4987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楕円 505">
              <a:extLst>
                <a:ext uri="{FF2B5EF4-FFF2-40B4-BE49-F238E27FC236}">
                  <a16:creationId xmlns:a16="http://schemas.microsoft.com/office/drawing/2014/main" id="{951B01D2-A491-4C6A-96E3-7BA797F95D81}"/>
                </a:ext>
              </a:extLst>
            </p:cNvPr>
            <p:cNvSpPr/>
            <p:nvPr/>
          </p:nvSpPr>
          <p:spPr bwMode="auto">
            <a:xfrm>
              <a:off x="1035026" y="2561063"/>
              <a:ext cx="156883" cy="4987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EA407212-2055-413C-8EC4-F89641DD51E4}"/>
                </a:ext>
              </a:extLst>
            </p:cNvPr>
            <p:cNvSpPr/>
            <p:nvPr/>
          </p:nvSpPr>
          <p:spPr bwMode="auto">
            <a:xfrm>
              <a:off x="810150" y="1763903"/>
              <a:ext cx="987324" cy="1383474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楕円 507">
              <a:extLst>
                <a:ext uri="{FF2B5EF4-FFF2-40B4-BE49-F238E27FC236}">
                  <a16:creationId xmlns:a16="http://schemas.microsoft.com/office/drawing/2014/main" id="{1A7EF8D6-2891-4E37-B7E0-4C755AA85D03}"/>
                </a:ext>
              </a:extLst>
            </p:cNvPr>
            <p:cNvSpPr/>
            <p:nvPr/>
          </p:nvSpPr>
          <p:spPr bwMode="auto">
            <a:xfrm>
              <a:off x="620046" y="1313401"/>
              <a:ext cx="1367530" cy="12476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楕円 508">
              <a:extLst>
                <a:ext uri="{FF2B5EF4-FFF2-40B4-BE49-F238E27FC236}">
                  <a16:creationId xmlns:a16="http://schemas.microsoft.com/office/drawing/2014/main" id="{08D2610F-C4E4-44BF-A68A-DADD093CAD5E}"/>
                </a:ext>
              </a:extLst>
            </p:cNvPr>
            <p:cNvSpPr/>
            <p:nvPr/>
          </p:nvSpPr>
          <p:spPr bwMode="auto">
            <a:xfrm>
              <a:off x="1007753" y="2212610"/>
              <a:ext cx="582801" cy="4099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F35D51FA-D3D5-4F7B-BA0F-A2282AA0D3EC}"/>
                </a:ext>
              </a:extLst>
            </p:cNvPr>
            <p:cNvSpPr/>
            <p:nvPr/>
          </p:nvSpPr>
          <p:spPr bwMode="auto">
            <a:xfrm>
              <a:off x="1156270" y="2463819"/>
              <a:ext cx="285768" cy="90846"/>
            </a:xfrm>
            <a:custGeom>
              <a:avLst/>
              <a:gdLst>
                <a:gd name="connsiteX0" fmla="*/ 142884 w 285768"/>
                <a:gd name="connsiteY0" fmla="*/ 0 h 90846"/>
                <a:gd name="connsiteX1" fmla="*/ 280719 w 285768"/>
                <a:gd name="connsiteY1" fmla="*/ 40156 h 90846"/>
                <a:gd name="connsiteX2" fmla="*/ 285768 w 285768"/>
                <a:gd name="connsiteY2" fmla="*/ 45423 h 90846"/>
                <a:gd name="connsiteX3" fmla="*/ 280719 w 285768"/>
                <a:gd name="connsiteY3" fmla="*/ 50690 h 90846"/>
                <a:gd name="connsiteX4" fmla="*/ 142884 w 285768"/>
                <a:gd name="connsiteY4" fmla="*/ 90846 h 90846"/>
                <a:gd name="connsiteX5" fmla="*/ 5049 w 285768"/>
                <a:gd name="connsiteY5" fmla="*/ 50690 h 90846"/>
                <a:gd name="connsiteX6" fmla="*/ 0 w 285768"/>
                <a:gd name="connsiteY6" fmla="*/ 45423 h 90846"/>
                <a:gd name="connsiteX7" fmla="*/ 5049 w 285768"/>
                <a:gd name="connsiteY7" fmla="*/ 40156 h 90846"/>
                <a:gd name="connsiteX8" fmla="*/ 142884 w 285768"/>
                <a:gd name="connsiteY8" fmla="*/ 0 h 90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68" h="90846">
                  <a:moveTo>
                    <a:pt x="142884" y="0"/>
                  </a:moveTo>
                  <a:cubicBezTo>
                    <a:pt x="196712" y="0"/>
                    <a:pt x="245444" y="15346"/>
                    <a:pt x="280719" y="40156"/>
                  </a:cubicBezTo>
                  <a:lnTo>
                    <a:pt x="285768" y="45423"/>
                  </a:lnTo>
                  <a:lnTo>
                    <a:pt x="280719" y="50690"/>
                  </a:lnTo>
                  <a:cubicBezTo>
                    <a:pt x="245444" y="75501"/>
                    <a:pt x="196712" y="90846"/>
                    <a:pt x="142884" y="90846"/>
                  </a:cubicBezTo>
                  <a:cubicBezTo>
                    <a:pt x="89056" y="90846"/>
                    <a:pt x="40324" y="75501"/>
                    <a:pt x="5049" y="50690"/>
                  </a:cubicBezTo>
                  <a:lnTo>
                    <a:pt x="0" y="45423"/>
                  </a:lnTo>
                  <a:lnTo>
                    <a:pt x="5049" y="40156"/>
                  </a:lnTo>
                  <a:cubicBezTo>
                    <a:pt x="40324" y="15346"/>
                    <a:pt x="89056" y="0"/>
                    <a:pt x="142884" y="0"/>
                  </a:cubicBezTo>
                  <a:close/>
                </a:path>
              </a:pathLst>
            </a:custGeom>
            <a:solidFill>
              <a:srgbClr val="FF66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E626440F-64CC-470A-A930-053652D74A01}"/>
                </a:ext>
              </a:extLst>
            </p:cNvPr>
            <p:cNvSpPr/>
            <p:nvPr/>
          </p:nvSpPr>
          <p:spPr bwMode="auto">
            <a:xfrm>
              <a:off x="1104225" y="2280464"/>
              <a:ext cx="389858" cy="228779"/>
            </a:xfrm>
            <a:custGeom>
              <a:avLst/>
              <a:gdLst>
                <a:gd name="connsiteX0" fmla="*/ 194929 w 389858"/>
                <a:gd name="connsiteY0" fmla="*/ 0 h 228779"/>
                <a:gd name="connsiteX1" fmla="*/ 389858 w 389858"/>
                <a:gd name="connsiteY1" fmla="*/ 137101 h 228779"/>
                <a:gd name="connsiteX2" fmla="*/ 374539 w 389858"/>
                <a:gd name="connsiteY2" fmla="*/ 190467 h 228779"/>
                <a:gd name="connsiteX3" fmla="*/ 337813 w 389858"/>
                <a:gd name="connsiteY3" fmla="*/ 228779 h 228779"/>
                <a:gd name="connsiteX4" fmla="*/ 332764 w 389858"/>
                <a:gd name="connsiteY4" fmla="*/ 223512 h 228779"/>
                <a:gd name="connsiteX5" fmla="*/ 194929 w 389858"/>
                <a:gd name="connsiteY5" fmla="*/ 183356 h 228779"/>
                <a:gd name="connsiteX6" fmla="*/ 57094 w 389858"/>
                <a:gd name="connsiteY6" fmla="*/ 223512 h 228779"/>
                <a:gd name="connsiteX7" fmla="*/ 52045 w 389858"/>
                <a:gd name="connsiteY7" fmla="*/ 228779 h 228779"/>
                <a:gd name="connsiteX8" fmla="*/ 15319 w 389858"/>
                <a:gd name="connsiteY8" fmla="*/ 190467 h 228779"/>
                <a:gd name="connsiteX9" fmla="*/ 0 w 389858"/>
                <a:gd name="connsiteY9" fmla="*/ 137101 h 228779"/>
                <a:gd name="connsiteX10" fmla="*/ 194929 w 389858"/>
                <a:gd name="connsiteY10" fmla="*/ 0 h 228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9858" h="228779">
                  <a:moveTo>
                    <a:pt x="194929" y="0"/>
                  </a:moveTo>
                  <a:cubicBezTo>
                    <a:pt x="302585" y="0"/>
                    <a:pt x="389858" y="61382"/>
                    <a:pt x="389858" y="137101"/>
                  </a:cubicBezTo>
                  <a:cubicBezTo>
                    <a:pt x="389858" y="156031"/>
                    <a:pt x="384404" y="174064"/>
                    <a:pt x="374539" y="190467"/>
                  </a:cubicBezTo>
                  <a:lnTo>
                    <a:pt x="337813" y="228779"/>
                  </a:lnTo>
                  <a:lnTo>
                    <a:pt x="332764" y="223512"/>
                  </a:lnTo>
                  <a:cubicBezTo>
                    <a:pt x="297489" y="198702"/>
                    <a:pt x="248757" y="183356"/>
                    <a:pt x="194929" y="183356"/>
                  </a:cubicBezTo>
                  <a:cubicBezTo>
                    <a:pt x="141101" y="183356"/>
                    <a:pt x="92369" y="198702"/>
                    <a:pt x="57094" y="223512"/>
                  </a:cubicBezTo>
                  <a:lnTo>
                    <a:pt x="52045" y="228779"/>
                  </a:lnTo>
                  <a:lnTo>
                    <a:pt x="15319" y="190467"/>
                  </a:lnTo>
                  <a:cubicBezTo>
                    <a:pt x="5455" y="174064"/>
                    <a:pt x="0" y="156031"/>
                    <a:pt x="0" y="137101"/>
                  </a:cubicBezTo>
                  <a:cubicBezTo>
                    <a:pt x="0" y="61382"/>
                    <a:pt x="87273" y="0"/>
                    <a:pt x="194929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1CA38270-F463-498D-9C21-BC5FD3F74CD2}"/>
                </a:ext>
              </a:extLst>
            </p:cNvPr>
            <p:cNvGrpSpPr/>
            <p:nvPr/>
          </p:nvGrpSpPr>
          <p:grpSpPr>
            <a:xfrm>
              <a:off x="611173" y="2112448"/>
              <a:ext cx="1390910" cy="339531"/>
              <a:chOff x="5328317" y="5674840"/>
              <a:chExt cx="1217607" cy="339531"/>
            </a:xfrm>
          </p:grpSpPr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9BDDAD12-D416-4E31-A4FB-1DBAC3212826}"/>
                  </a:ext>
                </a:extLst>
              </p:cNvPr>
              <p:cNvSpPr/>
              <p:nvPr/>
            </p:nvSpPr>
            <p:spPr bwMode="auto">
              <a:xfrm>
                <a:off x="5548133" y="5691349"/>
                <a:ext cx="750274" cy="323022"/>
              </a:xfrm>
              <a:custGeom>
                <a:avLst/>
                <a:gdLst>
                  <a:gd name="connsiteX0" fmla="*/ 211332 w 732226"/>
                  <a:gd name="connsiteY0" fmla="*/ 0 h 235586"/>
                  <a:gd name="connsiteX1" fmla="*/ 360766 w 732226"/>
                  <a:gd name="connsiteY1" fmla="*/ 34501 h 235586"/>
                  <a:gd name="connsiteX2" fmla="*/ 366113 w 732226"/>
                  <a:gd name="connsiteY2" fmla="*/ 38921 h 235586"/>
                  <a:gd name="connsiteX3" fmla="*/ 371460 w 732226"/>
                  <a:gd name="connsiteY3" fmla="*/ 34501 h 235586"/>
                  <a:gd name="connsiteX4" fmla="*/ 520894 w 732226"/>
                  <a:gd name="connsiteY4" fmla="*/ 0 h 235586"/>
                  <a:gd name="connsiteX5" fmla="*/ 732226 w 732226"/>
                  <a:gd name="connsiteY5" fmla="*/ 117793 h 235586"/>
                  <a:gd name="connsiteX6" fmla="*/ 520894 w 732226"/>
                  <a:gd name="connsiteY6" fmla="*/ 235586 h 235586"/>
                  <a:gd name="connsiteX7" fmla="*/ 371460 w 732226"/>
                  <a:gd name="connsiteY7" fmla="*/ 201085 h 235586"/>
                  <a:gd name="connsiteX8" fmla="*/ 366113 w 732226"/>
                  <a:gd name="connsiteY8" fmla="*/ 196665 h 235586"/>
                  <a:gd name="connsiteX9" fmla="*/ 360766 w 732226"/>
                  <a:gd name="connsiteY9" fmla="*/ 201085 h 235586"/>
                  <a:gd name="connsiteX10" fmla="*/ 211332 w 732226"/>
                  <a:gd name="connsiteY10" fmla="*/ 235586 h 235586"/>
                  <a:gd name="connsiteX11" fmla="*/ 0 w 732226"/>
                  <a:gd name="connsiteY11" fmla="*/ 117793 h 235586"/>
                  <a:gd name="connsiteX12" fmla="*/ 211332 w 732226"/>
                  <a:gd name="connsiteY12" fmla="*/ 0 h 235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2226" h="235586">
                    <a:moveTo>
                      <a:pt x="211332" y="0"/>
                    </a:moveTo>
                    <a:cubicBezTo>
                      <a:pt x="269689" y="0"/>
                      <a:pt x="322523" y="13185"/>
                      <a:pt x="360766" y="34501"/>
                    </a:cubicBezTo>
                    <a:lnTo>
                      <a:pt x="366113" y="38921"/>
                    </a:lnTo>
                    <a:lnTo>
                      <a:pt x="371460" y="34501"/>
                    </a:lnTo>
                    <a:cubicBezTo>
                      <a:pt x="409704" y="13185"/>
                      <a:pt x="462537" y="0"/>
                      <a:pt x="520894" y="0"/>
                    </a:cubicBezTo>
                    <a:cubicBezTo>
                      <a:pt x="637609" y="0"/>
                      <a:pt x="732226" y="52738"/>
                      <a:pt x="732226" y="117793"/>
                    </a:cubicBezTo>
                    <a:cubicBezTo>
                      <a:pt x="732226" y="182848"/>
                      <a:pt x="637609" y="235586"/>
                      <a:pt x="520894" y="235586"/>
                    </a:cubicBezTo>
                    <a:cubicBezTo>
                      <a:pt x="462537" y="235586"/>
                      <a:pt x="409704" y="222402"/>
                      <a:pt x="371460" y="201085"/>
                    </a:cubicBezTo>
                    <a:lnTo>
                      <a:pt x="366113" y="196665"/>
                    </a:lnTo>
                    <a:lnTo>
                      <a:pt x="360766" y="201085"/>
                    </a:lnTo>
                    <a:cubicBezTo>
                      <a:pt x="322523" y="222402"/>
                      <a:pt x="269689" y="235586"/>
                      <a:pt x="211332" y="235586"/>
                    </a:cubicBezTo>
                    <a:cubicBezTo>
                      <a:pt x="94617" y="235586"/>
                      <a:pt x="0" y="182848"/>
                      <a:pt x="0" y="117793"/>
                    </a:cubicBezTo>
                    <a:cubicBezTo>
                      <a:pt x="0" y="52738"/>
                      <a:pt x="94617" y="0"/>
                      <a:pt x="211332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196A6743-BB6C-4E4C-A958-DB06A22A84AD}"/>
                  </a:ext>
                </a:extLst>
              </p:cNvPr>
              <p:cNvSpPr/>
              <p:nvPr/>
            </p:nvSpPr>
            <p:spPr bwMode="auto">
              <a:xfrm>
                <a:off x="5827377" y="5674840"/>
                <a:ext cx="213854" cy="1692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4665E44B-5ABE-4C06-9423-311D6F9C5BB6}"/>
                  </a:ext>
                </a:extLst>
              </p:cNvPr>
              <p:cNvSpPr/>
              <p:nvPr/>
            </p:nvSpPr>
            <p:spPr bwMode="auto">
              <a:xfrm>
                <a:off x="5896007" y="5706574"/>
                <a:ext cx="76594" cy="4715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月 521">
                <a:extLst>
                  <a:ext uri="{FF2B5EF4-FFF2-40B4-BE49-F238E27FC236}">
                    <a16:creationId xmlns:a16="http://schemas.microsoft.com/office/drawing/2014/main" id="{3764E1C0-997F-4D5B-AF4D-67698F1D83A6}"/>
                  </a:ext>
                </a:extLst>
              </p:cNvPr>
              <p:cNvSpPr/>
              <p:nvPr/>
            </p:nvSpPr>
            <p:spPr bwMode="auto">
              <a:xfrm rot="6300000">
                <a:off x="5520869" y="5614547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3" name="月 522">
                <a:extLst>
                  <a:ext uri="{FF2B5EF4-FFF2-40B4-BE49-F238E27FC236}">
                    <a16:creationId xmlns:a16="http://schemas.microsoft.com/office/drawing/2014/main" id="{FA5FF76E-5DE0-4C19-9708-1D7BF4A9B45D}"/>
                  </a:ext>
                </a:extLst>
              </p:cNvPr>
              <p:cNvSpPr/>
              <p:nvPr/>
            </p:nvSpPr>
            <p:spPr bwMode="auto">
              <a:xfrm rot="5400000">
                <a:off x="5473495" y="5678239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4" name="月 523">
                <a:extLst>
                  <a:ext uri="{FF2B5EF4-FFF2-40B4-BE49-F238E27FC236}">
                    <a16:creationId xmlns:a16="http://schemas.microsoft.com/office/drawing/2014/main" id="{C2098C7A-B4BB-4615-ABB6-282BCC1DD8E3}"/>
                  </a:ext>
                </a:extLst>
              </p:cNvPr>
              <p:cNvSpPr/>
              <p:nvPr/>
            </p:nvSpPr>
            <p:spPr bwMode="auto">
              <a:xfrm rot="4863801">
                <a:off x="5510148" y="5749692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5" name="月 524">
                <a:extLst>
                  <a:ext uri="{FF2B5EF4-FFF2-40B4-BE49-F238E27FC236}">
                    <a16:creationId xmlns:a16="http://schemas.microsoft.com/office/drawing/2014/main" id="{B7DF1140-2E18-4449-AA48-20A9009A34DD}"/>
                  </a:ext>
                </a:extLst>
              </p:cNvPr>
              <p:cNvSpPr/>
              <p:nvPr/>
            </p:nvSpPr>
            <p:spPr bwMode="auto">
              <a:xfrm rot="15300000" flipH="1">
                <a:off x="6321411" y="5614547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6" name="月 525">
                <a:extLst>
                  <a:ext uri="{FF2B5EF4-FFF2-40B4-BE49-F238E27FC236}">
                    <a16:creationId xmlns:a16="http://schemas.microsoft.com/office/drawing/2014/main" id="{091E48CB-3073-450C-BA3A-7D302EECE210}"/>
                  </a:ext>
                </a:extLst>
              </p:cNvPr>
              <p:cNvSpPr/>
              <p:nvPr/>
            </p:nvSpPr>
            <p:spPr bwMode="auto">
              <a:xfrm rot="16200000" flipH="1">
                <a:off x="6368785" y="5678239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7" name="月 526">
                <a:extLst>
                  <a:ext uri="{FF2B5EF4-FFF2-40B4-BE49-F238E27FC236}">
                    <a16:creationId xmlns:a16="http://schemas.microsoft.com/office/drawing/2014/main" id="{A527C904-C060-480A-A3CA-4021E1C8E7F9}"/>
                  </a:ext>
                </a:extLst>
              </p:cNvPr>
              <p:cNvSpPr/>
              <p:nvPr/>
            </p:nvSpPr>
            <p:spPr bwMode="auto">
              <a:xfrm rot="16736199" flipH="1">
                <a:off x="6332131" y="5749692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3" name="フリーフォーム: 図形 512">
              <a:extLst>
                <a:ext uri="{FF2B5EF4-FFF2-40B4-BE49-F238E27FC236}">
                  <a16:creationId xmlns:a16="http://schemas.microsoft.com/office/drawing/2014/main" id="{0B6AD0D9-3678-4812-BC19-33676BF1375A}"/>
                </a:ext>
              </a:extLst>
            </p:cNvPr>
            <p:cNvSpPr/>
            <p:nvPr/>
          </p:nvSpPr>
          <p:spPr bwMode="auto">
            <a:xfrm>
              <a:off x="1357937" y="1323160"/>
              <a:ext cx="630107" cy="791815"/>
            </a:xfrm>
            <a:custGeom>
              <a:avLst/>
              <a:gdLst>
                <a:gd name="connsiteX0" fmla="*/ 0 w 630107"/>
                <a:gd name="connsiteY0" fmla="*/ 0 h 791815"/>
                <a:gd name="connsiteX1" fmla="*/ 84145 w 630107"/>
                <a:gd name="connsiteY1" fmla="*/ 7739 h 791815"/>
                <a:gd name="connsiteX2" fmla="*/ 630107 w 630107"/>
                <a:gd name="connsiteY2" fmla="*/ 618896 h 791815"/>
                <a:gd name="connsiteX3" fmla="*/ 616215 w 630107"/>
                <a:gd name="connsiteY3" fmla="*/ 744620 h 791815"/>
                <a:gd name="connsiteX4" fmla="*/ 600158 w 630107"/>
                <a:gd name="connsiteY4" fmla="*/ 791815 h 791815"/>
                <a:gd name="connsiteX5" fmla="*/ 599556 w 630107"/>
                <a:gd name="connsiteY5" fmla="*/ 791777 h 791815"/>
                <a:gd name="connsiteX6" fmla="*/ 11149 w 630107"/>
                <a:gd name="connsiteY6" fmla="*/ 136275 h 791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107" h="791815">
                  <a:moveTo>
                    <a:pt x="0" y="0"/>
                  </a:moveTo>
                  <a:lnTo>
                    <a:pt x="84145" y="7739"/>
                  </a:lnTo>
                  <a:cubicBezTo>
                    <a:pt x="395725" y="65909"/>
                    <a:pt x="630107" y="317431"/>
                    <a:pt x="630107" y="618896"/>
                  </a:cubicBezTo>
                  <a:cubicBezTo>
                    <a:pt x="630107" y="661963"/>
                    <a:pt x="625324" y="704010"/>
                    <a:pt x="616215" y="744620"/>
                  </a:cubicBezTo>
                  <a:lnTo>
                    <a:pt x="600158" y="791815"/>
                  </a:lnTo>
                  <a:lnTo>
                    <a:pt x="599556" y="791777"/>
                  </a:lnTo>
                  <a:cubicBezTo>
                    <a:pt x="306491" y="755105"/>
                    <a:pt x="69213" y="485909"/>
                    <a:pt x="11149" y="136275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フリーフォーム: 図形 513">
              <a:extLst>
                <a:ext uri="{FF2B5EF4-FFF2-40B4-BE49-F238E27FC236}">
                  <a16:creationId xmlns:a16="http://schemas.microsoft.com/office/drawing/2014/main" id="{50DAEBA4-DCF3-49A0-A4C4-3934BC7959BB}"/>
                </a:ext>
              </a:extLst>
            </p:cNvPr>
            <p:cNvSpPr/>
            <p:nvPr/>
          </p:nvSpPr>
          <p:spPr bwMode="auto">
            <a:xfrm>
              <a:off x="620514" y="1318727"/>
              <a:ext cx="625859" cy="795214"/>
            </a:xfrm>
            <a:custGeom>
              <a:avLst/>
              <a:gdLst>
                <a:gd name="connsiteX0" fmla="*/ 625859 w 625859"/>
                <a:gd name="connsiteY0" fmla="*/ 0 h 795214"/>
                <a:gd name="connsiteX1" fmla="*/ 614347 w 625859"/>
                <a:gd name="connsiteY1" fmla="*/ 140708 h 795214"/>
                <a:gd name="connsiteX2" fmla="*/ 92524 w 625859"/>
                <a:gd name="connsiteY2" fmla="*/ 783689 h 795214"/>
                <a:gd name="connsiteX3" fmla="*/ 31239 w 625859"/>
                <a:gd name="connsiteY3" fmla="*/ 795214 h 795214"/>
                <a:gd name="connsiteX4" fmla="*/ 13892 w 625859"/>
                <a:gd name="connsiteY4" fmla="*/ 744229 h 795214"/>
                <a:gd name="connsiteX5" fmla="*/ 0 w 625859"/>
                <a:gd name="connsiteY5" fmla="*/ 618505 h 795214"/>
                <a:gd name="connsiteX6" fmla="*/ 545963 w 625859"/>
                <a:gd name="connsiteY6" fmla="*/ 7348 h 79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5859" h="795214">
                  <a:moveTo>
                    <a:pt x="625859" y="0"/>
                  </a:moveTo>
                  <a:lnTo>
                    <a:pt x="614347" y="140708"/>
                  </a:lnTo>
                  <a:cubicBezTo>
                    <a:pt x="560749" y="463447"/>
                    <a:pt x="354449" y="717647"/>
                    <a:pt x="92524" y="783689"/>
                  </a:cubicBezTo>
                  <a:lnTo>
                    <a:pt x="31239" y="795214"/>
                  </a:lnTo>
                  <a:lnTo>
                    <a:pt x="13892" y="744229"/>
                  </a:lnTo>
                  <a:cubicBezTo>
                    <a:pt x="4783" y="703619"/>
                    <a:pt x="0" y="661572"/>
                    <a:pt x="0" y="618505"/>
                  </a:cubicBezTo>
                  <a:cubicBezTo>
                    <a:pt x="0" y="317040"/>
                    <a:pt x="234382" y="65518"/>
                    <a:pt x="545963" y="73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フリーフォーム: 図形 514">
              <a:extLst>
                <a:ext uri="{FF2B5EF4-FFF2-40B4-BE49-F238E27FC236}">
                  <a16:creationId xmlns:a16="http://schemas.microsoft.com/office/drawing/2014/main" id="{F0A1D376-6A6B-4403-8BB3-0FDED27562C9}"/>
                </a:ext>
              </a:extLst>
            </p:cNvPr>
            <p:cNvSpPr/>
            <p:nvPr/>
          </p:nvSpPr>
          <p:spPr bwMode="auto">
            <a:xfrm rot="900000">
              <a:off x="693016" y="1758182"/>
              <a:ext cx="522166" cy="283156"/>
            </a:xfrm>
            <a:custGeom>
              <a:avLst/>
              <a:gdLst>
                <a:gd name="connsiteX0" fmla="*/ 295685 w 591370"/>
                <a:gd name="connsiteY0" fmla="*/ 0 h 258900"/>
                <a:gd name="connsiteX1" fmla="*/ 587558 w 591370"/>
                <a:gd name="connsiteY1" fmla="*/ 121724 h 258900"/>
                <a:gd name="connsiteX2" fmla="*/ 591370 w 591370"/>
                <a:gd name="connsiteY2" fmla="*/ 129450 h 258900"/>
                <a:gd name="connsiteX3" fmla="*/ 587558 w 591370"/>
                <a:gd name="connsiteY3" fmla="*/ 137177 h 258900"/>
                <a:gd name="connsiteX4" fmla="*/ 295685 w 591370"/>
                <a:gd name="connsiteY4" fmla="*/ 258900 h 258900"/>
                <a:gd name="connsiteX5" fmla="*/ 3812 w 591370"/>
                <a:gd name="connsiteY5" fmla="*/ 137177 h 258900"/>
                <a:gd name="connsiteX6" fmla="*/ 0 w 591370"/>
                <a:gd name="connsiteY6" fmla="*/ 129450 h 258900"/>
                <a:gd name="connsiteX7" fmla="*/ 3812 w 591370"/>
                <a:gd name="connsiteY7" fmla="*/ 121724 h 258900"/>
                <a:gd name="connsiteX8" fmla="*/ 295685 w 591370"/>
                <a:gd name="connsiteY8" fmla="*/ 0 h 25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370" h="258900">
                  <a:moveTo>
                    <a:pt x="295685" y="0"/>
                  </a:moveTo>
                  <a:cubicBezTo>
                    <a:pt x="426894" y="0"/>
                    <a:pt x="539471" y="50192"/>
                    <a:pt x="587558" y="121724"/>
                  </a:cubicBezTo>
                  <a:lnTo>
                    <a:pt x="591370" y="129450"/>
                  </a:lnTo>
                  <a:lnTo>
                    <a:pt x="587558" y="137177"/>
                  </a:lnTo>
                  <a:cubicBezTo>
                    <a:pt x="539471" y="208708"/>
                    <a:pt x="426894" y="258900"/>
                    <a:pt x="295685" y="258900"/>
                  </a:cubicBezTo>
                  <a:cubicBezTo>
                    <a:pt x="164477" y="258900"/>
                    <a:pt x="51900" y="208708"/>
                    <a:pt x="3812" y="137177"/>
                  </a:cubicBezTo>
                  <a:lnTo>
                    <a:pt x="0" y="129450"/>
                  </a:lnTo>
                  <a:lnTo>
                    <a:pt x="3812" y="121724"/>
                  </a:lnTo>
                  <a:cubicBezTo>
                    <a:pt x="51900" y="50192"/>
                    <a:pt x="164477" y="0"/>
                    <a:pt x="295685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618C47DC-79C5-4C2B-9A75-B97C83A19842}"/>
                </a:ext>
              </a:extLst>
            </p:cNvPr>
            <p:cNvSpPr/>
            <p:nvPr/>
          </p:nvSpPr>
          <p:spPr bwMode="auto">
            <a:xfrm rot="6300000">
              <a:off x="829725" y="1825086"/>
              <a:ext cx="252131" cy="136724"/>
            </a:xfrm>
            <a:custGeom>
              <a:avLst/>
              <a:gdLst>
                <a:gd name="connsiteX0" fmla="*/ 295685 w 591370"/>
                <a:gd name="connsiteY0" fmla="*/ 0 h 258900"/>
                <a:gd name="connsiteX1" fmla="*/ 587558 w 591370"/>
                <a:gd name="connsiteY1" fmla="*/ 121724 h 258900"/>
                <a:gd name="connsiteX2" fmla="*/ 591370 w 591370"/>
                <a:gd name="connsiteY2" fmla="*/ 129450 h 258900"/>
                <a:gd name="connsiteX3" fmla="*/ 587558 w 591370"/>
                <a:gd name="connsiteY3" fmla="*/ 137177 h 258900"/>
                <a:gd name="connsiteX4" fmla="*/ 295685 w 591370"/>
                <a:gd name="connsiteY4" fmla="*/ 258900 h 258900"/>
                <a:gd name="connsiteX5" fmla="*/ 3812 w 591370"/>
                <a:gd name="connsiteY5" fmla="*/ 137177 h 258900"/>
                <a:gd name="connsiteX6" fmla="*/ 0 w 591370"/>
                <a:gd name="connsiteY6" fmla="*/ 129450 h 258900"/>
                <a:gd name="connsiteX7" fmla="*/ 3812 w 591370"/>
                <a:gd name="connsiteY7" fmla="*/ 121724 h 258900"/>
                <a:gd name="connsiteX8" fmla="*/ 295685 w 591370"/>
                <a:gd name="connsiteY8" fmla="*/ 0 h 25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370" h="258900">
                  <a:moveTo>
                    <a:pt x="295685" y="0"/>
                  </a:moveTo>
                  <a:cubicBezTo>
                    <a:pt x="426894" y="0"/>
                    <a:pt x="539471" y="50192"/>
                    <a:pt x="587558" y="121724"/>
                  </a:cubicBezTo>
                  <a:lnTo>
                    <a:pt x="591370" y="129450"/>
                  </a:lnTo>
                  <a:lnTo>
                    <a:pt x="587558" y="137177"/>
                  </a:lnTo>
                  <a:cubicBezTo>
                    <a:pt x="539471" y="208708"/>
                    <a:pt x="426894" y="258900"/>
                    <a:pt x="295685" y="258900"/>
                  </a:cubicBezTo>
                  <a:cubicBezTo>
                    <a:pt x="164477" y="258900"/>
                    <a:pt x="51900" y="208708"/>
                    <a:pt x="3812" y="137177"/>
                  </a:cubicBezTo>
                  <a:lnTo>
                    <a:pt x="0" y="129450"/>
                  </a:lnTo>
                  <a:lnTo>
                    <a:pt x="3812" y="121724"/>
                  </a:lnTo>
                  <a:cubicBezTo>
                    <a:pt x="51900" y="50192"/>
                    <a:pt x="164477" y="0"/>
                    <a:pt x="29568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7" name="フリーフォーム: 図形 516">
              <a:extLst>
                <a:ext uri="{FF2B5EF4-FFF2-40B4-BE49-F238E27FC236}">
                  <a16:creationId xmlns:a16="http://schemas.microsoft.com/office/drawing/2014/main" id="{FE77A7EF-3C10-475F-B1EC-1638C49CA7E2}"/>
                </a:ext>
              </a:extLst>
            </p:cNvPr>
            <p:cNvSpPr/>
            <p:nvPr/>
          </p:nvSpPr>
          <p:spPr bwMode="auto">
            <a:xfrm rot="20700000" flipH="1">
              <a:off x="1386916" y="1758183"/>
              <a:ext cx="522166" cy="283156"/>
            </a:xfrm>
            <a:custGeom>
              <a:avLst/>
              <a:gdLst>
                <a:gd name="connsiteX0" fmla="*/ 295685 w 591370"/>
                <a:gd name="connsiteY0" fmla="*/ 0 h 258900"/>
                <a:gd name="connsiteX1" fmla="*/ 587558 w 591370"/>
                <a:gd name="connsiteY1" fmla="*/ 121724 h 258900"/>
                <a:gd name="connsiteX2" fmla="*/ 591370 w 591370"/>
                <a:gd name="connsiteY2" fmla="*/ 129450 h 258900"/>
                <a:gd name="connsiteX3" fmla="*/ 587558 w 591370"/>
                <a:gd name="connsiteY3" fmla="*/ 137177 h 258900"/>
                <a:gd name="connsiteX4" fmla="*/ 295685 w 591370"/>
                <a:gd name="connsiteY4" fmla="*/ 258900 h 258900"/>
                <a:gd name="connsiteX5" fmla="*/ 3812 w 591370"/>
                <a:gd name="connsiteY5" fmla="*/ 137177 h 258900"/>
                <a:gd name="connsiteX6" fmla="*/ 0 w 591370"/>
                <a:gd name="connsiteY6" fmla="*/ 129450 h 258900"/>
                <a:gd name="connsiteX7" fmla="*/ 3812 w 591370"/>
                <a:gd name="connsiteY7" fmla="*/ 121724 h 258900"/>
                <a:gd name="connsiteX8" fmla="*/ 295685 w 591370"/>
                <a:gd name="connsiteY8" fmla="*/ 0 h 25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370" h="258900">
                  <a:moveTo>
                    <a:pt x="295685" y="0"/>
                  </a:moveTo>
                  <a:cubicBezTo>
                    <a:pt x="426894" y="0"/>
                    <a:pt x="539471" y="50192"/>
                    <a:pt x="587558" y="121724"/>
                  </a:cubicBezTo>
                  <a:lnTo>
                    <a:pt x="591370" y="129450"/>
                  </a:lnTo>
                  <a:lnTo>
                    <a:pt x="587558" y="137177"/>
                  </a:lnTo>
                  <a:cubicBezTo>
                    <a:pt x="539471" y="208708"/>
                    <a:pt x="426894" y="258900"/>
                    <a:pt x="295685" y="258900"/>
                  </a:cubicBezTo>
                  <a:cubicBezTo>
                    <a:pt x="164477" y="258900"/>
                    <a:pt x="51900" y="208708"/>
                    <a:pt x="3812" y="137177"/>
                  </a:cubicBezTo>
                  <a:lnTo>
                    <a:pt x="0" y="129450"/>
                  </a:lnTo>
                  <a:lnTo>
                    <a:pt x="3812" y="121724"/>
                  </a:lnTo>
                  <a:cubicBezTo>
                    <a:pt x="51900" y="50192"/>
                    <a:pt x="164477" y="0"/>
                    <a:pt x="295685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8" name="フリーフォーム: 図形 517">
              <a:extLst>
                <a:ext uri="{FF2B5EF4-FFF2-40B4-BE49-F238E27FC236}">
                  <a16:creationId xmlns:a16="http://schemas.microsoft.com/office/drawing/2014/main" id="{CC41486E-3425-42E7-B4C7-04E4C7FD9978}"/>
                </a:ext>
              </a:extLst>
            </p:cNvPr>
            <p:cNvSpPr/>
            <p:nvPr/>
          </p:nvSpPr>
          <p:spPr bwMode="auto">
            <a:xfrm rot="15300000" flipH="1">
              <a:off x="1520241" y="1825087"/>
              <a:ext cx="252131" cy="136724"/>
            </a:xfrm>
            <a:custGeom>
              <a:avLst/>
              <a:gdLst>
                <a:gd name="connsiteX0" fmla="*/ 295685 w 591370"/>
                <a:gd name="connsiteY0" fmla="*/ 0 h 258900"/>
                <a:gd name="connsiteX1" fmla="*/ 587558 w 591370"/>
                <a:gd name="connsiteY1" fmla="*/ 121724 h 258900"/>
                <a:gd name="connsiteX2" fmla="*/ 591370 w 591370"/>
                <a:gd name="connsiteY2" fmla="*/ 129450 h 258900"/>
                <a:gd name="connsiteX3" fmla="*/ 587558 w 591370"/>
                <a:gd name="connsiteY3" fmla="*/ 137177 h 258900"/>
                <a:gd name="connsiteX4" fmla="*/ 295685 w 591370"/>
                <a:gd name="connsiteY4" fmla="*/ 258900 h 258900"/>
                <a:gd name="connsiteX5" fmla="*/ 3812 w 591370"/>
                <a:gd name="connsiteY5" fmla="*/ 137177 h 258900"/>
                <a:gd name="connsiteX6" fmla="*/ 0 w 591370"/>
                <a:gd name="connsiteY6" fmla="*/ 129450 h 258900"/>
                <a:gd name="connsiteX7" fmla="*/ 3812 w 591370"/>
                <a:gd name="connsiteY7" fmla="*/ 121724 h 258900"/>
                <a:gd name="connsiteX8" fmla="*/ 295685 w 591370"/>
                <a:gd name="connsiteY8" fmla="*/ 0 h 25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370" h="258900">
                  <a:moveTo>
                    <a:pt x="295685" y="0"/>
                  </a:moveTo>
                  <a:cubicBezTo>
                    <a:pt x="426894" y="0"/>
                    <a:pt x="539471" y="50192"/>
                    <a:pt x="587558" y="121724"/>
                  </a:cubicBezTo>
                  <a:lnTo>
                    <a:pt x="591370" y="129450"/>
                  </a:lnTo>
                  <a:lnTo>
                    <a:pt x="587558" y="137177"/>
                  </a:lnTo>
                  <a:cubicBezTo>
                    <a:pt x="539471" y="208708"/>
                    <a:pt x="426894" y="258900"/>
                    <a:pt x="295685" y="258900"/>
                  </a:cubicBezTo>
                  <a:cubicBezTo>
                    <a:pt x="164477" y="258900"/>
                    <a:pt x="51900" y="208708"/>
                    <a:pt x="3812" y="137177"/>
                  </a:cubicBezTo>
                  <a:lnTo>
                    <a:pt x="0" y="129450"/>
                  </a:lnTo>
                  <a:lnTo>
                    <a:pt x="3812" y="121724"/>
                  </a:lnTo>
                  <a:cubicBezTo>
                    <a:pt x="51900" y="50192"/>
                    <a:pt x="164477" y="0"/>
                    <a:pt x="29568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28" name="グループ化 527">
            <a:extLst>
              <a:ext uri="{FF2B5EF4-FFF2-40B4-BE49-F238E27FC236}">
                <a16:creationId xmlns:a16="http://schemas.microsoft.com/office/drawing/2014/main" id="{BABD4BE4-05F6-4AA7-92AE-4DF9E910CED1}"/>
              </a:ext>
            </a:extLst>
          </p:cNvPr>
          <p:cNvGrpSpPr/>
          <p:nvPr/>
        </p:nvGrpSpPr>
        <p:grpSpPr>
          <a:xfrm>
            <a:off x="2510186" y="4636475"/>
            <a:ext cx="1290247" cy="1660362"/>
            <a:chOff x="2117788" y="1042720"/>
            <a:chExt cx="1635503" cy="2104657"/>
          </a:xfrm>
        </p:grpSpPr>
        <p:sp>
          <p:nvSpPr>
            <p:cNvPr id="529" name="二等辺三角形 9">
              <a:extLst>
                <a:ext uri="{FF2B5EF4-FFF2-40B4-BE49-F238E27FC236}">
                  <a16:creationId xmlns:a16="http://schemas.microsoft.com/office/drawing/2014/main" id="{AEC0BC60-2387-43C2-AF30-44906A39E5A6}"/>
                </a:ext>
              </a:extLst>
            </p:cNvPr>
            <p:cNvSpPr/>
            <p:nvPr/>
          </p:nvSpPr>
          <p:spPr bwMode="auto">
            <a:xfrm rot="1800000" flipH="1">
              <a:off x="3107256" y="1042721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二等辺三角形 9">
              <a:extLst>
                <a:ext uri="{FF2B5EF4-FFF2-40B4-BE49-F238E27FC236}">
                  <a16:creationId xmlns:a16="http://schemas.microsoft.com/office/drawing/2014/main" id="{DBB9C41D-33E2-46E1-83D8-4EC13164161B}"/>
                </a:ext>
              </a:extLst>
            </p:cNvPr>
            <p:cNvSpPr/>
            <p:nvPr/>
          </p:nvSpPr>
          <p:spPr bwMode="auto">
            <a:xfrm rot="1800000" flipH="1">
              <a:off x="3195956" y="1209153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二等辺三角形 9">
              <a:extLst>
                <a:ext uri="{FF2B5EF4-FFF2-40B4-BE49-F238E27FC236}">
                  <a16:creationId xmlns:a16="http://schemas.microsoft.com/office/drawing/2014/main" id="{02F7D807-811A-4B2F-AD38-27A923279636}"/>
                </a:ext>
              </a:extLst>
            </p:cNvPr>
            <p:cNvSpPr/>
            <p:nvPr/>
          </p:nvSpPr>
          <p:spPr bwMode="auto">
            <a:xfrm rot="19800000">
              <a:off x="2168047" y="1042720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二等辺三角形 9">
              <a:extLst>
                <a:ext uri="{FF2B5EF4-FFF2-40B4-BE49-F238E27FC236}">
                  <a16:creationId xmlns:a16="http://schemas.microsoft.com/office/drawing/2014/main" id="{91A38266-6D35-4DC5-926E-F91B774EFC3F}"/>
                </a:ext>
              </a:extLst>
            </p:cNvPr>
            <p:cNvSpPr/>
            <p:nvPr/>
          </p:nvSpPr>
          <p:spPr bwMode="auto">
            <a:xfrm rot="19800000">
              <a:off x="2345937" y="1209152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3AC8B78D-F5AD-481F-B333-B43A127960F7}"/>
                </a:ext>
              </a:extLst>
            </p:cNvPr>
            <p:cNvSpPr/>
            <p:nvPr/>
          </p:nvSpPr>
          <p:spPr bwMode="auto">
            <a:xfrm>
              <a:off x="2117788" y="2341276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4952" h="446685">
                  <a:moveTo>
                    <a:pt x="71863" y="0"/>
                  </a:move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  <a:lnTo>
                    <a:pt x="654952" y="229297"/>
                  </a:ln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4" name="楕円 533">
              <a:extLst>
                <a:ext uri="{FF2B5EF4-FFF2-40B4-BE49-F238E27FC236}">
                  <a16:creationId xmlns:a16="http://schemas.microsoft.com/office/drawing/2014/main" id="{9E4BF1BF-4FA8-4919-9BB7-9C05F7DC6766}"/>
                </a:ext>
              </a:extLst>
            </p:cNvPr>
            <p:cNvSpPr/>
            <p:nvPr/>
          </p:nvSpPr>
          <p:spPr bwMode="auto">
            <a:xfrm>
              <a:off x="3072745" y="2561063"/>
              <a:ext cx="156883" cy="4987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楕円 534">
              <a:extLst>
                <a:ext uri="{FF2B5EF4-FFF2-40B4-BE49-F238E27FC236}">
                  <a16:creationId xmlns:a16="http://schemas.microsoft.com/office/drawing/2014/main" id="{CF1E02A8-D29F-4966-B56B-C422EAD9F45B}"/>
                </a:ext>
              </a:extLst>
            </p:cNvPr>
            <p:cNvSpPr/>
            <p:nvPr/>
          </p:nvSpPr>
          <p:spPr bwMode="auto">
            <a:xfrm>
              <a:off x="2692910" y="2561063"/>
              <a:ext cx="156883" cy="4987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フリーフォーム: 図形 535">
              <a:extLst>
                <a:ext uri="{FF2B5EF4-FFF2-40B4-BE49-F238E27FC236}">
                  <a16:creationId xmlns:a16="http://schemas.microsoft.com/office/drawing/2014/main" id="{EF217F55-879C-437F-8F0E-93CDEA10FF01}"/>
                </a:ext>
              </a:extLst>
            </p:cNvPr>
            <p:cNvSpPr/>
            <p:nvPr/>
          </p:nvSpPr>
          <p:spPr bwMode="auto">
            <a:xfrm>
              <a:off x="2468034" y="1763903"/>
              <a:ext cx="987324" cy="1383474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楕円 536">
              <a:extLst>
                <a:ext uri="{FF2B5EF4-FFF2-40B4-BE49-F238E27FC236}">
                  <a16:creationId xmlns:a16="http://schemas.microsoft.com/office/drawing/2014/main" id="{E56354B5-55D6-4724-ACBE-DB22E6BB0A06}"/>
                </a:ext>
              </a:extLst>
            </p:cNvPr>
            <p:cNvSpPr/>
            <p:nvPr/>
          </p:nvSpPr>
          <p:spPr bwMode="auto">
            <a:xfrm>
              <a:off x="2277930" y="1313401"/>
              <a:ext cx="1367530" cy="12476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楕円 537">
              <a:extLst>
                <a:ext uri="{FF2B5EF4-FFF2-40B4-BE49-F238E27FC236}">
                  <a16:creationId xmlns:a16="http://schemas.microsoft.com/office/drawing/2014/main" id="{A42AC492-751F-4EEA-BC72-F30CC889C3A3}"/>
                </a:ext>
              </a:extLst>
            </p:cNvPr>
            <p:cNvSpPr/>
            <p:nvPr/>
          </p:nvSpPr>
          <p:spPr bwMode="auto">
            <a:xfrm>
              <a:off x="2665637" y="2212610"/>
              <a:ext cx="582801" cy="4099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9" name="フリーフォーム: 図形 538">
              <a:extLst>
                <a:ext uri="{FF2B5EF4-FFF2-40B4-BE49-F238E27FC236}">
                  <a16:creationId xmlns:a16="http://schemas.microsoft.com/office/drawing/2014/main" id="{E5C78A3C-24CF-42A1-97A4-6B2EFB4150C7}"/>
                </a:ext>
              </a:extLst>
            </p:cNvPr>
            <p:cNvSpPr/>
            <p:nvPr/>
          </p:nvSpPr>
          <p:spPr bwMode="auto">
            <a:xfrm>
              <a:off x="2814154" y="2463819"/>
              <a:ext cx="285768" cy="90846"/>
            </a:xfrm>
            <a:custGeom>
              <a:avLst/>
              <a:gdLst>
                <a:gd name="connsiteX0" fmla="*/ 142884 w 285768"/>
                <a:gd name="connsiteY0" fmla="*/ 0 h 90846"/>
                <a:gd name="connsiteX1" fmla="*/ 280719 w 285768"/>
                <a:gd name="connsiteY1" fmla="*/ 40156 h 90846"/>
                <a:gd name="connsiteX2" fmla="*/ 285768 w 285768"/>
                <a:gd name="connsiteY2" fmla="*/ 45423 h 90846"/>
                <a:gd name="connsiteX3" fmla="*/ 280719 w 285768"/>
                <a:gd name="connsiteY3" fmla="*/ 50690 h 90846"/>
                <a:gd name="connsiteX4" fmla="*/ 142884 w 285768"/>
                <a:gd name="connsiteY4" fmla="*/ 90846 h 90846"/>
                <a:gd name="connsiteX5" fmla="*/ 5049 w 285768"/>
                <a:gd name="connsiteY5" fmla="*/ 50690 h 90846"/>
                <a:gd name="connsiteX6" fmla="*/ 0 w 285768"/>
                <a:gd name="connsiteY6" fmla="*/ 45423 h 90846"/>
                <a:gd name="connsiteX7" fmla="*/ 5049 w 285768"/>
                <a:gd name="connsiteY7" fmla="*/ 40156 h 90846"/>
                <a:gd name="connsiteX8" fmla="*/ 142884 w 285768"/>
                <a:gd name="connsiteY8" fmla="*/ 0 h 90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68" h="90846">
                  <a:moveTo>
                    <a:pt x="142884" y="0"/>
                  </a:moveTo>
                  <a:cubicBezTo>
                    <a:pt x="196712" y="0"/>
                    <a:pt x="245444" y="15346"/>
                    <a:pt x="280719" y="40156"/>
                  </a:cubicBezTo>
                  <a:lnTo>
                    <a:pt x="285768" y="45423"/>
                  </a:lnTo>
                  <a:lnTo>
                    <a:pt x="280719" y="50690"/>
                  </a:lnTo>
                  <a:cubicBezTo>
                    <a:pt x="245444" y="75501"/>
                    <a:pt x="196712" y="90846"/>
                    <a:pt x="142884" y="90846"/>
                  </a:cubicBezTo>
                  <a:cubicBezTo>
                    <a:pt x="89056" y="90846"/>
                    <a:pt x="40324" y="75501"/>
                    <a:pt x="5049" y="50690"/>
                  </a:cubicBezTo>
                  <a:lnTo>
                    <a:pt x="0" y="45423"/>
                  </a:lnTo>
                  <a:lnTo>
                    <a:pt x="5049" y="40156"/>
                  </a:lnTo>
                  <a:cubicBezTo>
                    <a:pt x="40324" y="15346"/>
                    <a:pt x="89056" y="0"/>
                    <a:pt x="142884" y="0"/>
                  </a:cubicBezTo>
                  <a:close/>
                </a:path>
              </a:pathLst>
            </a:custGeom>
            <a:solidFill>
              <a:srgbClr val="FF66C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8E5C8485-AD3D-4EF8-833B-F4D1BD704F16}"/>
                </a:ext>
              </a:extLst>
            </p:cNvPr>
            <p:cNvSpPr/>
            <p:nvPr/>
          </p:nvSpPr>
          <p:spPr bwMode="auto">
            <a:xfrm>
              <a:off x="2762109" y="2280464"/>
              <a:ext cx="389858" cy="228779"/>
            </a:xfrm>
            <a:custGeom>
              <a:avLst/>
              <a:gdLst>
                <a:gd name="connsiteX0" fmla="*/ 194929 w 389858"/>
                <a:gd name="connsiteY0" fmla="*/ 0 h 228779"/>
                <a:gd name="connsiteX1" fmla="*/ 389858 w 389858"/>
                <a:gd name="connsiteY1" fmla="*/ 137101 h 228779"/>
                <a:gd name="connsiteX2" fmla="*/ 374539 w 389858"/>
                <a:gd name="connsiteY2" fmla="*/ 190467 h 228779"/>
                <a:gd name="connsiteX3" fmla="*/ 337813 w 389858"/>
                <a:gd name="connsiteY3" fmla="*/ 228779 h 228779"/>
                <a:gd name="connsiteX4" fmla="*/ 332764 w 389858"/>
                <a:gd name="connsiteY4" fmla="*/ 223512 h 228779"/>
                <a:gd name="connsiteX5" fmla="*/ 194929 w 389858"/>
                <a:gd name="connsiteY5" fmla="*/ 183356 h 228779"/>
                <a:gd name="connsiteX6" fmla="*/ 57094 w 389858"/>
                <a:gd name="connsiteY6" fmla="*/ 223512 h 228779"/>
                <a:gd name="connsiteX7" fmla="*/ 52045 w 389858"/>
                <a:gd name="connsiteY7" fmla="*/ 228779 h 228779"/>
                <a:gd name="connsiteX8" fmla="*/ 15319 w 389858"/>
                <a:gd name="connsiteY8" fmla="*/ 190467 h 228779"/>
                <a:gd name="connsiteX9" fmla="*/ 0 w 389858"/>
                <a:gd name="connsiteY9" fmla="*/ 137101 h 228779"/>
                <a:gd name="connsiteX10" fmla="*/ 194929 w 389858"/>
                <a:gd name="connsiteY10" fmla="*/ 0 h 228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9858" h="228779">
                  <a:moveTo>
                    <a:pt x="194929" y="0"/>
                  </a:moveTo>
                  <a:cubicBezTo>
                    <a:pt x="302585" y="0"/>
                    <a:pt x="389858" y="61382"/>
                    <a:pt x="389858" y="137101"/>
                  </a:cubicBezTo>
                  <a:cubicBezTo>
                    <a:pt x="389858" y="156031"/>
                    <a:pt x="384404" y="174064"/>
                    <a:pt x="374539" y="190467"/>
                  </a:cubicBezTo>
                  <a:lnTo>
                    <a:pt x="337813" y="228779"/>
                  </a:lnTo>
                  <a:lnTo>
                    <a:pt x="332764" y="223512"/>
                  </a:lnTo>
                  <a:cubicBezTo>
                    <a:pt x="297489" y="198702"/>
                    <a:pt x="248757" y="183356"/>
                    <a:pt x="194929" y="183356"/>
                  </a:cubicBezTo>
                  <a:cubicBezTo>
                    <a:pt x="141101" y="183356"/>
                    <a:pt x="92369" y="198702"/>
                    <a:pt x="57094" y="223512"/>
                  </a:cubicBezTo>
                  <a:lnTo>
                    <a:pt x="52045" y="228779"/>
                  </a:lnTo>
                  <a:lnTo>
                    <a:pt x="15319" y="190467"/>
                  </a:lnTo>
                  <a:cubicBezTo>
                    <a:pt x="5455" y="174064"/>
                    <a:pt x="0" y="156031"/>
                    <a:pt x="0" y="137101"/>
                  </a:cubicBezTo>
                  <a:cubicBezTo>
                    <a:pt x="0" y="61382"/>
                    <a:pt x="87273" y="0"/>
                    <a:pt x="194929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4EC0B52C-435F-4CDB-B861-5DA04E41F87A}"/>
                </a:ext>
              </a:extLst>
            </p:cNvPr>
            <p:cNvGrpSpPr/>
            <p:nvPr/>
          </p:nvGrpSpPr>
          <p:grpSpPr>
            <a:xfrm>
              <a:off x="2269057" y="2112448"/>
              <a:ext cx="1390910" cy="339531"/>
              <a:chOff x="5328317" y="5674840"/>
              <a:chExt cx="1217607" cy="339531"/>
            </a:xfrm>
          </p:grpSpPr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3A77F588-F3C8-4185-ACDA-990E228C35A4}"/>
                  </a:ext>
                </a:extLst>
              </p:cNvPr>
              <p:cNvSpPr/>
              <p:nvPr/>
            </p:nvSpPr>
            <p:spPr bwMode="auto">
              <a:xfrm>
                <a:off x="5548133" y="5691349"/>
                <a:ext cx="750274" cy="323022"/>
              </a:xfrm>
              <a:custGeom>
                <a:avLst/>
                <a:gdLst>
                  <a:gd name="connsiteX0" fmla="*/ 211332 w 732226"/>
                  <a:gd name="connsiteY0" fmla="*/ 0 h 235586"/>
                  <a:gd name="connsiteX1" fmla="*/ 360766 w 732226"/>
                  <a:gd name="connsiteY1" fmla="*/ 34501 h 235586"/>
                  <a:gd name="connsiteX2" fmla="*/ 366113 w 732226"/>
                  <a:gd name="connsiteY2" fmla="*/ 38921 h 235586"/>
                  <a:gd name="connsiteX3" fmla="*/ 371460 w 732226"/>
                  <a:gd name="connsiteY3" fmla="*/ 34501 h 235586"/>
                  <a:gd name="connsiteX4" fmla="*/ 520894 w 732226"/>
                  <a:gd name="connsiteY4" fmla="*/ 0 h 235586"/>
                  <a:gd name="connsiteX5" fmla="*/ 732226 w 732226"/>
                  <a:gd name="connsiteY5" fmla="*/ 117793 h 235586"/>
                  <a:gd name="connsiteX6" fmla="*/ 520894 w 732226"/>
                  <a:gd name="connsiteY6" fmla="*/ 235586 h 235586"/>
                  <a:gd name="connsiteX7" fmla="*/ 371460 w 732226"/>
                  <a:gd name="connsiteY7" fmla="*/ 201085 h 235586"/>
                  <a:gd name="connsiteX8" fmla="*/ 366113 w 732226"/>
                  <a:gd name="connsiteY8" fmla="*/ 196665 h 235586"/>
                  <a:gd name="connsiteX9" fmla="*/ 360766 w 732226"/>
                  <a:gd name="connsiteY9" fmla="*/ 201085 h 235586"/>
                  <a:gd name="connsiteX10" fmla="*/ 211332 w 732226"/>
                  <a:gd name="connsiteY10" fmla="*/ 235586 h 235586"/>
                  <a:gd name="connsiteX11" fmla="*/ 0 w 732226"/>
                  <a:gd name="connsiteY11" fmla="*/ 117793 h 235586"/>
                  <a:gd name="connsiteX12" fmla="*/ 211332 w 732226"/>
                  <a:gd name="connsiteY12" fmla="*/ 0 h 235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2226" h="235586">
                    <a:moveTo>
                      <a:pt x="211332" y="0"/>
                    </a:moveTo>
                    <a:cubicBezTo>
                      <a:pt x="269689" y="0"/>
                      <a:pt x="322523" y="13185"/>
                      <a:pt x="360766" y="34501"/>
                    </a:cubicBezTo>
                    <a:lnTo>
                      <a:pt x="366113" y="38921"/>
                    </a:lnTo>
                    <a:lnTo>
                      <a:pt x="371460" y="34501"/>
                    </a:lnTo>
                    <a:cubicBezTo>
                      <a:pt x="409704" y="13185"/>
                      <a:pt x="462537" y="0"/>
                      <a:pt x="520894" y="0"/>
                    </a:cubicBezTo>
                    <a:cubicBezTo>
                      <a:pt x="637609" y="0"/>
                      <a:pt x="732226" y="52738"/>
                      <a:pt x="732226" y="117793"/>
                    </a:cubicBezTo>
                    <a:cubicBezTo>
                      <a:pt x="732226" y="182848"/>
                      <a:pt x="637609" y="235586"/>
                      <a:pt x="520894" y="235586"/>
                    </a:cubicBezTo>
                    <a:cubicBezTo>
                      <a:pt x="462537" y="235586"/>
                      <a:pt x="409704" y="222402"/>
                      <a:pt x="371460" y="201085"/>
                    </a:cubicBezTo>
                    <a:lnTo>
                      <a:pt x="366113" y="196665"/>
                    </a:lnTo>
                    <a:lnTo>
                      <a:pt x="360766" y="201085"/>
                    </a:lnTo>
                    <a:cubicBezTo>
                      <a:pt x="322523" y="222402"/>
                      <a:pt x="269689" y="235586"/>
                      <a:pt x="211332" y="235586"/>
                    </a:cubicBezTo>
                    <a:cubicBezTo>
                      <a:pt x="94617" y="235586"/>
                      <a:pt x="0" y="182848"/>
                      <a:pt x="0" y="117793"/>
                    </a:cubicBezTo>
                    <a:cubicBezTo>
                      <a:pt x="0" y="52738"/>
                      <a:pt x="94617" y="0"/>
                      <a:pt x="211332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C5781DE3-D453-4E3F-878F-31C6A7E5D824}"/>
                  </a:ext>
                </a:extLst>
              </p:cNvPr>
              <p:cNvSpPr/>
              <p:nvPr/>
            </p:nvSpPr>
            <p:spPr bwMode="auto">
              <a:xfrm>
                <a:off x="5827377" y="5674840"/>
                <a:ext cx="213854" cy="1692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01E0E2C7-0DCD-43E5-8FE2-F73EB1D0A2C1}"/>
                  </a:ext>
                </a:extLst>
              </p:cNvPr>
              <p:cNvSpPr/>
              <p:nvPr/>
            </p:nvSpPr>
            <p:spPr bwMode="auto">
              <a:xfrm>
                <a:off x="5896007" y="5706574"/>
                <a:ext cx="76594" cy="4715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月 548">
                <a:extLst>
                  <a:ext uri="{FF2B5EF4-FFF2-40B4-BE49-F238E27FC236}">
                    <a16:creationId xmlns:a16="http://schemas.microsoft.com/office/drawing/2014/main" id="{7B4EEF37-8E66-4F70-BEE8-0F33D52EF537}"/>
                  </a:ext>
                </a:extLst>
              </p:cNvPr>
              <p:cNvSpPr/>
              <p:nvPr/>
            </p:nvSpPr>
            <p:spPr bwMode="auto">
              <a:xfrm rot="6300000">
                <a:off x="5520869" y="5614547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0" name="月 549">
                <a:extLst>
                  <a:ext uri="{FF2B5EF4-FFF2-40B4-BE49-F238E27FC236}">
                    <a16:creationId xmlns:a16="http://schemas.microsoft.com/office/drawing/2014/main" id="{917BDD9A-8E7D-47DC-B3F9-188D08F96061}"/>
                  </a:ext>
                </a:extLst>
              </p:cNvPr>
              <p:cNvSpPr/>
              <p:nvPr/>
            </p:nvSpPr>
            <p:spPr bwMode="auto">
              <a:xfrm rot="5400000">
                <a:off x="5473495" y="5678239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1" name="月 550">
                <a:extLst>
                  <a:ext uri="{FF2B5EF4-FFF2-40B4-BE49-F238E27FC236}">
                    <a16:creationId xmlns:a16="http://schemas.microsoft.com/office/drawing/2014/main" id="{DAD1E25A-8132-4313-ADD5-7553C9243A72}"/>
                  </a:ext>
                </a:extLst>
              </p:cNvPr>
              <p:cNvSpPr/>
              <p:nvPr/>
            </p:nvSpPr>
            <p:spPr bwMode="auto">
              <a:xfrm rot="4863801">
                <a:off x="5510148" y="5749692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2" name="月 551">
                <a:extLst>
                  <a:ext uri="{FF2B5EF4-FFF2-40B4-BE49-F238E27FC236}">
                    <a16:creationId xmlns:a16="http://schemas.microsoft.com/office/drawing/2014/main" id="{A6DFD4B1-91A4-472C-8761-B72B6AED89F7}"/>
                  </a:ext>
                </a:extLst>
              </p:cNvPr>
              <p:cNvSpPr/>
              <p:nvPr/>
            </p:nvSpPr>
            <p:spPr bwMode="auto">
              <a:xfrm rot="15300000" flipH="1">
                <a:off x="6321411" y="5614547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3" name="月 552">
                <a:extLst>
                  <a:ext uri="{FF2B5EF4-FFF2-40B4-BE49-F238E27FC236}">
                    <a16:creationId xmlns:a16="http://schemas.microsoft.com/office/drawing/2014/main" id="{239871F1-B324-431C-8D78-C7ED908C8584}"/>
                  </a:ext>
                </a:extLst>
              </p:cNvPr>
              <p:cNvSpPr/>
              <p:nvPr/>
            </p:nvSpPr>
            <p:spPr bwMode="auto">
              <a:xfrm rot="16200000" flipH="1">
                <a:off x="6368785" y="5678239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4" name="月 553">
                <a:extLst>
                  <a:ext uri="{FF2B5EF4-FFF2-40B4-BE49-F238E27FC236}">
                    <a16:creationId xmlns:a16="http://schemas.microsoft.com/office/drawing/2014/main" id="{8CAEE1DD-E7C1-45B5-8869-45E53E40BE6C}"/>
                  </a:ext>
                </a:extLst>
              </p:cNvPr>
              <p:cNvSpPr/>
              <p:nvPr/>
            </p:nvSpPr>
            <p:spPr bwMode="auto">
              <a:xfrm rot="16736199" flipH="1">
                <a:off x="6332131" y="5749692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2F10FD0F-4614-46E1-A23E-39C97DEC57FA}"/>
                </a:ext>
              </a:extLst>
            </p:cNvPr>
            <p:cNvSpPr/>
            <p:nvPr/>
          </p:nvSpPr>
          <p:spPr bwMode="auto">
            <a:xfrm>
              <a:off x="3015821" y="1323160"/>
              <a:ext cx="630107" cy="791815"/>
            </a:xfrm>
            <a:custGeom>
              <a:avLst/>
              <a:gdLst>
                <a:gd name="connsiteX0" fmla="*/ 0 w 630107"/>
                <a:gd name="connsiteY0" fmla="*/ 0 h 791815"/>
                <a:gd name="connsiteX1" fmla="*/ 84145 w 630107"/>
                <a:gd name="connsiteY1" fmla="*/ 7739 h 791815"/>
                <a:gd name="connsiteX2" fmla="*/ 630107 w 630107"/>
                <a:gd name="connsiteY2" fmla="*/ 618896 h 791815"/>
                <a:gd name="connsiteX3" fmla="*/ 616215 w 630107"/>
                <a:gd name="connsiteY3" fmla="*/ 744620 h 791815"/>
                <a:gd name="connsiteX4" fmla="*/ 600158 w 630107"/>
                <a:gd name="connsiteY4" fmla="*/ 791815 h 791815"/>
                <a:gd name="connsiteX5" fmla="*/ 599556 w 630107"/>
                <a:gd name="connsiteY5" fmla="*/ 791777 h 791815"/>
                <a:gd name="connsiteX6" fmla="*/ 11149 w 630107"/>
                <a:gd name="connsiteY6" fmla="*/ 136275 h 791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107" h="791815">
                  <a:moveTo>
                    <a:pt x="0" y="0"/>
                  </a:moveTo>
                  <a:lnTo>
                    <a:pt x="84145" y="7739"/>
                  </a:lnTo>
                  <a:cubicBezTo>
                    <a:pt x="395725" y="65909"/>
                    <a:pt x="630107" y="317431"/>
                    <a:pt x="630107" y="618896"/>
                  </a:cubicBezTo>
                  <a:cubicBezTo>
                    <a:pt x="630107" y="661963"/>
                    <a:pt x="625324" y="704010"/>
                    <a:pt x="616215" y="744620"/>
                  </a:cubicBezTo>
                  <a:lnTo>
                    <a:pt x="600158" y="791815"/>
                  </a:lnTo>
                  <a:lnTo>
                    <a:pt x="599556" y="791777"/>
                  </a:lnTo>
                  <a:cubicBezTo>
                    <a:pt x="306491" y="755105"/>
                    <a:pt x="69213" y="485909"/>
                    <a:pt x="11149" y="136275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08F28E36-37F6-420C-9D0D-7D42A90598AE}"/>
                </a:ext>
              </a:extLst>
            </p:cNvPr>
            <p:cNvSpPr/>
            <p:nvPr/>
          </p:nvSpPr>
          <p:spPr bwMode="auto">
            <a:xfrm>
              <a:off x="2278398" y="1318727"/>
              <a:ext cx="625859" cy="795214"/>
            </a:xfrm>
            <a:custGeom>
              <a:avLst/>
              <a:gdLst>
                <a:gd name="connsiteX0" fmla="*/ 625859 w 625859"/>
                <a:gd name="connsiteY0" fmla="*/ 0 h 795214"/>
                <a:gd name="connsiteX1" fmla="*/ 614347 w 625859"/>
                <a:gd name="connsiteY1" fmla="*/ 140708 h 795214"/>
                <a:gd name="connsiteX2" fmla="*/ 92524 w 625859"/>
                <a:gd name="connsiteY2" fmla="*/ 783689 h 795214"/>
                <a:gd name="connsiteX3" fmla="*/ 31239 w 625859"/>
                <a:gd name="connsiteY3" fmla="*/ 795214 h 795214"/>
                <a:gd name="connsiteX4" fmla="*/ 13892 w 625859"/>
                <a:gd name="connsiteY4" fmla="*/ 744229 h 795214"/>
                <a:gd name="connsiteX5" fmla="*/ 0 w 625859"/>
                <a:gd name="connsiteY5" fmla="*/ 618505 h 795214"/>
                <a:gd name="connsiteX6" fmla="*/ 545963 w 625859"/>
                <a:gd name="connsiteY6" fmla="*/ 7348 h 79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5859" h="795214">
                  <a:moveTo>
                    <a:pt x="625859" y="0"/>
                  </a:moveTo>
                  <a:lnTo>
                    <a:pt x="614347" y="140708"/>
                  </a:lnTo>
                  <a:cubicBezTo>
                    <a:pt x="560749" y="463447"/>
                    <a:pt x="354449" y="717647"/>
                    <a:pt x="92524" y="783689"/>
                  </a:cubicBezTo>
                  <a:lnTo>
                    <a:pt x="31239" y="795214"/>
                  </a:lnTo>
                  <a:lnTo>
                    <a:pt x="13892" y="744229"/>
                  </a:lnTo>
                  <a:cubicBezTo>
                    <a:pt x="4783" y="703619"/>
                    <a:pt x="0" y="661572"/>
                    <a:pt x="0" y="618505"/>
                  </a:cubicBezTo>
                  <a:cubicBezTo>
                    <a:pt x="0" y="317040"/>
                    <a:pt x="234382" y="65518"/>
                    <a:pt x="545963" y="73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CE9E04EB-8B46-4B29-9A48-DB079BE8F299}"/>
                </a:ext>
              </a:extLst>
            </p:cNvPr>
            <p:cNvSpPr/>
            <p:nvPr/>
          </p:nvSpPr>
          <p:spPr bwMode="auto">
            <a:xfrm rot="900000">
              <a:off x="2336020" y="1801956"/>
              <a:ext cx="501899" cy="152820"/>
            </a:xfrm>
            <a:custGeom>
              <a:avLst/>
              <a:gdLst>
                <a:gd name="connsiteX0" fmla="*/ 157643 w 501899"/>
                <a:gd name="connsiteY0" fmla="*/ 9800 h 152820"/>
                <a:gd name="connsiteX1" fmla="*/ 240816 w 501899"/>
                <a:gd name="connsiteY1" fmla="*/ 0 h 152820"/>
                <a:gd name="connsiteX2" fmla="*/ 498533 w 501899"/>
                <a:gd name="connsiteY2" fmla="*/ 133128 h 152820"/>
                <a:gd name="connsiteX3" fmla="*/ 501899 w 501899"/>
                <a:gd name="connsiteY3" fmla="*/ 141578 h 152820"/>
                <a:gd name="connsiteX4" fmla="*/ 498533 w 501899"/>
                <a:gd name="connsiteY4" fmla="*/ 150029 h 152820"/>
                <a:gd name="connsiteX5" fmla="*/ 496360 w 501899"/>
                <a:gd name="connsiteY5" fmla="*/ 152820 h 152820"/>
                <a:gd name="connsiteX6" fmla="*/ 422018 w 501899"/>
                <a:gd name="connsiteY6" fmla="*/ 114998 h 152820"/>
                <a:gd name="connsiteX7" fmla="*/ 204361 w 501899"/>
                <a:gd name="connsiteY7" fmla="*/ 77771 h 152820"/>
                <a:gd name="connsiteX8" fmla="*/ 88598 w 501899"/>
                <a:gd name="connsiteY8" fmla="*/ 87571 h 152820"/>
                <a:gd name="connsiteX9" fmla="*/ 0 w 501899"/>
                <a:gd name="connsiteY9" fmla="*/ 111419 h 152820"/>
                <a:gd name="connsiteX10" fmla="*/ 24988 w 501899"/>
                <a:gd name="connsiteY10" fmla="*/ 79322 h 152820"/>
                <a:gd name="connsiteX11" fmla="*/ 157643 w 501899"/>
                <a:gd name="connsiteY11" fmla="*/ 9800 h 15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1899" h="152820">
                  <a:moveTo>
                    <a:pt x="157643" y="9800"/>
                  </a:moveTo>
                  <a:cubicBezTo>
                    <a:pt x="183917" y="3431"/>
                    <a:pt x="211853" y="0"/>
                    <a:pt x="240816" y="0"/>
                  </a:cubicBezTo>
                  <a:cubicBezTo>
                    <a:pt x="356671" y="0"/>
                    <a:pt x="456073" y="54894"/>
                    <a:pt x="498533" y="133128"/>
                  </a:cubicBezTo>
                  <a:lnTo>
                    <a:pt x="501899" y="141578"/>
                  </a:lnTo>
                  <a:lnTo>
                    <a:pt x="498533" y="150029"/>
                  </a:lnTo>
                  <a:lnTo>
                    <a:pt x="496360" y="152820"/>
                  </a:lnTo>
                  <a:lnTo>
                    <a:pt x="422018" y="114998"/>
                  </a:lnTo>
                  <a:cubicBezTo>
                    <a:pt x="359887" y="91495"/>
                    <a:pt x="284986" y="77771"/>
                    <a:pt x="204361" y="77771"/>
                  </a:cubicBezTo>
                  <a:cubicBezTo>
                    <a:pt x="164049" y="77771"/>
                    <a:pt x="125167" y="81202"/>
                    <a:pt x="88598" y="87571"/>
                  </a:cubicBezTo>
                  <a:lnTo>
                    <a:pt x="0" y="111419"/>
                  </a:lnTo>
                  <a:lnTo>
                    <a:pt x="24988" y="79322"/>
                  </a:lnTo>
                  <a:cubicBezTo>
                    <a:pt x="59189" y="47026"/>
                    <a:pt x="105094" y="22537"/>
                    <a:pt x="157643" y="9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44C1FD66-DC64-4131-AEAB-1303557591A9}"/>
                </a:ext>
              </a:extLst>
            </p:cNvPr>
            <p:cNvSpPr/>
            <p:nvPr/>
          </p:nvSpPr>
          <p:spPr bwMode="auto">
            <a:xfrm rot="20700000" flipH="1">
              <a:off x="3023733" y="1801956"/>
              <a:ext cx="501899" cy="152820"/>
            </a:xfrm>
            <a:custGeom>
              <a:avLst/>
              <a:gdLst>
                <a:gd name="connsiteX0" fmla="*/ 157643 w 501899"/>
                <a:gd name="connsiteY0" fmla="*/ 9800 h 152820"/>
                <a:gd name="connsiteX1" fmla="*/ 240816 w 501899"/>
                <a:gd name="connsiteY1" fmla="*/ 0 h 152820"/>
                <a:gd name="connsiteX2" fmla="*/ 498533 w 501899"/>
                <a:gd name="connsiteY2" fmla="*/ 133128 h 152820"/>
                <a:gd name="connsiteX3" fmla="*/ 501899 w 501899"/>
                <a:gd name="connsiteY3" fmla="*/ 141578 h 152820"/>
                <a:gd name="connsiteX4" fmla="*/ 498533 w 501899"/>
                <a:gd name="connsiteY4" fmla="*/ 150029 h 152820"/>
                <a:gd name="connsiteX5" fmla="*/ 496360 w 501899"/>
                <a:gd name="connsiteY5" fmla="*/ 152820 h 152820"/>
                <a:gd name="connsiteX6" fmla="*/ 422018 w 501899"/>
                <a:gd name="connsiteY6" fmla="*/ 114998 h 152820"/>
                <a:gd name="connsiteX7" fmla="*/ 204361 w 501899"/>
                <a:gd name="connsiteY7" fmla="*/ 77771 h 152820"/>
                <a:gd name="connsiteX8" fmla="*/ 88598 w 501899"/>
                <a:gd name="connsiteY8" fmla="*/ 87571 h 152820"/>
                <a:gd name="connsiteX9" fmla="*/ 0 w 501899"/>
                <a:gd name="connsiteY9" fmla="*/ 111419 h 152820"/>
                <a:gd name="connsiteX10" fmla="*/ 24988 w 501899"/>
                <a:gd name="connsiteY10" fmla="*/ 79322 h 152820"/>
                <a:gd name="connsiteX11" fmla="*/ 157643 w 501899"/>
                <a:gd name="connsiteY11" fmla="*/ 9800 h 15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1899" h="152820">
                  <a:moveTo>
                    <a:pt x="157643" y="9800"/>
                  </a:moveTo>
                  <a:cubicBezTo>
                    <a:pt x="183917" y="3431"/>
                    <a:pt x="211853" y="0"/>
                    <a:pt x="240816" y="0"/>
                  </a:cubicBezTo>
                  <a:cubicBezTo>
                    <a:pt x="356671" y="0"/>
                    <a:pt x="456073" y="54894"/>
                    <a:pt x="498533" y="133128"/>
                  </a:cubicBezTo>
                  <a:lnTo>
                    <a:pt x="501899" y="141578"/>
                  </a:lnTo>
                  <a:lnTo>
                    <a:pt x="498533" y="150029"/>
                  </a:lnTo>
                  <a:lnTo>
                    <a:pt x="496360" y="152820"/>
                  </a:lnTo>
                  <a:lnTo>
                    <a:pt x="422018" y="114998"/>
                  </a:lnTo>
                  <a:cubicBezTo>
                    <a:pt x="359887" y="91495"/>
                    <a:pt x="284986" y="77771"/>
                    <a:pt x="204361" y="77771"/>
                  </a:cubicBezTo>
                  <a:cubicBezTo>
                    <a:pt x="164049" y="77771"/>
                    <a:pt x="125167" y="81202"/>
                    <a:pt x="88598" y="87571"/>
                  </a:cubicBezTo>
                  <a:lnTo>
                    <a:pt x="0" y="111419"/>
                  </a:lnTo>
                  <a:lnTo>
                    <a:pt x="24988" y="79322"/>
                  </a:lnTo>
                  <a:cubicBezTo>
                    <a:pt x="59189" y="47026"/>
                    <a:pt x="105094" y="22537"/>
                    <a:pt x="157643" y="9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55" name="グループ化 554">
            <a:extLst>
              <a:ext uri="{FF2B5EF4-FFF2-40B4-BE49-F238E27FC236}">
                <a16:creationId xmlns:a16="http://schemas.microsoft.com/office/drawing/2014/main" id="{AA5F1ED0-DC3F-44F9-AFF9-148FD11BF9B7}"/>
              </a:ext>
            </a:extLst>
          </p:cNvPr>
          <p:cNvGrpSpPr/>
          <p:nvPr/>
        </p:nvGrpSpPr>
        <p:grpSpPr>
          <a:xfrm>
            <a:off x="4383276" y="4661191"/>
            <a:ext cx="1290247" cy="1660362"/>
            <a:chOff x="4078423" y="1067436"/>
            <a:chExt cx="1635503" cy="2104657"/>
          </a:xfrm>
        </p:grpSpPr>
        <p:sp>
          <p:nvSpPr>
            <p:cNvPr id="556" name="二等辺三角形 9">
              <a:extLst>
                <a:ext uri="{FF2B5EF4-FFF2-40B4-BE49-F238E27FC236}">
                  <a16:creationId xmlns:a16="http://schemas.microsoft.com/office/drawing/2014/main" id="{0D642079-AC83-44F2-9BCF-8F10ED52BF23}"/>
                </a:ext>
              </a:extLst>
            </p:cNvPr>
            <p:cNvSpPr/>
            <p:nvPr/>
          </p:nvSpPr>
          <p:spPr bwMode="auto">
            <a:xfrm rot="1800000" flipH="1">
              <a:off x="5067891" y="1067437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二等辺三角形 9">
              <a:extLst>
                <a:ext uri="{FF2B5EF4-FFF2-40B4-BE49-F238E27FC236}">
                  <a16:creationId xmlns:a16="http://schemas.microsoft.com/office/drawing/2014/main" id="{5F79DF80-ED51-4430-B81F-276432FD9F06}"/>
                </a:ext>
              </a:extLst>
            </p:cNvPr>
            <p:cNvSpPr/>
            <p:nvPr/>
          </p:nvSpPr>
          <p:spPr bwMode="auto">
            <a:xfrm rot="1800000" flipH="1">
              <a:off x="5156591" y="1233869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二等辺三角形 9">
              <a:extLst>
                <a:ext uri="{FF2B5EF4-FFF2-40B4-BE49-F238E27FC236}">
                  <a16:creationId xmlns:a16="http://schemas.microsoft.com/office/drawing/2014/main" id="{4595B71D-3D16-4FBC-9ACD-FD12BC467FEC}"/>
                </a:ext>
              </a:extLst>
            </p:cNvPr>
            <p:cNvSpPr/>
            <p:nvPr/>
          </p:nvSpPr>
          <p:spPr bwMode="auto">
            <a:xfrm rot="19800000">
              <a:off x="4128682" y="1067436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二等辺三角形 9">
              <a:extLst>
                <a:ext uri="{FF2B5EF4-FFF2-40B4-BE49-F238E27FC236}">
                  <a16:creationId xmlns:a16="http://schemas.microsoft.com/office/drawing/2014/main" id="{4CDB2248-991F-4AE7-AB07-B5E1CB59F4A0}"/>
                </a:ext>
              </a:extLst>
            </p:cNvPr>
            <p:cNvSpPr/>
            <p:nvPr/>
          </p:nvSpPr>
          <p:spPr bwMode="auto">
            <a:xfrm rot="19800000">
              <a:off x="4306572" y="1233868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フリーフォーム: 図形 559">
              <a:extLst>
                <a:ext uri="{FF2B5EF4-FFF2-40B4-BE49-F238E27FC236}">
                  <a16:creationId xmlns:a16="http://schemas.microsoft.com/office/drawing/2014/main" id="{E1206939-8179-4644-BB13-BEE8D6B774F5}"/>
                </a:ext>
              </a:extLst>
            </p:cNvPr>
            <p:cNvSpPr/>
            <p:nvPr/>
          </p:nvSpPr>
          <p:spPr bwMode="auto">
            <a:xfrm>
              <a:off x="4078423" y="2365992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4952" h="446685">
                  <a:moveTo>
                    <a:pt x="71863" y="0"/>
                  </a:move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  <a:lnTo>
                    <a:pt x="654952" y="229297"/>
                  </a:ln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1" name="楕円 560">
              <a:extLst>
                <a:ext uri="{FF2B5EF4-FFF2-40B4-BE49-F238E27FC236}">
                  <a16:creationId xmlns:a16="http://schemas.microsoft.com/office/drawing/2014/main" id="{BB523055-4E1D-45B9-8696-7010FDB67355}"/>
                </a:ext>
              </a:extLst>
            </p:cNvPr>
            <p:cNvSpPr/>
            <p:nvPr/>
          </p:nvSpPr>
          <p:spPr bwMode="auto">
            <a:xfrm>
              <a:off x="5033380" y="2585779"/>
              <a:ext cx="156883" cy="4987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楕円 561">
              <a:extLst>
                <a:ext uri="{FF2B5EF4-FFF2-40B4-BE49-F238E27FC236}">
                  <a16:creationId xmlns:a16="http://schemas.microsoft.com/office/drawing/2014/main" id="{1F7D5D9F-A2C9-40B7-9AD7-A9F40653754F}"/>
                </a:ext>
              </a:extLst>
            </p:cNvPr>
            <p:cNvSpPr/>
            <p:nvPr/>
          </p:nvSpPr>
          <p:spPr bwMode="auto">
            <a:xfrm>
              <a:off x="4653545" y="2585779"/>
              <a:ext cx="156883" cy="4987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フリーフォーム: 図形 562">
              <a:extLst>
                <a:ext uri="{FF2B5EF4-FFF2-40B4-BE49-F238E27FC236}">
                  <a16:creationId xmlns:a16="http://schemas.microsoft.com/office/drawing/2014/main" id="{8C9EE525-87CD-4D98-A96C-BBE7E324C95C}"/>
                </a:ext>
              </a:extLst>
            </p:cNvPr>
            <p:cNvSpPr/>
            <p:nvPr/>
          </p:nvSpPr>
          <p:spPr bwMode="auto">
            <a:xfrm>
              <a:off x="4428669" y="1788619"/>
              <a:ext cx="987324" cy="1383474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楕円 563">
              <a:extLst>
                <a:ext uri="{FF2B5EF4-FFF2-40B4-BE49-F238E27FC236}">
                  <a16:creationId xmlns:a16="http://schemas.microsoft.com/office/drawing/2014/main" id="{3F005150-8AB6-4444-807A-3DEF9A5CFF19}"/>
                </a:ext>
              </a:extLst>
            </p:cNvPr>
            <p:cNvSpPr/>
            <p:nvPr/>
          </p:nvSpPr>
          <p:spPr bwMode="auto">
            <a:xfrm>
              <a:off x="4238565" y="1338117"/>
              <a:ext cx="1367530" cy="12476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楕円 564">
              <a:extLst>
                <a:ext uri="{FF2B5EF4-FFF2-40B4-BE49-F238E27FC236}">
                  <a16:creationId xmlns:a16="http://schemas.microsoft.com/office/drawing/2014/main" id="{A97A626F-6608-4B2B-B30A-46D1891AC280}"/>
                </a:ext>
              </a:extLst>
            </p:cNvPr>
            <p:cNvSpPr/>
            <p:nvPr/>
          </p:nvSpPr>
          <p:spPr bwMode="auto">
            <a:xfrm>
              <a:off x="4669496" y="2365991"/>
              <a:ext cx="496354" cy="29717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66" name="グループ化 565">
              <a:extLst>
                <a:ext uri="{FF2B5EF4-FFF2-40B4-BE49-F238E27FC236}">
                  <a16:creationId xmlns:a16="http://schemas.microsoft.com/office/drawing/2014/main" id="{80BD0A86-A390-4C84-9C0B-4E4A5CBA2C6B}"/>
                </a:ext>
              </a:extLst>
            </p:cNvPr>
            <p:cNvGrpSpPr/>
            <p:nvPr/>
          </p:nvGrpSpPr>
          <p:grpSpPr>
            <a:xfrm>
              <a:off x="4480794" y="2267730"/>
              <a:ext cx="857061" cy="339531"/>
              <a:chOff x="5548133" y="5805406"/>
              <a:chExt cx="750274" cy="339531"/>
            </a:xfrm>
          </p:grpSpPr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36674E2D-B760-498C-BCFD-B986096BE7BD}"/>
                  </a:ext>
                </a:extLst>
              </p:cNvPr>
              <p:cNvSpPr/>
              <p:nvPr/>
            </p:nvSpPr>
            <p:spPr bwMode="auto">
              <a:xfrm>
                <a:off x="5548133" y="5821915"/>
                <a:ext cx="750274" cy="323022"/>
              </a:xfrm>
              <a:custGeom>
                <a:avLst/>
                <a:gdLst>
                  <a:gd name="connsiteX0" fmla="*/ 211332 w 732226"/>
                  <a:gd name="connsiteY0" fmla="*/ 0 h 235586"/>
                  <a:gd name="connsiteX1" fmla="*/ 360766 w 732226"/>
                  <a:gd name="connsiteY1" fmla="*/ 34501 h 235586"/>
                  <a:gd name="connsiteX2" fmla="*/ 366113 w 732226"/>
                  <a:gd name="connsiteY2" fmla="*/ 38921 h 235586"/>
                  <a:gd name="connsiteX3" fmla="*/ 371460 w 732226"/>
                  <a:gd name="connsiteY3" fmla="*/ 34501 h 235586"/>
                  <a:gd name="connsiteX4" fmla="*/ 520894 w 732226"/>
                  <a:gd name="connsiteY4" fmla="*/ 0 h 235586"/>
                  <a:gd name="connsiteX5" fmla="*/ 732226 w 732226"/>
                  <a:gd name="connsiteY5" fmla="*/ 117793 h 235586"/>
                  <a:gd name="connsiteX6" fmla="*/ 520894 w 732226"/>
                  <a:gd name="connsiteY6" fmla="*/ 235586 h 235586"/>
                  <a:gd name="connsiteX7" fmla="*/ 371460 w 732226"/>
                  <a:gd name="connsiteY7" fmla="*/ 201085 h 235586"/>
                  <a:gd name="connsiteX8" fmla="*/ 366113 w 732226"/>
                  <a:gd name="connsiteY8" fmla="*/ 196665 h 235586"/>
                  <a:gd name="connsiteX9" fmla="*/ 360766 w 732226"/>
                  <a:gd name="connsiteY9" fmla="*/ 201085 h 235586"/>
                  <a:gd name="connsiteX10" fmla="*/ 211332 w 732226"/>
                  <a:gd name="connsiteY10" fmla="*/ 235586 h 235586"/>
                  <a:gd name="connsiteX11" fmla="*/ 0 w 732226"/>
                  <a:gd name="connsiteY11" fmla="*/ 117793 h 235586"/>
                  <a:gd name="connsiteX12" fmla="*/ 211332 w 732226"/>
                  <a:gd name="connsiteY12" fmla="*/ 0 h 235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2226" h="235586">
                    <a:moveTo>
                      <a:pt x="211332" y="0"/>
                    </a:moveTo>
                    <a:cubicBezTo>
                      <a:pt x="269689" y="0"/>
                      <a:pt x="322523" y="13185"/>
                      <a:pt x="360766" y="34501"/>
                    </a:cubicBezTo>
                    <a:lnTo>
                      <a:pt x="366113" y="38921"/>
                    </a:lnTo>
                    <a:lnTo>
                      <a:pt x="371460" y="34501"/>
                    </a:lnTo>
                    <a:cubicBezTo>
                      <a:pt x="409704" y="13185"/>
                      <a:pt x="462537" y="0"/>
                      <a:pt x="520894" y="0"/>
                    </a:cubicBezTo>
                    <a:cubicBezTo>
                      <a:pt x="637609" y="0"/>
                      <a:pt x="732226" y="52738"/>
                      <a:pt x="732226" y="117793"/>
                    </a:cubicBezTo>
                    <a:cubicBezTo>
                      <a:pt x="732226" y="182848"/>
                      <a:pt x="637609" y="235586"/>
                      <a:pt x="520894" y="235586"/>
                    </a:cubicBezTo>
                    <a:cubicBezTo>
                      <a:pt x="462537" y="235586"/>
                      <a:pt x="409704" y="222402"/>
                      <a:pt x="371460" y="201085"/>
                    </a:cubicBezTo>
                    <a:lnTo>
                      <a:pt x="366113" y="196665"/>
                    </a:lnTo>
                    <a:lnTo>
                      <a:pt x="360766" y="201085"/>
                    </a:lnTo>
                    <a:cubicBezTo>
                      <a:pt x="322523" y="222402"/>
                      <a:pt x="269689" y="235586"/>
                      <a:pt x="211332" y="235586"/>
                    </a:cubicBezTo>
                    <a:cubicBezTo>
                      <a:pt x="94617" y="235586"/>
                      <a:pt x="0" y="182848"/>
                      <a:pt x="0" y="117793"/>
                    </a:cubicBezTo>
                    <a:cubicBezTo>
                      <a:pt x="0" y="52738"/>
                      <a:pt x="94617" y="0"/>
                      <a:pt x="211332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FF4475CA-13A1-4B19-AACF-B09981397EA2}"/>
                  </a:ext>
                </a:extLst>
              </p:cNvPr>
              <p:cNvSpPr/>
              <p:nvPr/>
            </p:nvSpPr>
            <p:spPr bwMode="auto">
              <a:xfrm>
                <a:off x="5827377" y="5805406"/>
                <a:ext cx="213854" cy="1692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6BDFFCD1-4034-4429-8C41-D5AFF7525235}"/>
                  </a:ext>
                </a:extLst>
              </p:cNvPr>
              <p:cNvSpPr/>
              <p:nvPr/>
            </p:nvSpPr>
            <p:spPr bwMode="auto">
              <a:xfrm>
                <a:off x="5896007" y="5837140"/>
                <a:ext cx="76594" cy="4715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7" name="月 566">
              <a:extLst>
                <a:ext uri="{FF2B5EF4-FFF2-40B4-BE49-F238E27FC236}">
                  <a16:creationId xmlns:a16="http://schemas.microsoft.com/office/drawing/2014/main" id="{EB3FA07E-752D-4FCE-A5F2-41C9A557D661}"/>
                </a:ext>
              </a:extLst>
            </p:cNvPr>
            <p:cNvSpPr/>
            <p:nvPr/>
          </p:nvSpPr>
          <p:spPr bwMode="auto">
            <a:xfrm rot="4645665">
              <a:off x="4417011" y="2267493"/>
              <a:ext cx="31962" cy="3681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8" name="月 567">
              <a:extLst>
                <a:ext uri="{FF2B5EF4-FFF2-40B4-BE49-F238E27FC236}">
                  <a16:creationId xmlns:a16="http://schemas.microsoft.com/office/drawing/2014/main" id="{B254EF19-885E-492B-9657-E576E3BCA4C7}"/>
                </a:ext>
              </a:extLst>
            </p:cNvPr>
            <p:cNvSpPr/>
            <p:nvPr/>
          </p:nvSpPr>
          <p:spPr bwMode="auto">
            <a:xfrm rot="3745665">
              <a:off x="4398521" y="2349000"/>
              <a:ext cx="31962" cy="3681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9" name="月 568">
              <a:extLst>
                <a:ext uri="{FF2B5EF4-FFF2-40B4-BE49-F238E27FC236}">
                  <a16:creationId xmlns:a16="http://schemas.microsoft.com/office/drawing/2014/main" id="{866C47C8-AFD9-4CC3-BB9D-6A41A26DADE1}"/>
                </a:ext>
              </a:extLst>
            </p:cNvPr>
            <p:cNvSpPr/>
            <p:nvPr/>
          </p:nvSpPr>
          <p:spPr bwMode="auto">
            <a:xfrm rot="3209466">
              <a:off x="4468709" y="2392958"/>
              <a:ext cx="31962" cy="3681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0" name="月 569">
              <a:extLst>
                <a:ext uri="{FF2B5EF4-FFF2-40B4-BE49-F238E27FC236}">
                  <a16:creationId xmlns:a16="http://schemas.microsoft.com/office/drawing/2014/main" id="{8537A72F-5489-44BA-B14F-B468B67D1B61}"/>
                </a:ext>
              </a:extLst>
            </p:cNvPr>
            <p:cNvSpPr/>
            <p:nvPr/>
          </p:nvSpPr>
          <p:spPr bwMode="auto">
            <a:xfrm rot="16954335" flipH="1">
              <a:off x="5373439" y="2267493"/>
              <a:ext cx="31962" cy="3681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1" name="月 570">
              <a:extLst>
                <a:ext uri="{FF2B5EF4-FFF2-40B4-BE49-F238E27FC236}">
                  <a16:creationId xmlns:a16="http://schemas.microsoft.com/office/drawing/2014/main" id="{AA707802-E950-4CEA-85B3-002F4B82A9B1}"/>
                </a:ext>
              </a:extLst>
            </p:cNvPr>
            <p:cNvSpPr/>
            <p:nvPr/>
          </p:nvSpPr>
          <p:spPr bwMode="auto">
            <a:xfrm rot="17854335" flipH="1">
              <a:off x="5391929" y="2349000"/>
              <a:ext cx="31962" cy="3681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2" name="月 571">
              <a:extLst>
                <a:ext uri="{FF2B5EF4-FFF2-40B4-BE49-F238E27FC236}">
                  <a16:creationId xmlns:a16="http://schemas.microsoft.com/office/drawing/2014/main" id="{DD04FFB6-AE24-4059-A8A8-F789129CDFA7}"/>
                </a:ext>
              </a:extLst>
            </p:cNvPr>
            <p:cNvSpPr/>
            <p:nvPr/>
          </p:nvSpPr>
          <p:spPr bwMode="auto">
            <a:xfrm rot="18390534" flipH="1">
              <a:off x="5321741" y="2392958"/>
              <a:ext cx="31962" cy="3681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20589589-1B59-4087-AB92-267DA07FB503}"/>
                </a:ext>
              </a:extLst>
            </p:cNvPr>
            <p:cNvSpPr/>
            <p:nvPr/>
          </p:nvSpPr>
          <p:spPr bwMode="auto">
            <a:xfrm>
              <a:off x="4981002" y="1350969"/>
              <a:ext cx="630107" cy="791815"/>
            </a:xfrm>
            <a:custGeom>
              <a:avLst/>
              <a:gdLst>
                <a:gd name="connsiteX0" fmla="*/ 0 w 630107"/>
                <a:gd name="connsiteY0" fmla="*/ 0 h 791815"/>
                <a:gd name="connsiteX1" fmla="*/ 84145 w 630107"/>
                <a:gd name="connsiteY1" fmla="*/ 7739 h 791815"/>
                <a:gd name="connsiteX2" fmla="*/ 630107 w 630107"/>
                <a:gd name="connsiteY2" fmla="*/ 618896 h 791815"/>
                <a:gd name="connsiteX3" fmla="*/ 616215 w 630107"/>
                <a:gd name="connsiteY3" fmla="*/ 744620 h 791815"/>
                <a:gd name="connsiteX4" fmla="*/ 600158 w 630107"/>
                <a:gd name="connsiteY4" fmla="*/ 791815 h 791815"/>
                <a:gd name="connsiteX5" fmla="*/ 599556 w 630107"/>
                <a:gd name="connsiteY5" fmla="*/ 791777 h 791815"/>
                <a:gd name="connsiteX6" fmla="*/ 11149 w 630107"/>
                <a:gd name="connsiteY6" fmla="*/ 136275 h 791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107" h="791815">
                  <a:moveTo>
                    <a:pt x="0" y="0"/>
                  </a:moveTo>
                  <a:lnTo>
                    <a:pt x="84145" y="7739"/>
                  </a:lnTo>
                  <a:cubicBezTo>
                    <a:pt x="395725" y="65909"/>
                    <a:pt x="630107" y="317431"/>
                    <a:pt x="630107" y="618896"/>
                  </a:cubicBezTo>
                  <a:cubicBezTo>
                    <a:pt x="630107" y="661963"/>
                    <a:pt x="625324" y="704010"/>
                    <a:pt x="616215" y="744620"/>
                  </a:cubicBezTo>
                  <a:lnTo>
                    <a:pt x="600158" y="791815"/>
                  </a:lnTo>
                  <a:lnTo>
                    <a:pt x="599556" y="791777"/>
                  </a:lnTo>
                  <a:cubicBezTo>
                    <a:pt x="306491" y="755105"/>
                    <a:pt x="69213" y="485909"/>
                    <a:pt x="11149" y="136275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4DF182EB-A1BA-4EBB-B60C-71555357A93B}"/>
                </a:ext>
              </a:extLst>
            </p:cNvPr>
            <p:cNvSpPr/>
            <p:nvPr/>
          </p:nvSpPr>
          <p:spPr bwMode="auto">
            <a:xfrm>
              <a:off x="4243579" y="1346536"/>
              <a:ext cx="625859" cy="795214"/>
            </a:xfrm>
            <a:custGeom>
              <a:avLst/>
              <a:gdLst>
                <a:gd name="connsiteX0" fmla="*/ 625859 w 625859"/>
                <a:gd name="connsiteY0" fmla="*/ 0 h 795214"/>
                <a:gd name="connsiteX1" fmla="*/ 614347 w 625859"/>
                <a:gd name="connsiteY1" fmla="*/ 140708 h 795214"/>
                <a:gd name="connsiteX2" fmla="*/ 92524 w 625859"/>
                <a:gd name="connsiteY2" fmla="*/ 783689 h 795214"/>
                <a:gd name="connsiteX3" fmla="*/ 31239 w 625859"/>
                <a:gd name="connsiteY3" fmla="*/ 795214 h 795214"/>
                <a:gd name="connsiteX4" fmla="*/ 13892 w 625859"/>
                <a:gd name="connsiteY4" fmla="*/ 744229 h 795214"/>
                <a:gd name="connsiteX5" fmla="*/ 0 w 625859"/>
                <a:gd name="connsiteY5" fmla="*/ 618505 h 795214"/>
                <a:gd name="connsiteX6" fmla="*/ 545963 w 625859"/>
                <a:gd name="connsiteY6" fmla="*/ 7348 h 79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5859" h="795214">
                  <a:moveTo>
                    <a:pt x="625859" y="0"/>
                  </a:moveTo>
                  <a:lnTo>
                    <a:pt x="614347" y="140708"/>
                  </a:lnTo>
                  <a:cubicBezTo>
                    <a:pt x="560749" y="463447"/>
                    <a:pt x="354449" y="717647"/>
                    <a:pt x="92524" y="783689"/>
                  </a:cubicBezTo>
                  <a:lnTo>
                    <a:pt x="31239" y="795214"/>
                  </a:lnTo>
                  <a:lnTo>
                    <a:pt x="13892" y="744229"/>
                  </a:lnTo>
                  <a:cubicBezTo>
                    <a:pt x="4783" y="703619"/>
                    <a:pt x="0" y="661572"/>
                    <a:pt x="0" y="618505"/>
                  </a:cubicBezTo>
                  <a:cubicBezTo>
                    <a:pt x="0" y="317040"/>
                    <a:pt x="234382" y="65518"/>
                    <a:pt x="545963" y="73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フリーフォーム: 図形 574">
              <a:extLst>
                <a:ext uri="{FF2B5EF4-FFF2-40B4-BE49-F238E27FC236}">
                  <a16:creationId xmlns:a16="http://schemas.microsoft.com/office/drawing/2014/main" id="{24B30F2E-C6DF-4FCC-AAD3-25215F0485BE}"/>
                </a:ext>
              </a:extLst>
            </p:cNvPr>
            <p:cNvSpPr/>
            <p:nvPr/>
          </p:nvSpPr>
          <p:spPr bwMode="auto">
            <a:xfrm>
              <a:off x="4449711" y="1892549"/>
              <a:ext cx="940169" cy="308917"/>
            </a:xfrm>
            <a:custGeom>
              <a:avLst/>
              <a:gdLst>
                <a:gd name="connsiteX0" fmla="*/ 694269 w 951525"/>
                <a:gd name="connsiteY0" fmla="*/ 0 h 312649"/>
                <a:gd name="connsiteX1" fmla="*/ 795201 w 951525"/>
                <a:gd name="connsiteY1" fmla="*/ 100932 h 312649"/>
                <a:gd name="connsiteX2" fmla="*/ 896132 w 951525"/>
                <a:gd name="connsiteY2" fmla="*/ 0 h 312649"/>
                <a:gd name="connsiteX3" fmla="*/ 951525 w 951525"/>
                <a:gd name="connsiteY3" fmla="*/ 55393 h 312649"/>
                <a:gd name="connsiteX4" fmla="*/ 850593 w 951525"/>
                <a:gd name="connsiteY4" fmla="*/ 156325 h 312649"/>
                <a:gd name="connsiteX5" fmla="*/ 951525 w 951525"/>
                <a:gd name="connsiteY5" fmla="*/ 257256 h 312649"/>
                <a:gd name="connsiteX6" fmla="*/ 896132 w 951525"/>
                <a:gd name="connsiteY6" fmla="*/ 312649 h 312649"/>
                <a:gd name="connsiteX7" fmla="*/ 795201 w 951525"/>
                <a:gd name="connsiteY7" fmla="*/ 211717 h 312649"/>
                <a:gd name="connsiteX8" fmla="*/ 694269 w 951525"/>
                <a:gd name="connsiteY8" fmla="*/ 312649 h 312649"/>
                <a:gd name="connsiteX9" fmla="*/ 638876 w 951525"/>
                <a:gd name="connsiteY9" fmla="*/ 257256 h 312649"/>
                <a:gd name="connsiteX10" fmla="*/ 739808 w 951525"/>
                <a:gd name="connsiteY10" fmla="*/ 156325 h 312649"/>
                <a:gd name="connsiteX11" fmla="*/ 638876 w 951525"/>
                <a:gd name="connsiteY11" fmla="*/ 55393 h 312649"/>
                <a:gd name="connsiteX12" fmla="*/ 55393 w 951525"/>
                <a:gd name="connsiteY12" fmla="*/ 0 h 312649"/>
                <a:gd name="connsiteX13" fmla="*/ 156325 w 951525"/>
                <a:gd name="connsiteY13" fmla="*/ 100932 h 312649"/>
                <a:gd name="connsiteX14" fmla="*/ 257256 w 951525"/>
                <a:gd name="connsiteY14" fmla="*/ 0 h 312649"/>
                <a:gd name="connsiteX15" fmla="*/ 312649 w 951525"/>
                <a:gd name="connsiteY15" fmla="*/ 55393 h 312649"/>
                <a:gd name="connsiteX16" fmla="*/ 211717 w 951525"/>
                <a:gd name="connsiteY16" fmla="*/ 156325 h 312649"/>
                <a:gd name="connsiteX17" fmla="*/ 312649 w 951525"/>
                <a:gd name="connsiteY17" fmla="*/ 257256 h 312649"/>
                <a:gd name="connsiteX18" fmla="*/ 257256 w 951525"/>
                <a:gd name="connsiteY18" fmla="*/ 312649 h 312649"/>
                <a:gd name="connsiteX19" fmla="*/ 156325 w 951525"/>
                <a:gd name="connsiteY19" fmla="*/ 211717 h 312649"/>
                <a:gd name="connsiteX20" fmla="*/ 55393 w 951525"/>
                <a:gd name="connsiteY20" fmla="*/ 312649 h 312649"/>
                <a:gd name="connsiteX21" fmla="*/ 0 w 951525"/>
                <a:gd name="connsiteY21" fmla="*/ 257256 h 312649"/>
                <a:gd name="connsiteX22" fmla="*/ 100932 w 951525"/>
                <a:gd name="connsiteY22" fmla="*/ 156325 h 312649"/>
                <a:gd name="connsiteX23" fmla="*/ 0 w 951525"/>
                <a:gd name="connsiteY23" fmla="*/ 55393 h 312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51525" h="312649">
                  <a:moveTo>
                    <a:pt x="694269" y="0"/>
                  </a:moveTo>
                  <a:lnTo>
                    <a:pt x="795201" y="100932"/>
                  </a:lnTo>
                  <a:lnTo>
                    <a:pt x="896132" y="0"/>
                  </a:lnTo>
                  <a:lnTo>
                    <a:pt x="951525" y="55393"/>
                  </a:lnTo>
                  <a:lnTo>
                    <a:pt x="850593" y="156325"/>
                  </a:lnTo>
                  <a:lnTo>
                    <a:pt x="951525" y="257256"/>
                  </a:lnTo>
                  <a:lnTo>
                    <a:pt x="896132" y="312649"/>
                  </a:lnTo>
                  <a:lnTo>
                    <a:pt x="795201" y="211717"/>
                  </a:lnTo>
                  <a:lnTo>
                    <a:pt x="694269" y="312649"/>
                  </a:lnTo>
                  <a:lnTo>
                    <a:pt x="638876" y="257256"/>
                  </a:lnTo>
                  <a:lnTo>
                    <a:pt x="739808" y="156325"/>
                  </a:lnTo>
                  <a:lnTo>
                    <a:pt x="638876" y="55393"/>
                  </a:lnTo>
                  <a:close/>
                  <a:moveTo>
                    <a:pt x="55393" y="0"/>
                  </a:moveTo>
                  <a:lnTo>
                    <a:pt x="156325" y="100932"/>
                  </a:lnTo>
                  <a:lnTo>
                    <a:pt x="257256" y="0"/>
                  </a:lnTo>
                  <a:lnTo>
                    <a:pt x="312649" y="55393"/>
                  </a:lnTo>
                  <a:lnTo>
                    <a:pt x="211717" y="156325"/>
                  </a:lnTo>
                  <a:lnTo>
                    <a:pt x="312649" y="257256"/>
                  </a:lnTo>
                  <a:lnTo>
                    <a:pt x="257256" y="312649"/>
                  </a:lnTo>
                  <a:lnTo>
                    <a:pt x="156325" y="211717"/>
                  </a:lnTo>
                  <a:lnTo>
                    <a:pt x="55393" y="312649"/>
                  </a:lnTo>
                  <a:lnTo>
                    <a:pt x="0" y="257256"/>
                  </a:lnTo>
                  <a:lnTo>
                    <a:pt x="100932" y="156325"/>
                  </a:lnTo>
                  <a:lnTo>
                    <a:pt x="0" y="55393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9" name="グループ化 578">
            <a:extLst>
              <a:ext uri="{FF2B5EF4-FFF2-40B4-BE49-F238E27FC236}">
                <a16:creationId xmlns:a16="http://schemas.microsoft.com/office/drawing/2014/main" id="{DAEA7EAD-D1CF-4971-965B-C4D2D944F219}"/>
              </a:ext>
            </a:extLst>
          </p:cNvPr>
          <p:cNvGrpSpPr/>
          <p:nvPr/>
        </p:nvGrpSpPr>
        <p:grpSpPr>
          <a:xfrm>
            <a:off x="8056848" y="4637484"/>
            <a:ext cx="1250597" cy="1660344"/>
            <a:chOff x="7686395" y="1043734"/>
            <a:chExt cx="1585244" cy="2104634"/>
          </a:xfrm>
        </p:grpSpPr>
        <p:sp>
          <p:nvSpPr>
            <p:cNvPr id="580" name="二等辺三角形 9">
              <a:extLst>
                <a:ext uri="{FF2B5EF4-FFF2-40B4-BE49-F238E27FC236}">
                  <a16:creationId xmlns:a16="http://schemas.microsoft.com/office/drawing/2014/main" id="{453B0CD1-2F12-459F-BD55-EF3714DF3271}"/>
                </a:ext>
              </a:extLst>
            </p:cNvPr>
            <p:cNvSpPr/>
            <p:nvPr/>
          </p:nvSpPr>
          <p:spPr bwMode="auto">
            <a:xfrm rot="19800000">
              <a:off x="7686395" y="1043735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二等辺三角形 9">
              <a:extLst>
                <a:ext uri="{FF2B5EF4-FFF2-40B4-BE49-F238E27FC236}">
                  <a16:creationId xmlns:a16="http://schemas.microsoft.com/office/drawing/2014/main" id="{1246C457-D105-4549-9208-3CC30F78549B}"/>
                </a:ext>
              </a:extLst>
            </p:cNvPr>
            <p:cNvSpPr/>
            <p:nvPr/>
          </p:nvSpPr>
          <p:spPr bwMode="auto">
            <a:xfrm rot="1800000" flipH="1">
              <a:off x="8625604" y="1043734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楕円 581">
              <a:extLst>
                <a:ext uri="{FF2B5EF4-FFF2-40B4-BE49-F238E27FC236}">
                  <a16:creationId xmlns:a16="http://schemas.microsoft.com/office/drawing/2014/main" id="{03D13342-43AE-4074-B721-4F703A406F17}"/>
                </a:ext>
              </a:extLst>
            </p:cNvPr>
            <p:cNvSpPr/>
            <p:nvPr/>
          </p:nvSpPr>
          <p:spPr bwMode="auto">
            <a:xfrm flipH="1">
              <a:off x="8210058" y="2562078"/>
              <a:ext cx="156883" cy="4987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楕円 582">
              <a:extLst>
                <a:ext uri="{FF2B5EF4-FFF2-40B4-BE49-F238E27FC236}">
                  <a16:creationId xmlns:a16="http://schemas.microsoft.com/office/drawing/2014/main" id="{579D9537-1002-427F-A735-1885BBB14489}"/>
                </a:ext>
              </a:extLst>
            </p:cNvPr>
            <p:cNvSpPr/>
            <p:nvPr/>
          </p:nvSpPr>
          <p:spPr bwMode="auto">
            <a:xfrm flipH="1">
              <a:off x="8589893" y="2562078"/>
              <a:ext cx="156883" cy="4987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楕円 583">
              <a:extLst>
                <a:ext uri="{FF2B5EF4-FFF2-40B4-BE49-F238E27FC236}">
                  <a16:creationId xmlns:a16="http://schemas.microsoft.com/office/drawing/2014/main" id="{2A9BEBF4-C384-44B8-8194-524DED1FB120}"/>
                </a:ext>
              </a:extLst>
            </p:cNvPr>
            <p:cNvSpPr/>
            <p:nvPr/>
          </p:nvSpPr>
          <p:spPr bwMode="auto">
            <a:xfrm flipH="1">
              <a:off x="7794226" y="1314416"/>
              <a:ext cx="1367530" cy="12476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47A70095-80AF-4DD8-B40C-98BC4EBE7548}"/>
                </a:ext>
              </a:extLst>
            </p:cNvPr>
            <p:cNvSpPr/>
            <p:nvPr/>
          </p:nvSpPr>
          <p:spPr bwMode="auto">
            <a:xfrm flipH="1">
              <a:off x="7996209" y="1823162"/>
              <a:ext cx="962355" cy="132520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  <a:gd name="connsiteX0" fmla="*/ 70035 w 944805"/>
                <a:gd name="connsiteY0" fmla="*/ 66 h 1341335"/>
                <a:gd name="connsiteX1" fmla="*/ 165373 w 944805"/>
                <a:gd name="connsiteY1" fmla="*/ 187734 h 1341335"/>
                <a:gd name="connsiteX2" fmla="*/ 165645 w 944805"/>
                <a:gd name="connsiteY2" fmla="*/ 188943 h 1341335"/>
                <a:gd name="connsiteX3" fmla="*/ 214417 w 944805"/>
                <a:gd name="connsiteY3" fmla="*/ 144869 h 1341335"/>
                <a:gd name="connsiteX4" fmla="*/ 478626 w 944805"/>
                <a:gd name="connsiteY4" fmla="*/ 56478 h 1341335"/>
                <a:gd name="connsiteX5" fmla="*/ 742835 w 944805"/>
                <a:gd name="connsiteY5" fmla="*/ 144869 h 1341335"/>
                <a:gd name="connsiteX6" fmla="*/ 795010 w 944805"/>
                <a:gd name="connsiteY6" fmla="*/ 192017 h 1341335"/>
                <a:gd name="connsiteX7" fmla="*/ 815166 w 944805"/>
                <a:gd name="connsiteY7" fmla="*/ 123119 h 1341335"/>
                <a:gd name="connsiteX8" fmla="*/ 944550 w 944805"/>
                <a:gd name="connsiteY8" fmla="*/ 687427 h 1341335"/>
                <a:gd name="connsiteX9" fmla="*/ 777620 w 944805"/>
                <a:gd name="connsiteY9" fmla="*/ 1341269 h 1341335"/>
                <a:gd name="connsiteX10" fmla="*/ 708800 w 944805"/>
                <a:gd name="connsiteY10" fmla="*/ 1041227 h 1341335"/>
                <a:gd name="connsiteX11" fmla="*/ 708640 w 944805"/>
                <a:gd name="connsiteY11" fmla="*/ 1023532 h 1341335"/>
                <a:gd name="connsiteX12" fmla="*/ 662565 w 944805"/>
                <a:gd name="connsiteY12" fmla="*/ 1050922 h 1341335"/>
                <a:gd name="connsiteX13" fmla="*/ 478626 w 944805"/>
                <a:gd name="connsiteY13" fmla="*/ 1091594 h 1341335"/>
                <a:gd name="connsiteX14" fmla="*/ 294687 w 944805"/>
                <a:gd name="connsiteY14" fmla="*/ 1050922 h 1341335"/>
                <a:gd name="connsiteX15" fmla="*/ 248477 w 944805"/>
                <a:gd name="connsiteY15" fmla="*/ 1023451 h 1341335"/>
                <a:gd name="connsiteX16" fmla="*/ 248452 w 944805"/>
                <a:gd name="connsiteY16" fmla="*/ 1026242 h 1341335"/>
                <a:gd name="connsiteX17" fmla="*/ 179632 w 944805"/>
                <a:gd name="connsiteY17" fmla="*/ 1326284 h 1341335"/>
                <a:gd name="connsiteX18" fmla="*/ 12702 w 944805"/>
                <a:gd name="connsiteY18" fmla="*/ 672442 h 1341335"/>
                <a:gd name="connsiteX19" fmla="*/ 6710 w 944805"/>
                <a:gd name="connsiteY19" fmla="*/ 580956 h 1341335"/>
                <a:gd name="connsiteX20" fmla="*/ 6073 w 944805"/>
                <a:gd name="connsiteY20" fmla="*/ 574036 h 1341335"/>
                <a:gd name="connsiteX21" fmla="*/ 6180 w 944805"/>
                <a:gd name="connsiteY21" fmla="*/ 572870 h 1341335"/>
                <a:gd name="connsiteX22" fmla="*/ 3936 w 944805"/>
                <a:gd name="connsiteY22" fmla="*/ 538614 h 1341335"/>
                <a:gd name="connsiteX23" fmla="*/ 70035 w 944805"/>
                <a:gd name="connsiteY23" fmla="*/ 66 h 1341335"/>
                <a:gd name="connsiteX0" fmla="*/ 70035 w 944550"/>
                <a:gd name="connsiteY0" fmla="*/ 66 h 1341335"/>
                <a:gd name="connsiteX1" fmla="*/ 165373 w 944550"/>
                <a:gd name="connsiteY1" fmla="*/ 187734 h 1341335"/>
                <a:gd name="connsiteX2" fmla="*/ 165645 w 944550"/>
                <a:gd name="connsiteY2" fmla="*/ 188943 h 1341335"/>
                <a:gd name="connsiteX3" fmla="*/ 214417 w 944550"/>
                <a:gd name="connsiteY3" fmla="*/ 144869 h 1341335"/>
                <a:gd name="connsiteX4" fmla="*/ 478626 w 944550"/>
                <a:gd name="connsiteY4" fmla="*/ 56478 h 1341335"/>
                <a:gd name="connsiteX5" fmla="*/ 742835 w 944550"/>
                <a:gd name="connsiteY5" fmla="*/ 144869 h 1341335"/>
                <a:gd name="connsiteX6" fmla="*/ 795010 w 944550"/>
                <a:gd name="connsiteY6" fmla="*/ 192017 h 1341335"/>
                <a:gd name="connsiteX7" fmla="*/ 944550 w 944550"/>
                <a:gd name="connsiteY7" fmla="*/ 687427 h 1341335"/>
                <a:gd name="connsiteX8" fmla="*/ 777620 w 944550"/>
                <a:gd name="connsiteY8" fmla="*/ 1341269 h 1341335"/>
                <a:gd name="connsiteX9" fmla="*/ 708800 w 944550"/>
                <a:gd name="connsiteY9" fmla="*/ 1041227 h 1341335"/>
                <a:gd name="connsiteX10" fmla="*/ 708640 w 944550"/>
                <a:gd name="connsiteY10" fmla="*/ 1023532 h 1341335"/>
                <a:gd name="connsiteX11" fmla="*/ 662565 w 944550"/>
                <a:gd name="connsiteY11" fmla="*/ 1050922 h 1341335"/>
                <a:gd name="connsiteX12" fmla="*/ 478626 w 944550"/>
                <a:gd name="connsiteY12" fmla="*/ 1091594 h 1341335"/>
                <a:gd name="connsiteX13" fmla="*/ 294687 w 944550"/>
                <a:gd name="connsiteY13" fmla="*/ 1050922 h 1341335"/>
                <a:gd name="connsiteX14" fmla="*/ 248477 w 944550"/>
                <a:gd name="connsiteY14" fmla="*/ 1023451 h 1341335"/>
                <a:gd name="connsiteX15" fmla="*/ 248452 w 944550"/>
                <a:gd name="connsiteY15" fmla="*/ 1026242 h 1341335"/>
                <a:gd name="connsiteX16" fmla="*/ 179632 w 944550"/>
                <a:gd name="connsiteY16" fmla="*/ 1326284 h 1341335"/>
                <a:gd name="connsiteX17" fmla="*/ 12702 w 944550"/>
                <a:gd name="connsiteY17" fmla="*/ 672442 h 1341335"/>
                <a:gd name="connsiteX18" fmla="*/ 6710 w 944550"/>
                <a:gd name="connsiteY18" fmla="*/ 580956 h 1341335"/>
                <a:gd name="connsiteX19" fmla="*/ 6073 w 944550"/>
                <a:gd name="connsiteY19" fmla="*/ 574036 h 1341335"/>
                <a:gd name="connsiteX20" fmla="*/ 6180 w 944550"/>
                <a:gd name="connsiteY20" fmla="*/ 572870 h 1341335"/>
                <a:gd name="connsiteX21" fmla="*/ 3936 w 944550"/>
                <a:gd name="connsiteY21" fmla="*/ 538614 h 1341335"/>
                <a:gd name="connsiteX22" fmla="*/ 70035 w 944550"/>
                <a:gd name="connsiteY22" fmla="*/ 66 h 1341335"/>
                <a:gd name="connsiteX0" fmla="*/ 0 w 940614"/>
                <a:gd name="connsiteY0" fmla="*/ 482136 h 1284857"/>
                <a:gd name="connsiteX1" fmla="*/ 161437 w 940614"/>
                <a:gd name="connsiteY1" fmla="*/ 131256 h 1284857"/>
                <a:gd name="connsiteX2" fmla="*/ 161709 w 940614"/>
                <a:gd name="connsiteY2" fmla="*/ 132465 h 1284857"/>
                <a:gd name="connsiteX3" fmla="*/ 210481 w 940614"/>
                <a:gd name="connsiteY3" fmla="*/ 88391 h 1284857"/>
                <a:gd name="connsiteX4" fmla="*/ 474690 w 940614"/>
                <a:gd name="connsiteY4" fmla="*/ 0 h 1284857"/>
                <a:gd name="connsiteX5" fmla="*/ 738899 w 940614"/>
                <a:gd name="connsiteY5" fmla="*/ 88391 h 1284857"/>
                <a:gd name="connsiteX6" fmla="*/ 791074 w 940614"/>
                <a:gd name="connsiteY6" fmla="*/ 135539 h 1284857"/>
                <a:gd name="connsiteX7" fmla="*/ 940614 w 940614"/>
                <a:gd name="connsiteY7" fmla="*/ 630949 h 1284857"/>
                <a:gd name="connsiteX8" fmla="*/ 773684 w 940614"/>
                <a:gd name="connsiteY8" fmla="*/ 1284791 h 1284857"/>
                <a:gd name="connsiteX9" fmla="*/ 704864 w 940614"/>
                <a:gd name="connsiteY9" fmla="*/ 984749 h 1284857"/>
                <a:gd name="connsiteX10" fmla="*/ 704704 w 940614"/>
                <a:gd name="connsiteY10" fmla="*/ 967054 h 1284857"/>
                <a:gd name="connsiteX11" fmla="*/ 658629 w 940614"/>
                <a:gd name="connsiteY11" fmla="*/ 994444 h 1284857"/>
                <a:gd name="connsiteX12" fmla="*/ 474690 w 940614"/>
                <a:gd name="connsiteY12" fmla="*/ 1035116 h 1284857"/>
                <a:gd name="connsiteX13" fmla="*/ 290751 w 940614"/>
                <a:gd name="connsiteY13" fmla="*/ 994444 h 1284857"/>
                <a:gd name="connsiteX14" fmla="*/ 244541 w 940614"/>
                <a:gd name="connsiteY14" fmla="*/ 966973 h 1284857"/>
                <a:gd name="connsiteX15" fmla="*/ 244516 w 940614"/>
                <a:gd name="connsiteY15" fmla="*/ 969764 h 1284857"/>
                <a:gd name="connsiteX16" fmla="*/ 175696 w 940614"/>
                <a:gd name="connsiteY16" fmla="*/ 1269806 h 1284857"/>
                <a:gd name="connsiteX17" fmla="*/ 8766 w 940614"/>
                <a:gd name="connsiteY17" fmla="*/ 615964 h 1284857"/>
                <a:gd name="connsiteX18" fmla="*/ 2774 w 940614"/>
                <a:gd name="connsiteY18" fmla="*/ 524478 h 1284857"/>
                <a:gd name="connsiteX19" fmla="*/ 2137 w 940614"/>
                <a:gd name="connsiteY19" fmla="*/ 517558 h 1284857"/>
                <a:gd name="connsiteX20" fmla="*/ 2244 w 940614"/>
                <a:gd name="connsiteY20" fmla="*/ 516392 h 1284857"/>
                <a:gd name="connsiteX21" fmla="*/ 0 w 940614"/>
                <a:gd name="connsiteY21" fmla="*/ 482136 h 1284857"/>
                <a:gd name="connsiteX0" fmla="*/ 107 w 938477"/>
                <a:gd name="connsiteY0" fmla="*/ 516392 h 1284857"/>
                <a:gd name="connsiteX1" fmla="*/ 159300 w 938477"/>
                <a:gd name="connsiteY1" fmla="*/ 131256 h 1284857"/>
                <a:gd name="connsiteX2" fmla="*/ 159572 w 938477"/>
                <a:gd name="connsiteY2" fmla="*/ 132465 h 1284857"/>
                <a:gd name="connsiteX3" fmla="*/ 208344 w 938477"/>
                <a:gd name="connsiteY3" fmla="*/ 88391 h 1284857"/>
                <a:gd name="connsiteX4" fmla="*/ 472553 w 938477"/>
                <a:gd name="connsiteY4" fmla="*/ 0 h 1284857"/>
                <a:gd name="connsiteX5" fmla="*/ 736762 w 938477"/>
                <a:gd name="connsiteY5" fmla="*/ 88391 h 1284857"/>
                <a:gd name="connsiteX6" fmla="*/ 788937 w 938477"/>
                <a:gd name="connsiteY6" fmla="*/ 135539 h 1284857"/>
                <a:gd name="connsiteX7" fmla="*/ 938477 w 938477"/>
                <a:gd name="connsiteY7" fmla="*/ 630949 h 1284857"/>
                <a:gd name="connsiteX8" fmla="*/ 771547 w 938477"/>
                <a:gd name="connsiteY8" fmla="*/ 1284791 h 1284857"/>
                <a:gd name="connsiteX9" fmla="*/ 702727 w 938477"/>
                <a:gd name="connsiteY9" fmla="*/ 984749 h 1284857"/>
                <a:gd name="connsiteX10" fmla="*/ 702567 w 938477"/>
                <a:gd name="connsiteY10" fmla="*/ 967054 h 1284857"/>
                <a:gd name="connsiteX11" fmla="*/ 656492 w 938477"/>
                <a:gd name="connsiteY11" fmla="*/ 994444 h 1284857"/>
                <a:gd name="connsiteX12" fmla="*/ 472553 w 938477"/>
                <a:gd name="connsiteY12" fmla="*/ 1035116 h 1284857"/>
                <a:gd name="connsiteX13" fmla="*/ 288614 w 938477"/>
                <a:gd name="connsiteY13" fmla="*/ 994444 h 1284857"/>
                <a:gd name="connsiteX14" fmla="*/ 242404 w 938477"/>
                <a:gd name="connsiteY14" fmla="*/ 966973 h 1284857"/>
                <a:gd name="connsiteX15" fmla="*/ 242379 w 938477"/>
                <a:gd name="connsiteY15" fmla="*/ 969764 h 1284857"/>
                <a:gd name="connsiteX16" fmla="*/ 173559 w 938477"/>
                <a:gd name="connsiteY16" fmla="*/ 1269806 h 1284857"/>
                <a:gd name="connsiteX17" fmla="*/ 6629 w 938477"/>
                <a:gd name="connsiteY17" fmla="*/ 615964 h 1284857"/>
                <a:gd name="connsiteX18" fmla="*/ 637 w 938477"/>
                <a:gd name="connsiteY18" fmla="*/ 524478 h 1284857"/>
                <a:gd name="connsiteX19" fmla="*/ 0 w 938477"/>
                <a:gd name="connsiteY19" fmla="*/ 517558 h 1284857"/>
                <a:gd name="connsiteX20" fmla="*/ 107 w 938477"/>
                <a:gd name="connsiteY20" fmla="*/ 516392 h 1284857"/>
                <a:gd name="connsiteX0" fmla="*/ 0 w 938477"/>
                <a:gd name="connsiteY0" fmla="*/ 517558 h 1284857"/>
                <a:gd name="connsiteX1" fmla="*/ 159300 w 938477"/>
                <a:gd name="connsiteY1" fmla="*/ 131256 h 1284857"/>
                <a:gd name="connsiteX2" fmla="*/ 159572 w 938477"/>
                <a:gd name="connsiteY2" fmla="*/ 132465 h 1284857"/>
                <a:gd name="connsiteX3" fmla="*/ 208344 w 938477"/>
                <a:gd name="connsiteY3" fmla="*/ 88391 h 1284857"/>
                <a:gd name="connsiteX4" fmla="*/ 472553 w 938477"/>
                <a:gd name="connsiteY4" fmla="*/ 0 h 1284857"/>
                <a:gd name="connsiteX5" fmla="*/ 736762 w 938477"/>
                <a:gd name="connsiteY5" fmla="*/ 88391 h 1284857"/>
                <a:gd name="connsiteX6" fmla="*/ 788937 w 938477"/>
                <a:gd name="connsiteY6" fmla="*/ 135539 h 1284857"/>
                <a:gd name="connsiteX7" fmla="*/ 938477 w 938477"/>
                <a:gd name="connsiteY7" fmla="*/ 630949 h 1284857"/>
                <a:gd name="connsiteX8" fmla="*/ 771547 w 938477"/>
                <a:gd name="connsiteY8" fmla="*/ 1284791 h 1284857"/>
                <a:gd name="connsiteX9" fmla="*/ 702727 w 938477"/>
                <a:gd name="connsiteY9" fmla="*/ 984749 h 1284857"/>
                <a:gd name="connsiteX10" fmla="*/ 702567 w 938477"/>
                <a:gd name="connsiteY10" fmla="*/ 967054 h 1284857"/>
                <a:gd name="connsiteX11" fmla="*/ 656492 w 938477"/>
                <a:gd name="connsiteY11" fmla="*/ 994444 h 1284857"/>
                <a:gd name="connsiteX12" fmla="*/ 472553 w 938477"/>
                <a:gd name="connsiteY12" fmla="*/ 1035116 h 1284857"/>
                <a:gd name="connsiteX13" fmla="*/ 288614 w 938477"/>
                <a:gd name="connsiteY13" fmla="*/ 994444 h 1284857"/>
                <a:gd name="connsiteX14" fmla="*/ 242404 w 938477"/>
                <a:gd name="connsiteY14" fmla="*/ 966973 h 1284857"/>
                <a:gd name="connsiteX15" fmla="*/ 242379 w 938477"/>
                <a:gd name="connsiteY15" fmla="*/ 969764 h 1284857"/>
                <a:gd name="connsiteX16" fmla="*/ 173559 w 938477"/>
                <a:gd name="connsiteY16" fmla="*/ 1269806 h 1284857"/>
                <a:gd name="connsiteX17" fmla="*/ 6629 w 938477"/>
                <a:gd name="connsiteY17" fmla="*/ 615964 h 1284857"/>
                <a:gd name="connsiteX18" fmla="*/ 637 w 938477"/>
                <a:gd name="connsiteY18" fmla="*/ 524478 h 1284857"/>
                <a:gd name="connsiteX19" fmla="*/ 0 w 938477"/>
                <a:gd name="connsiteY19" fmla="*/ 517558 h 1284857"/>
                <a:gd name="connsiteX0" fmla="*/ 0 w 937840"/>
                <a:gd name="connsiteY0" fmla="*/ 524478 h 1284857"/>
                <a:gd name="connsiteX1" fmla="*/ 158663 w 937840"/>
                <a:gd name="connsiteY1" fmla="*/ 131256 h 1284857"/>
                <a:gd name="connsiteX2" fmla="*/ 158935 w 937840"/>
                <a:gd name="connsiteY2" fmla="*/ 132465 h 1284857"/>
                <a:gd name="connsiteX3" fmla="*/ 207707 w 937840"/>
                <a:gd name="connsiteY3" fmla="*/ 88391 h 1284857"/>
                <a:gd name="connsiteX4" fmla="*/ 471916 w 937840"/>
                <a:gd name="connsiteY4" fmla="*/ 0 h 1284857"/>
                <a:gd name="connsiteX5" fmla="*/ 736125 w 937840"/>
                <a:gd name="connsiteY5" fmla="*/ 88391 h 1284857"/>
                <a:gd name="connsiteX6" fmla="*/ 788300 w 937840"/>
                <a:gd name="connsiteY6" fmla="*/ 135539 h 1284857"/>
                <a:gd name="connsiteX7" fmla="*/ 937840 w 937840"/>
                <a:gd name="connsiteY7" fmla="*/ 630949 h 1284857"/>
                <a:gd name="connsiteX8" fmla="*/ 770910 w 937840"/>
                <a:gd name="connsiteY8" fmla="*/ 1284791 h 1284857"/>
                <a:gd name="connsiteX9" fmla="*/ 702090 w 937840"/>
                <a:gd name="connsiteY9" fmla="*/ 984749 h 1284857"/>
                <a:gd name="connsiteX10" fmla="*/ 701930 w 937840"/>
                <a:gd name="connsiteY10" fmla="*/ 967054 h 1284857"/>
                <a:gd name="connsiteX11" fmla="*/ 655855 w 937840"/>
                <a:gd name="connsiteY11" fmla="*/ 994444 h 1284857"/>
                <a:gd name="connsiteX12" fmla="*/ 471916 w 937840"/>
                <a:gd name="connsiteY12" fmla="*/ 1035116 h 1284857"/>
                <a:gd name="connsiteX13" fmla="*/ 287977 w 937840"/>
                <a:gd name="connsiteY13" fmla="*/ 994444 h 1284857"/>
                <a:gd name="connsiteX14" fmla="*/ 241767 w 937840"/>
                <a:gd name="connsiteY14" fmla="*/ 966973 h 1284857"/>
                <a:gd name="connsiteX15" fmla="*/ 241742 w 937840"/>
                <a:gd name="connsiteY15" fmla="*/ 969764 h 1284857"/>
                <a:gd name="connsiteX16" fmla="*/ 172922 w 937840"/>
                <a:gd name="connsiteY16" fmla="*/ 1269806 h 1284857"/>
                <a:gd name="connsiteX17" fmla="*/ 5992 w 937840"/>
                <a:gd name="connsiteY17" fmla="*/ 615964 h 1284857"/>
                <a:gd name="connsiteX18" fmla="*/ 0 w 937840"/>
                <a:gd name="connsiteY18" fmla="*/ 524478 h 1284857"/>
                <a:gd name="connsiteX0" fmla="*/ 0 w 931848"/>
                <a:gd name="connsiteY0" fmla="*/ 615964 h 1284857"/>
                <a:gd name="connsiteX1" fmla="*/ 152671 w 931848"/>
                <a:gd name="connsiteY1" fmla="*/ 131256 h 1284857"/>
                <a:gd name="connsiteX2" fmla="*/ 152943 w 931848"/>
                <a:gd name="connsiteY2" fmla="*/ 132465 h 1284857"/>
                <a:gd name="connsiteX3" fmla="*/ 201715 w 931848"/>
                <a:gd name="connsiteY3" fmla="*/ 88391 h 1284857"/>
                <a:gd name="connsiteX4" fmla="*/ 465924 w 931848"/>
                <a:gd name="connsiteY4" fmla="*/ 0 h 1284857"/>
                <a:gd name="connsiteX5" fmla="*/ 730133 w 931848"/>
                <a:gd name="connsiteY5" fmla="*/ 88391 h 1284857"/>
                <a:gd name="connsiteX6" fmla="*/ 782308 w 931848"/>
                <a:gd name="connsiteY6" fmla="*/ 135539 h 1284857"/>
                <a:gd name="connsiteX7" fmla="*/ 931848 w 931848"/>
                <a:gd name="connsiteY7" fmla="*/ 630949 h 1284857"/>
                <a:gd name="connsiteX8" fmla="*/ 764918 w 931848"/>
                <a:gd name="connsiteY8" fmla="*/ 1284791 h 1284857"/>
                <a:gd name="connsiteX9" fmla="*/ 696098 w 931848"/>
                <a:gd name="connsiteY9" fmla="*/ 984749 h 1284857"/>
                <a:gd name="connsiteX10" fmla="*/ 695938 w 931848"/>
                <a:gd name="connsiteY10" fmla="*/ 967054 h 1284857"/>
                <a:gd name="connsiteX11" fmla="*/ 649863 w 931848"/>
                <a:gd name="connsiteY11" fmla="*/ 994444 h 1284857"/>
                <a:gd name="connsiteX12" fmla="*/ 465924 w 931848"/>
                <a:gd name="connsiteY12" fmla="*/ 1035116 h 1284857"/>
                <a:gd name="connsiteX13" fmla="*/ 281985 w 931848"/>
                <a:gd name="connsiteY13" fmla="*/ 994444 h 1284857"/>
                <a:gd name="connsiteX14" fmla="*/ 235775 w 931848"/>
                <a:gd name="connsiteY14" fmla="*/ 966973 h 1284857"/>
                <a:gd name="connsiteX15" fmla="*/ 235750 w 931848"/>
                <a:gd name="connsiteY15" fmla="*/ 969764 h 1284857"/>
                <a:gd name="connsiteX16" fmla="*/ 166930 w 931848"/>
                <a:gd name="connsiteY16" fmla="*/ 1269806 h 1284857"/>
                <a:gd name="connsiteX17" fmla="*/ 0 w 931848"/>
                <a:gd name="connsiteY17" fmla="*/ 615964 h 1284857"/>
                <a:gd name="connsiteX0" fmla="*/ 0 w 931848"/>
                <a:gd name="connsiteY0" fmla="*/ 615964 h 1284857"/>
                <a:gd name="connsiteX1" fmla="*/ 152671 w 931848"/>
                <a:gd name="connsiteY1" fmla="*/ 131256 h 1284857"/>
                <a:gd name="connsiteX2" fmla="*/ 152943 w 931848"/>
                <a:gd name="connsiteY2" fmla="*/ 132465 h 1284857"/>
                <a:gd name="connsiteX3" fmla="*/ 201715 w 931848"/>
                <a:gd name="connsiteY3" fmla="*/ 88391 h 1284857"/>
                <a:gd name="connsiteX4" fmla="*/ 465924 w 931848"/>
                <a:gd name="connsiteY4" fmla="*/ 0 h 1284857"/>
                <a:gd name="connsiteX5" fmla="*/ 730133 w 931848"/>
                <a:gd name="connsiteY5" fmla="*/ 88391 h 1284857"/>
                <a:gd name="connsiteX6" fmla="*/ 931848 w 931848"/>
                <a:gd name="connsiteY6" fmla="*/ 630949 h 1284857"/>
                <a:gd name="connsiteX7" fmla="*/ 764918 w 931848"/>
                <a:gd name="connsiteY7" fmla="*/ 1284791 h 1284857"/>
                <a:gd name="connsiteX8" fmla="*/ 696098 w 931848"/>
                <a:gd name="connsiteY8" fmla="*/ 984749 h 1284857"/>
                <a:gd name="connsiteX9" fmla="*/ 695938 w 931848"/>
                <a:gd name="connsiteY9" fmla="*/ 967054 h 1284857"/>
                <a:gd name="connsiteX10" fmla="*/ 649863 w 931848"/>
                <a:gd name="connsiteY10" fmla="*/ 994444 h 1284857"/>
                <a:gd name="connsiteX11" fmla="*/ 465924 w 931848"/>
                <a:gd name="connsiteY11" fmla="*/ 1035116 h 1284857"/>
                <a:gd name="connsiteX12" fmla="*/ 281985 w 931848"/>
                <a:gd name="connsiteY12" fmla="*/ 994444 h 1284857"/>
                <a:gd name="connsiteX13" fmla="*/ 235775 w 931848"/>
                <a:gd name="connsiteY13" fmla="*/ 966973 h 1284857"/>
                <a:gd name="connsiteX14" fmla="*/ 235750 w 931848"/>
                <a:gd name="connsiteY14" fmla="*/ 969764 h 1284857"/>
                <a:gd name="connsiteX15" fmla="*/ 166930 w 931848"/>
                <a:gd name="connsiteY15" fmla="*/ 1269806 h 1284857"/>
                <a:gd name="connsiteX16" fmla="*/ 0 w 931848"/>
                <a:gd name="connsiteY16" fmla="*/ 615964 h 1284857"/>
                <a:gd name="connsiteX0" fmla="*/ 0 w 931848"/>
                <a:gd name="connsiteY0" fmla="*/ 648157 h 1317050"/>
                <a:gd name="connsiteX1" fmla="*/ 152671 w 931848"/>
                <a:gd name="connsiteY1" fmla="*/ 163449 h 1317050"/>
                <a:gd name="connsiteX2" fmla="*/ 152943 w 931848"/>
                <a:gd name="connsiteY2" fmla="*/ 164658 h 1317050"/>
                <a:gd name="connsiteX3" fmla="*/ 201715 w 931848"/>
                <a:gd name="connsiteY3" fmla="*/ 120584 h 1317050"/>
                <a:gd name="connsiteX4" fmla="*/ 465924 w 931848"/>
                <a:gd name="connsiteY4" fmla="*/ 32193 h 1317050"/>
                <a:gd name="connsiteX5" fmla="*/ 931848 w 931848"/>
                <a:gd name="connsiteY5" fmla="*/ 663142 h 1317050"/>
                <a:gd name="connsiteX6" fmla="*/ 764918 w 931848"/>
                <a:gd name="connsiteY6" fmla="*/ 1316984 h 1317050"/>
                <a:gd name="connsiteX7" fmla="*/ 696098 w 931848"/>
                <a:gd name="connsiteY7" fmla="*/ 1016942 h 1317050"/>
                <a:gd name="connsiteX8" fmla="*/ 695938 w 931848"/>
                <a:gd name="connsiteY8" fmla="*/ 999247 h 1317050"/>
                <a:gd name="connsiteX9" fmla="*/ 649863 w 931848"/>
                <a:gd name="connsiteY9" fmla="*/ 1026637 h 1317050"/>
                <a:gd name="connsiteX10" fmla="*/ 465924 w 931848"/>
                <a:gd name="connsiteY10" fmla="*/ 1067309 h 1317050"/>
                <a:gd name="connsiteX11" fmla="*/ 281985 w 931848"/>
                <a:gd name="connsiteY11" fmla="*/ 1026637 h 1317050"/>
                <a:gd name="connsiteX12" fmla="*/ 235775 w 931848"/>
                <a:gd name="connsiteY12" fmla="*/ 999166 h 1317050"/>
                <a:gd name="connsiteX13" fmla="*/ 235750 w 931848"/>
                <a:gd name="connsiteY13" fmla="*/ 1001957 h 1317050"/>
                <a:gd name="connsiteX14" fmla="*/ 166930 w 931848"/>
                <a:gd name="connsiteY14" fmla="*/ 1301999 h 1317050"/>
                <a:gd name="connsiteX15" fmla="*/ 0 w 931848"/>
                <a:gd name="connsiteY15" fmla="*/ 648157 h 1317050"/>
                <a:gd name="connsiteX0" fmla="*/ 0 w 931848"/>
                <a:gd name="connsiteY0" fmla="*/ 615964 h 1284857"/>
                <a:gd name="connsiteX1" fmla="*/ 152671 w 931848"/>
                <a:gd name="connsiteY1" fmla="*/ 131256 h 1284857"/>
                <a:gd name="connsiteX2" fmla="*/ 152943 w 931848"/>
                <a:gd name="connsiteY2" fmla="*/ 132465 h 1284857"/>
                <a:gd name="connsiteX3" fmla="*/ 465924 w 931848"/>
                <a:gd name="connsiteY3" fmla="*/ 0 h 1284857"/>
                <a:gd name="connsiteX4" fmla="*/ 931848 w 931848"/>
                <a:gd name="connsiteY4" fmla="*/ 630949 h 1284857"/>
                <a:gd name="connsiteX5" fmla="*/ 764918 w 931848"/>
                <a:gd name="connsiteY5" fmla="*/ 1284791 h 1284857"/>
                <a:gd name="connsiteX6" fmla="*/ 696098 w 931848"/>
                <a:gd name="connsiteY6" fmla="*/ 984749 h 1284857"/>
                <a:gd name="connsiteX7" fmla="*/ 695938 w 931848"/>
                <a:gd name="connsiteY7" fmla="*/ 967054 h 1284857"/>
                <a:gd name="connsiteX8" fmla="*/ 649863 w 931848"/>
                <a:gd name="connsiteY8" fmla="*/ 994444 h 1284857"/>
                <a:gd name="connsiteX9" fmla="*/ 465924 w 931848"/>
                <a:gd name="connsiteY9" fmla="*/ 1035116 h 1284857"/>
                <a:gd name="connsiteX10" fmla="*/ 281985 w 931848"/>
                <a:gd name="connsiteY10" fmla="*/ 994444 h 1284857"/>
                <a:gd name="connsiteX11" fmla="*/ 235775 w 931848"/>
                <a:gd name="connsiteY11" fmla="*/ 966973 h 1284857"/>
                <a:gd name="connsiteX12" fmla="*/ 235750 w 931848"/>
                <a:gd name="connsiteY12" fmla="*/ 969764 h 1284857"/>
                <a:gd name="connsiteX13" fmla="*/ 166930 w 931848"/>
                <a:gd name="connsiteY13" fmla="*/ 1269806 h 1284857"/>
                <a:gd name="connsiteX14" fmla="*/ 0 w 931848"/>
                <a:gd name="connsiteY14" fmla="*/ 615964 h 1284857"/>
                <a:gd name="connsiteX0" fmla="*/ 0 w 931848"/>
                <a:gd name="connsiteY0" fmla="*/ 645038 h 1313931"/>
                <a:gd name="connsiteX1" fmla="*/ 152671 w 931848"/>
                <a:gd name="connsiteY1" fmla="*/ 160330 h 1313931"/>
                <a:gd name="connsiteX2" fmla="*/ 465924 w 931848"/>
                <a:gd name="connsiteY2" fmla="*/ 29074 h 1313931"/>
                <a:gd name="connsiteX3" fmla="*/ 931848 w 931848"/>
                <a:gd name="connsiteY3" fmla="*/ 660023 h 1313931"/>
                <a:gd name="connsiteX4" fmla="*/ 764918 w 931848"/>
                <a:gd name="connsiteY4" fmla="*/ 1313865 h 1313931"/>
                <a:gd name="connsiteX5" fmla="*/ 696098 w 931848"/>
                <a:gd name="connsiteY5" fmla="*/ 1013823 h 1313931"/>
                <a:gd name="connsiteX6" fmla="*/ 695938 w 931848"/>
                <a:gd name="connsiteY6" fmla="*/ 996128 h 1313931"/>
                <a:gd name="connsiteX7" fmla="*/ 649863 w 931848"/>
                <a:gd name="connsiteY7" fmla="*/ 1023518 h 1313931"/>
                <a:gd name="connsiteX8" fmla="*/ 465924 w 931848"/>
                <a:gd name="connsiteY8" fmla="*/ 1064190 h 1313931"/>
                <a:gd name="connsiteX9" fmla="*/ 281985 w 931848"/>
                <a:gd name="connsiteY9" fmla="*/ 1023518 h 1313931"/>
                <a:gd name="connsiteX10" fmla="*/ 235775 w 931848"/>
                <a:gd name="connsiteY10" fmla="*/ 996047 h 1313931"/>
                <a:gd name="connsiteX11" fmla="*/ 235750 w 931848"/>
                <a:gd name="connsiteY11" fmla="*/ 998838 h 1313931"/>
                <a:gd name="connsiteX12" fmla="*/ 166930 w 931848"/>
                <a:gd name="connsiteY12" fmla="*/ 1298880 h 1313931"/>
                <a:gd name="connsiteX13" fmla="*/ 0 w 931848"/>
                <a:gd name="connsiteY13" fmla="*/ 645038 h 1313931"/>
                <a:gd name="connsiteX0" fmla="*/ 0 w 931848"/>
                <a:gd name="connsiteY0" fmla="*/ 615964 h 1284857"/>
                <a:gd name="connsiteX1" fmla="*/ 465924 w 931848"/>
                <a:gd name="connsiteY1" fmla="*/ 0 h 1284857"/>
                <a:gd name="connsiteX2" fmla="*/ 931848 w 931848"/>
                <a:gd name="connsiteY2" fmla="*/ 630949 h 1284857"/>
                <a:gd name="connsiteX3" fmla="*/ 764918 w 931848"/>
                <a:gd name="connsiteY3" fmla="*/ 1284791 h 1284857"/>
                <a:gd name="connsiteX4" fmla="*/ 696098 w 931848"/>
                <a:gd name="connsiteY4" fmla="*/ 984749 h 1284857"/>
                <a:gd name="connsiteX5" fmla="*/ 695938 w 931848"/>
                <a:gd name="connsiteY5" fmla="*/ 967054 h 1284857"/>
                <a:gd name="connsiteX6" fmla="*/ 649863 w 931848"/>
                <a:gd name="connsiteY6" fmla="*/ 994444 h 1284857"/>
                <a:gd name="connsiteX7" fmla="*/ 465924 w 931848"/>
                <a:gd name="connsiteY7" fmla="*/ 1035116 h 1284857"/>
                <a:gd name="connsiteX8" fmla="*/ 281985 w 931848"/>
                <a:gd name="connsiteY8" fmla="*/ 994444 h 1284857"/>
                <a:gd name="connsiteX9" fmla="*/ 235775 w 931848"/>
                <a:gd name="connsiteY9" fmla="*/ 966973 h 1284857"/>
                <a:gd name="connsiteX10" fmla="*/ 235750 w 931848"/>
                <a:gd name="connsiteY10" fmla="*/ 969764 h 1284857"/>
                <a:gd name="connsiteX11" fmla="*/ 166930 w 931848"/>
                <a:gd name="connsiteY11" fmla="*/ 1269806 h 1284857"/>
                <a:gd name="connsiteX12" fmla="*/ 0 w 931848"/>
                <a:gd name="connsiteY12" fmla="*/ 615964 h 1284857"/>
                <a:gd name="connsiteX0" fmla="*/ 0 w 931848"/>
                <a:gd name="connsiteY0" fmla="*/ 615964 h 1284857"/>
                <a:gd name="connsiteX1" fmla="*/ 465924 w 931848"/>
                <a:gd name="connsiteY1" fmla="*/ 0 h 1284857"/>
                <a:gd name="connsiteX2" fmla="*/ 931848 w 931848"/>
                <a:gd name="connsiteY2" fmla="*/ 630949 h 1284857"/>
                <a:gd name="connsiteX3" fmla="*/ 764918 w 931848"/>
                <a:gd name="connsiteY3" fmla="*/ 1284791 h 1284857"/>
                <a:gd name="connsiteX4" fmla="*/ 696098 w 931848"/>
                <a:gd name="connsiteY4" fmla="*/ 984749 h 1284857"/>
                <a:gd name="connsiteX5" fmla="*/ 695938 w 931848"/>
                <a:gd name="connsiteY5" fmla="*/ 967054 h 1284857"/>
                <a:gd name="connsiteX6" fmla="*/ 649863 w 931848"/>
                <a:gd name="connsiteY6" fmla="*/ 994444 h 1284857"/>
                <a:gd name="connsiteX7" fmla="*/ 465924 w 931848"/>
                <a:gd name="connsiteY7" fmla="*/ 1035116 h 1284857"/>
                <a:gd name="connsiteX8" fmla="*/ 281985 w 931848"/>
                <a:gd name="connsiteY8" fmla="*/ 994444 h 1284857"/>
                <a:gd name="connsiteX9" fmla="*/ 235775 w 931848"/>
                <a:gd name="connsiteY9" fmla="*/ 966973 h 1284857"/>
                <a:gd name="connsiteX10" fmla="*/ 235750 w 931848"/>
                <a:gd name="connsiteY10" fmla="*/ 969764 h 1284857"/>
                <a:gd name="connsiteX11" fmla="*/ 166930 w 931848"/>
                <a:gd name="connsiteY11" fmla="*/ 1269806 h 1284857"/>
                <a:gd name="connsiteX12" fmla="*/ 0 w 931848"/>
                <a:gd name="connsiteY12" fmla="*/ 615964 h 1284857"/>
                <a:gd name="connsiteX0" fmla="*/ 0 w 931848"/>
                <a:gd name="connsiteY0" fmla="*/ 615972 h 1284865"/>
                <a:gd name="connsiteX1" fmla="*/ 465924 w 931848"/>
                <a:gd name="connsiteY1" fmla="*/ 8 h 1284865"/>
                <a:gd name="connsiteX2" fmla="*/ 931848 w 931848"/>
                <a:gd name="connsiteY2" fmla="*/ 630957 h 1284865"/>
                <a:gd name="connsiteX3" fmla="*/ 764918 w 931848"/>
                <a:gd name="connsiteY3" fmla="*/ 1284799 h 1284865"/>
                <a:gd name="connsiteX4" fmla="*/ 696098 w 931848"/>
                <a:gd name="connsiteY4" fmla="*/ 984757 h 1284865"/>
                <a:gd name="connsiteX5" fmla="*/ 695938 w 931848"/>
                <a:gd name="connsiteY5" fmla="*/ 967062 h 1284865"/>
                <a:gd name="connsiteX6" fmla="*/ 649863 w 931848"/>
                <a:gd name="connsiteY6" fmla="*/ 994452 h 1284865"/>
                <a:gd name="connsiteX7" fmla="*/ 465924 w 931848"/>
                <a:gd name="connsiteY7" fmla="*/ 1035124 h 1284865"/>
                <a:gd name="connsiteX8" fmla="*/ 281985 w 931848"/>
                <a:gd name="connsiteY8" fmla="*/ 994452 h 1284865"/>
                <a:gd name="connsiteX9" fmla="*/ 235775 w 931848"/>
                <a:gd name="connsiteY9" fmla="*/ 966981 h 1284865"/>
                <a:gd name="connsiteX10" fmla="*/ 235750 w 931848"/>
                <a:gd name="connsiteY10" fmla="*/ 969772 h 1284865"/>
                <a:gd name="connsiteX11" fmla="*/ 166930 w 931848"/>
                <a:gd name="connsiteY11" fmla="*/ 1269814 h 1284865"/>
                <a:gd name="connsiteX12" fmla="*/ 0 w 931848"/>
                <a:gd name="connsiteY12" fmla="*/ 615972 h 1284865"/>
                <a:gd name="connsiteX0" fmla="*/ 0 w 931848"/>
                <a:gd name="connsiteY0" fmla="*/ 615972 h 1284865"/>
                <a:gd name="connsiteX1" fmla="*/ 465924 w 931848"/>
                <a:gd name="connsiteY1" fmla="*/ 8 h 1284865"/>
                <a:gd name="connsiteX2" fmla="*/ 931848 w 931848"/>
                <a:gd name="connsiteY2" fmla="*/ 630957 h 1284865"/>
                <a:gd name="connsiteX3" fmla="*/ 764918 w 931848"/>
                <a:gd name="connsiteY3" fmla="*/ 1284799 h 1284865"/>
                <a:gd name="connsiteX4" fmla="*/ 696098 w 931848"/>
                <a:gd name="connsiteY4" fmla="*/ 984757 h 1284865"/>
                <a:gd name="connsiteX5" fmla="*/ 695938 w 931848"/>
                <a:gd name="connsiteY5" fmla="*/ 967062 h 1284865"/>
                <a:gd name="connsiteX6" fmla="*/ 649863 w 931848"/>
                <a:gd name="connsiteY6" fmla="*/ 994452 h 1284865"/>
                <a:gd name="connsiteX7" fmla="*/ 465924 w 931848"/>
                <a:gd name="connsiteY7" fmla="*/ 1035124 h 1284865"/>
                <a:gd name="connsiteX8" fmla="*/ 281985 w 931848"/>
                <a:gd name="connsiteY8" fmla="*/ 994452 h 1284865"/>
                <a:gd name="connsiteX9" fmla="*/ 235775 w 931848"/>
                <a:gd name="connsiteY9" fmla="*/ 966981 h 1284865"/>
                <a:gd name="connsiteX10" fmla="*/ 235750 w 931848"/>
                <a:gd name="connsiteY10" fmla="*/ 969772 h 1284865"/>
                <a:gd name="connsiteX11" fmla="*/ 166930 w 931848"/>
                <a:gd name="connsiteY11" fmla="*/ 1269814 h 1284865"/>
                <a:gd name="connsiteX12" fmla="*/ 0 w 931848"/>
                <a:gd name="connsiteY12" fmla="*/ 615972 h 1284865"/>
                <a:gd name="connsiteX0" fmla="*/ 0 w 933030"/>
                <a:gd name="connsiteY0" fmla="*/ 615972 h 1284842"/>
                <a:gd name="connsiteX1" fmla="*/ 465924 w 933030"/>
                <a:gd name="connsiteY1" fmla="*/ 8 h 1284842"/>
                <a:gd name="connsiteX2" fmla="*/ 931848 w 933030"/>
                <a:gd name="connsiteY2" fmla="*/ 630957 h 1284842"/>
                <a:gd name="connsiteX3" fmla="*/ 764918 w 933030"/>
                <a:gd name="connsiteY3" fmla="*/ 1284799 h 1284842"/>
                <a:gd name="connsiteX4" fmla="*/ 696098 w 933030"/>
                <a:gd name="connsiteY4" fmla="*/ 984757 h 1284842"/>
                <a:gd name="connsiteX5" fmla="*/ 695938 w 933030"/>
                <a:gd name="connsiteY5" fmla="*/ 967062 h 1284842"/>
                <a:gd name="connsiteX6" fmla="*/ 649863 w 933030"/>
                <a:gd name="connsiteY6" fmla="*/ 994452 h 1284842"/>
                <a:gd name="connsiteX7" fmla="*/ 465924 w 933030"/>
                <a:gd name="connsiteY7" fmla="*/ 1035124 h 1284842"/>
                <a:gd name="connsiteX8" fmla="*/ 281985 w 933030"/>
                <a:gd name="connsiteY8" fmla="*/ 994452 h 1284842"/>
                <a:gd name="connsiteX9" fmla="*/ 235775 w 933030"/>
                <a:gd name="connsiteY9" fmla="*/ 966981 h 1284842"/>
                <a:gd name="connsiteX10" fmla="*/ 235750 w 933030"/>
                <a:gd name="connsiteY10" fmla="*/ 969772 h 1284842"/>
                <a:gd name="connsiteX11" fmla="*/ 166930 w 933030"/>
                <a:gd name="connsiteY11" fmla="*/ 1269814 h 1284842"/>
                <a:gd name="connsiteX12" fmla="*/ 0 w 933030"/>
                <a:gd name="connsiteY12" fmla="*/ 615972 h 1284842"/>
                <a:gd name="connsiteX0" fmla="*/ 13 w 933043"/>
                <a:gd name="connsiteY0" fmla="*/ 615972 h 1284842"/>
                <a:gd name="connsiteX1" fmla="*/ 465937 w 933043"/>
                <a:gd name="connsiteY1" fmla="*/ 8 h 1284842"/>
                <a:gd name="connsiteX2" fmla="*/ 931861 w 933043"/>
                <a:gd name="connsiteY2" fmla="*/ 630957 h 1284842"/>
                <a:gd name="connsiteX3" fmla="*/ 764931 w 933043"/>
                <a:gd name="connsiteY3" fmla="*/ 1284799 h 1284842"/>
                <a:gd name="connsiteX4" fmla="*/ 696111 w 933043"/>
                <a:gd name="connsiteY4" fmla="*/ 984757 h 1284842"/>
                <a:gd name="connsiteX5" fmla="*/ 695951 w 933043"/>
                <a:gd name="connsiteY5" fmla="*/ 967062 h 1284842"/>
                <a:gd name="connsiteX6" fmla="*/ 649876 w 933043"/>
                <a:gd name="connsiteY6" fmla="*/ 994452 h 1284842"/>
                <a:gd name="connsiteX7" fmla="*/ 465937 w 933043"/>
                <a:gd name="connsiteY7" fmla="*/ 1035124 h 1284842"/>
                <a:gd name="connsiteX8" fmla="*/ 281998 w 933043"/>
                <a:gd name="connsiteY8" fmla="*/ 994452 h 1284842"/>
                <a:gd name="connsiteX9" fmla="*/ 235788 w 933043"/>
                <a:gd name="connsiteY9" fmla="*/ 966981 h 1284842"/>
                <a:gd name="connsiteX10" fmla="*/ 235763 w 933043"/>
                <a:gd name="connsiteY10" fmla="*/ 969772 h 1284842"/>
                <a:gd name="connsiteX11" fmla="*/ 166943 w 933043"/>
                <a:gd name="connsiteY11" fmla="*/ 1269814 h 1284842"/>
                <a:gd name="connsiteX12" fmla="*/ 13 w 933043"/>
                <a:gd name="connsiteY12" fmla="*/ 615972 h 128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3043" h="1284842">
                  <a:moveTo>
                    <a:pt x="13" y="615972"/>
                  </a:moveTo>
                  <a:cubicBezTo>
                    <a:pt x="1406" y="435278"/>
                    <a:pt x="58209" y="2161"/>
                    <a:pt x="465937" y="8"/>
                  </a:cubicBezTo>
                  <a:cubicBezTo>
                    <a:pt x="873665" y="-2145"/>
                    <a:pt x="943595" y="416825"/>
                    <a:pt x="931861" y="630957"/>
                  </a:cubicBezTo>
                  <a:cubicBezTo>
                    <a:pt x="920127" y="845089"/>
                    <a:pt x="826859" y="1289916"/>
                    <a:pt x="764931" y="1284799"/>
                  </a:cubicBezTo>
                  <a:cubicBezTo>
                    <a:pt x="726227" y="1281600"/>
                    <a:pt x="701685" y="1162810"/>
                    <a:pt x="696111" y="984757"/>
                  </a:cubicBezTo>
                  <a:cubicBezTo>
                    <a:pt x="696058" y="978859"/>
                    <a:pt x="696004" y="972960"/>
                    <a:pt x="695951" y="967062"/>
                  </a:cubicBezTo>
                  <a:lnTo>
                    <a:pt x="649876" y="994452"/>
                  </a:lnTo>
                  <a:cubicBezTo>
                    <a:pt x="593341" y="1020642"/>
                    <a:pt x="531183" y="1035124"/>
                    <a:pt x="465937" y="1035124"/>
                  </a:cubicBezTo>
                  <a:cubicBezTo>
                    <a:pt x="400691" y="1035124"/>
                    <a:pt x="338534" y="1020642"/>
                    <a:pt x="281998" y="994452"/>
                  </a:cubicBezTo>
                  <a:lnTo>
                    <a:pt x="235788" y="966981"/>
                  </a:lnTo>
                  <a:cubicBezTo>
                    <a:pt x="235780" y="967911"/>
                    <a:pt x="235771" y="968842"/>
                    <a:pt x="235763" y="969772"/>
                  </a:cubicBezTo>
                  <a:cubicBezTo>
                    <a:pt x="230189" y="1147825"/>
                    <a:pt x="205648" y="1266615"/>
                    <a:pt x="166943" y="1269814"/>
                  </a:cubicBezTo>
                  <a:cubicBezTo>
                    <a:pt x="105015" y="1274931"/>
                    <a:pt x="-1380" y="796666"/>
                    <a:pt x="13" y="615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ED6CBF2C-1576-400E-82DC-68D2E40A4F7A}"/>
                </a:ext>
              </a:extLst>
            </p:cNvPr>
            <p:cNvSpPr/>
            <p:nvPr/>
          </p:nvSpPr>
          <p:spPr bwMode="auto">
            <a:xfrm flipH="1">
              <a:off x="8522460" y="2408549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  <a:gd name="connsiteX0" fmla="*/ 654952 w 746392"/>
                <a:gd name="connsiteY0" fmla="*/ 229297 h 446685"/>
                <a:gd name="connsiteX1" fmla="*/ 258591 w 746392"/>
                <a:gd name="connsiteY1" fmla="*/ 437018 h 446685"/>
                <a:gd name="connsiteX2" fmla="*/ 2114 w 746392"/>
                <a:gd name="connsiteY2" fmla="*/ 70318 h 446685"/>
                <a:gd name="connsiteX3" fmla="*/ 3142 w 746392"/>
                <a:gd name="connsiteY3" fmla="*/ 70433 h 446685"/>
                <a:gd name="connsiteX4" fmla="*/ 2854 w 746392"/>
                <a:gd name="connsiteY4" fmla="*/ 69009 h 446685"/>
                <a:gd name="connsiteX5" fmla="*/ 71863 w 746392"/>
                <a:gd name="connsiteY5" fmla="*/ 0 h 446685"/>
                <a:gd name="connsiteX6" fmla="*/ 140872 w 746392"/>
                <a:gd name="connsiteY6" fmla="*/ 69009 h 446685"/>
                <a:gd name="connsiteX7" fmla="*/ 137553 w 746392"/>
                <a:gd name="connsiteY7" fmla="*/ 85448 h 446685"/>
                <a:gd name="connsiteX8" fmla="*/ 139792 w 746392"/>
                <a:gd name="connsiteY8" fmla="*/ 85698 h 446685"/>
                <a:gd name="connsiteX9" fmla="*/ 291370 w 746392"/>
                <a:gd name="connsiteY9" fmla="*/ 302417 h 446685"/>
                <a:gd name="connsiteX10" fmla="*/ 525619 w 746392"/>
                <a:gd name="connsiteY10" fmla="*/ 179654 h 446685"/>
                <a:gd name="connsiteX11" fmla="*/ 746392 w 746392"/>
                <a:gd name="connsiteY11" fmla="*/ 320737 h 446685"/>
                <a:gd name="connsiteX0" fmla="*/ 654952 w 654952"/>
                <a:gd name="connsiteY0" fmla="*/ 229297 h 446685"/>
                <a:gd name="connsiteX1" fmla="*/ 258591 w 654952"/>
                <a:gd name="connsiteY1" fmla="*/ 437018 h 446685"/>
                <a:gd name="connsiteX2" fmla="*/ 2114 w 654952"/>
                <a:gd name="connsiteY2" fmla="*/ 70318 h 446685"/>
                <a:gd name="connsiteX3" fmla="*/ 3142 w 654952"/>
                <a:gd name="connsiteY3" fmla="*/ 70433 h 446685"/>
                <a:gd name="connsiteX4" fmla="*/ 2854 w 654952"/>
                <a:gd name="connsiteY4" fmla="*/ 69009 h 446685"/>
                <a:gd name="connsiteX5" fmla="*/ 71863 w 654952"/>
                <a:gd name="connsiteY5" fmla="*/ 0 h 446685"/>
                <a:gd name="connsiteX6" fmla="*/ 140872 w 654952"/>
                <a:gd name="connsiteY6" fmla="*/ 69009 h 446685"/>
                <a:gd name="connsiteX7" fmla="*/ 137553 w 654952"/>
                <a:gd name="connsiteY7" fmla="*/ 85448 h 446685"/>
                <a:gd name="connsiteX8" fmla="*/ 139792 w 654952"/>
                <a:gd name="connsiteY8" fmla="*/ 85698 h 446685"/>
                <a:gd name="connsiteX9" fmla="*/ 291370 w 654952"/>
                <a:gd name="connsiteY9" fmla="*/ 302417 h 446685"/>
                <a:gd name="connsiteX10" fmla="*/ 525619 w 654952"/>
                <a:gd name="connsiteY10" fmla="*/ 179654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4952" h="446685">
                  <a:moveTo>
                    <a:pt x="654952" y="229297"/>
                  </a:move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7" name="フリーフォーム: 図形 586">
              <a:extLst>
                <a:ext uri="{FF2B5EF4-FFF2-40B4-BE49-F238E27FC236}">
                  <a16:creationId xmlns:a16="http://schemas.microsoft.com/office/drawing/2014/main" id="{9F1C422B-7BD5-4CCE-88FB-9326F9E4533C}"/>
                </a:ext>
              </a:extLst>
            </p:cNvPr>
            <p:cNvSpPr/>
            <p:nvPr/>
          </p:nvSpPr>
          <p:spPr bwMode="auto">
            <a:xfrm flipH="1">
              <a:off x="7787616" y="1323160"/>
              <a:ext cx="630107" cy="791815"/>
            </a:xfrm>
            <a:custGeom>
              <a:avLst/>
              <a:gdLst>
                <a:gd name="connsiteX0" fmla="*/ 0 w 630107"/>
                <a:gd name="connsiteY0" fmla="*/ 0 h 791815"/>
                <a:gd name="connsiteX1" fmla="*/ 84145 w 630107"/>
                <a:gd name="connsiteY1" fmla="*/ 7739 h 791815"/>
                <a:gd name="connsiteX2" fmla="*/ 630107 w 630107"/>
                <a:gd name="connsiteY2" fmla="*/ 618896 h 791815"/>
                <a:gd name="connsiteX3" fmla="*/ 616215 w 630107"/>
                <a:gd name="connsiteY3" fmla="*/ 744620 h 791815"/>
                <a:gd name="connsiteX4" fmla="*/ 600158 w 630107"/>
                <a:gd name="connsiteY4" fmla="*/ 791815 h 791815"/>
                <a:gd name="connsiteX5" fmla="*/ 599556 w 630107"/>
                <a:gd name="connsiteY5" fmla="*/ 791777 h 791815"/>
                <a:gd name="connsiteX6" fmla="*/ 11149 w 630107"/>
                <a:gd name="connsiteY6" fmla="*/ 136275 h 791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107" h="791815">
                  <a:moveTo>
                    <a:pt x="0" y="0"/>
                  </a:moveTo>
                  <a:lnTo>
                    <a:pt x="84145" y="7739"/>
                  </a:lnTo>
                  <a:cubicBezTo>
                    <a:pt x="395725" y="65909"/>
                    <a:pt x="630107" y="317431"/>
                    <a:pt x="630107" y="618896"/>
                  </a:cubicBezTo>
                  <a:cubicBezTo>
                    <a:pt x="630107" y="661963"/>
                    <a:pt x="625324" y="704010"/>
                    <a:pt x="616215" y="744620"/>
                  </a:cubicBezTo>
                  <a:lnTo>
                    <a:pt x="600158" y="791815"/>
                  </a:lnTo>
                  <a:lnTo>
                    <a:pt x="599556" y="791777"/>
                  </a:lnTo>
                  <a:cubicBezTo>
                    <a:pt x="306491" y="755105"/>
                    <a:pt x="69213" y="485909"/>
                    <a:pt x="11149" y="136275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フリーフォーム: 図形 587">
              <a:extLst>
                <a:ext uri="{FF2B5EF4-FFF2-40B4-BE49-F238E27FC236}">
                  <a16:creationId xmlns:a16="http://schemas.microsoft.com/office/drawing/2014/main" id="{97702E24-B54F-4518-B649-D50C7E950EBE}"/>
                </a:ext>
              </a:extLst>
            </p:cNvPr>
            <p:cNvSpPr/>
            <p:nvPr/>
          </p:nvSpPr>
          <p:spPr bwMode="auto">
            <a:xfrm flipH="1">
              <a:off x="8529287" y="1318727"/>
              <a:ext cx="625859" cy="795214"/>
            </a:xfrm>
            <a:custGeom>
              <a:avLst/>
              <a:gdLst>
                <a:gd name="connsiteX0" fmla="*/ 625859 w 625859"/>
                <a:gd name="connsiteY0" fmla="*/ 0 h 795214"/>
                <a:gd name="connsiteX1" fmla="*/ 614347 w 625859"/>
                <a:gd name="connsiteY1" fmla="*/ 140708 h 795214"/>
                <a:gd name="connsiteX2" fmla="*/ 92524 w 625859"/>
                <a:gd name="connsiteY2" fmla="*/ 783689 h 795214"/>
                <a:gd name="connsiteX3" fmla="*/ 31239 w 625859"/>
                <a:gd name="connsiteY3" fmla="*/ 795214 h 795214"/>
                <a:gd name="connsiteX4" fmla="*/ 13892 w 625859"/>
                <a:gd name="connsiteY4" fmla="*/ 744229 h 795214"/>
                <a:gd name="connsiteX5" fmla="*/ 0 w 625859"/>
                <a:gd name="connsiteY5" fmla="*/ 618505 h 795214"/>
                <a:gd name="connsiteX6" fmla="*/ 545963 w 625859"/>
                <a:gd name="connsiteY6" fmla="*/ 7348 h 79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5859" h="795214">
                  <a:moveTo>
                    <a:pt x="625859" y="0"/>
                  </a:moveTo>
                  <a:lnTo>
                    <a:pt x="614347" y="140708"/>
                  </a:lnTo>
                  <a:cubicBezTo>
                    <a:pt x="560749" y="463447"/>
                    <a:pt x="354449" y="717647"/>
                    <a:pt x="92524" y="783689"/>
                  </a:cubicBezTo>
                  <a:lnTo>
                    <a:pt x="31239" y="795214"/>
                  </a:lnTo>
                  <a:lnTo>
                    <a:pt x="13892" y="744229"/>
                  </a:lnTo>
                  <a:cubicBezTo>
                    <a:pt x="4783" y="703619"/>
                    <a:pt x="0" y="661572"/>
                    <a:pt x="0" y="618505"/>
                  </a:cubicBezTo>
                  <a:cubicBezTo>
                    <a:pt x="0" y="317040"/>
                    <a:pt x="234382" y="65518"/>
                    <a:pt x="545963" y="73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9" name="グループ化 588">
            <a:extLst>
              <a:ext uri="{FF2B5EF4-FFF2-40B4-BE49-F238E27FC236}">
                <a16:creationId xmlns:a16="http://schemas.microsoft.com/office/drawing/2014/main" id="{480BB8C5-9253-44FB-9769-874AFA2B8CDB}"/>
              </a:ext>
            </a:extLst>
          </p:cNvPr>
          <p:cNvGrpSpPr/>
          <p:nvPr/>
        </p:nvGrpSpPr>
        <p:grpSpPr>
          <a:xfrm>
            <a:off x="6256366" y="4606090"/>
            <a:ext cx="1217641" cy="1691088"/>
            <a:chOff x="5937297" y="1004113"/>
            <a:chExt cx="1543469" cy="2143605"/>
          </a:xfrm>
        </p:grpSpPr>
        <p:sp>
          <p:nvSpPr>
            <p:cNvPr id="590" name="二等辺三角形 9">
              <a:extLst>
                <a:ext uri="{FF2B5EF4-FFF2-40B4-BE49-F238E27FC236}">
                  <a16:creationId xmlns:a16="http://schemas.microsoft.com/office/drawing/2014/main" id="{1DEC9B98-E5DC-4843-9094-52ADC6F17CBC}"/>
                </a:ext>
              </a:extLst>
            </p:cNvPr>
            <p:cNvSpPr/>
            <p:nvPr/>
          </p:nvSpPr>
          <p:spPr bwMode="auto">
            <a:xfrm rot="900000" flipH="1">
              <a:off x="6860011" y="1004114"/>
              <a:ext cx="601081" cy="58441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二等辺三角形 9">
              <a:extLst>
                <a:ext uri="{FF2B5EF4-FFF2-40B4-BE49-F238E27FC236}">
                  <a16:creationId xmlns:a16="http://schemas.microsoft.com/office/drawing/2014/main" id="{23D873F8-3763-427E-AC26-F11064228F41}"/>
                </a:ext>
              </a:extLst>
            </p:cNvPr>
            <p:cNvSpPr/>
            <p:nvPr/>
          </p:nvSpPr>
          <p:spPr bwMode="auto">
            <a:xfrm rot="900000" flipH="1">
              <a:off x="6966056" y="1195960"/>
              <a:ext cx="353041" cy="387188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二等辺三角形 9">
              <a:extLst>
                <a:ext uri="{FF2B5EF4-FFF2-40B4-BE49-F238E27FC236}">
                  <a16:creationId xmlns:a16="http://schemas.microsoft.com/office/drawing/2014/main" id="{E48D18B7-9564-4D44-ADCF-4FAEF3E75AD5}"/>
                </a:ext>
              </a:extLst>
            </p:cNvPr>
            <p:cNvSpPr/>
            <p:nvPr/>
          </p:nvSpPr>
          <p:spPr bwMode="auto">
            <a:xfrm rot="20700000">
              <a:off x="5986158" y="1004113"/>
              <a:ext cx="601081" cy="58441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二等辺三角形 9">
              <a:extLst>
                <a:ext uri="{FF2B5EF4-FFF2-40B4-BE49-F238E27FC236}">
                  <a16:creationId xmlns:a16="http://schemas.microsoft.com/office/drawing/2014/main" id="{02EE4837-B509-4DEC-B5C8-94F6883D3468}"/>
                </a:ext>
              </a:extLst>
            </p:cNvPr>
            <p:cNvSpPr/>
            <p:nvPr/>
          </p:nvSpPr>
          <p:spPr bwMode="auto">
            <a:xfrm rot="20700000">
              <a:off x="6128152" y="1195959"/>
              <a:ext cx="353041" cy="387188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楕円 593">
              <a:extLst>
                <a:ext uri="{FF2B5EF4-FFF2-40B4-BE49-F238E27FC236}">
                  <a16:creationId xmlns:a16="http://schemas.microsoft.com/office/drawing/2014/main" id="{4159DBA6-D25A-4C69-BF57-E2DDE76146F4}"/>
                </a:ext>
              </a:extLst>
            </p:cNvPr>
            <p:cNvSpPr/>
            <p:nvPr/>
          </p:nvSpPr>
          <p:spPr bwMode="auto">
            <a:xfrm rot="900000">
              <a:off x="6677932" y="2579216"/>
              <a:ext cx="189514" cy="4394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95" name="フリーフォーム: 図形 594">
              <a:extLst>
                <a:ext uri="{FF2B5EF4-FFF2-40B4-BE49-F238E27FC236}">
                  <a16:creationId xmlns:a16="http://schemas.microsoft.com/office/drawing/2014/main" id="{A113F0AB-4AF5-437E-A874-95330FF3C555}"/>
                </a:ext>
              </a:extLst>
            </p:cNvPr>
            <p:cNvSpPr/>
            <p:nvPr/>
          </p:nvSpPr>
          <p:spPr bwMode="auto">
            <a:xfrm>
              <a:off x="6196862" y="1853824"/>
              <a:ext cx="990733" cy="1293894"/>
            </a:xfrm>
            <a:custGeom>
              <a:avLst/>
              <a:gdLst>
                <a:gd name="connsiteX0" fmla="*/ 497071 w 990733"/>
                <a:gd name="connsiteY0" fmla="*/ 0 h 1293894"/>
                <a:gd name="connsiteX1" fmla="*/ 990733 w 990733"/>
                <a:gd name="connsiteY1" fmla="*/ 517558 h 1293894"/>
                <a:gd name="connsiteX2" fmla="*/ 497071 w 990733"/>
                <a:gd name="connsiteY2" fmla="*/ 1035116 h 1293894"/>
                <a:gd name="connsiteX3" fmla="*/ 418087 w 990733"/>
                <a:gd name="connsiteY3" fmla="*/ 1026768 h 1293894"/>
                <a:gd name="connsiteX4" fmla="*/ 424118 w 990733"/>
                <a:gd name="connsiteY4" fmla="*/ 1053508 h 1293894"/>
                <a:gd name="connsiteX5" fmla="*/ 394496 w 990733"/>
                <a:gd name="connsiteY5" fmla="*/ 1290846 h 1293894"/>
                <a:gd name="connsiteX6" fmla="*/ 89128 w 990733"/>
                <a:gd name="connsiteY6" fmla="*/ 901157 h 1293894"/>
                <a:gd name="connsiteX7" fmla="*/ 5906 w 990733"/>
                <a:gd name="connsiteY7" fmla="*/ 463044 h 1293894"/>
                <a:gd name="connsiteX8" fmla="*/ 9531 w 990733"/>
                <a:gd name="connsiteY8" fmla="*/ 453889 h 1293894"/>
                <a:gd name="connsiteX9" fmla="*/ 13439 w 990733"/>
                <a:gd name="connsiteY9" fmla="*/ 413252 h 1293894"/>
                <a:gd name="connsiteX10" fmla="*/ 497071 w 990733"/>
                <a:gd name="connsiteY10" fmla="*/ 0 h 1293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0733" h="1293894">
                  <a:moveTo>
                    <a:pt x="497071" y="0"/>
                  </a:moveTo>
                  <a:cubicBezTo>
                    <a:pt x="769713" y="0"/>
                    <a:pt x="990733" y="231719"/>
                    <a:pt x="990733" y="517558"/>
                  </a:cubicBezTo>
                  <a:cubicBezTo>
                    <a:pt x="990733" y="803397"/>
                    <a:pt x="769713" y="1035116"/>
                    <a:pt x="497071" y="1035116"/>
                  </a:cubicBezTo>
                  <a:lnTo>
                    <a:pt x="418087" y="1026768"/>
                  </a:lnTo>
                  <a:lnTo>
                    <a:pt x="424118" y="1053508"/>
                  </a:lnTo>
                  <a:cubicBezTo>
                    <a:pt x="447705" y="1180161"/>
                    <a:pt x="439136" y="1273038"/>
                    <a:pt x="394496" y="1290846"/>
                  </a:cubicBezTo>
                  <a:cubicBezTo>
                    <a:pt x="323072" y="1319340"/>
                    <a:pt x="186354" y="1144870"/>
                    <a:pt x="89128" y="901157"/>
                  </a:cubicBezTo>
                  <a:cubicBezTo>
                    <a:pt x="16209" y="718373"/>
                    <a:pt x="-13786" y="548552"/>
                    <a:pt x="5906" y="463044"/>
                  </a:cubicBezTo>
                  <a:lnTo>
                    <a:pt x="9531" y="453889"/>
                  </a:lnTo>
                  <a:lnTo>
                    <a:pt x="13439" y="413252"/>
                  </a:lnTo>
                  <a:cubicBezTo>
                    <a:pt x="59471" y="177410"/>
                    <a:pt x="258509" y="0"/>
                    <a:pt x="497071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6" name="楕円 595">
              <a:extLst>
                <a:ext uri="{FF2B5EF4-FFF2-40B4-BE49-F238E27FC236}">
                  <a16:creationId xmlns:a16="http://schemas.microsoft.com/office/drawing/2014/main" id="{ACD65254-D2E7-49AB-8F05-B37A063A4ECF}"/>
                </a:ext>
              </a:extLst>
            </p:cNvPr>
            <p:cNvSpPr/>
            <p:nvPr/>
          </p:nvSpPr>
          <p:spPr bwMode="auto">
            <a:xfrm>
              <a:off x="5968744" y="1303391"/>
              <a:ext cx="1512022" cy="137948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C764C977-FB5B-4A55-830C-6A1745D46616}"/>
                </a:ext>
              </a:extLst>
            </p:cNvPr>
            <p:cNvSpPr/>
            <p:nvPr/>
          </p:nvSpPr>
          <p:spPr bwMode="auto">
            <a:xfrm>
              <a:off x="6236568" y="2346379"/>
              <a:ext cx="947617" cy="304377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楕円 597">
              <a:extLst>
                <a:ext uri="{FF2B5EF4-FFF2-40B4-BE49-F238E27FC236}">
                  <a16:creationId xmlns:a16="http://schemas.microsoft.com/office/drawing/2014/main" id="{E483C02E-C4AE-444E-A38F-8A84EEF569A0}"/>
                </a:ext>
              </a:extLst>
            </p:cNvPr>
            <p:cNvSpPr/>
            <p:nvPr/>
          </p:nvSpPr>
          <p:spPr bwMode="auto">
            <a:xfrm>
              <a:off x="6589260" y="2328126"/>
              <a:ext cx="270104" cy="18718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楕円 598">
              <a:extLst>
                <a:ext uri="{FF2B5EF4-FFF2-40B4-BE49-F238E27FC236}">
                  <a16:creationId xmlns:a16="http://schemas.microsoft.com/office/drawing/2014/main" id="{700D0279-FB64-4FC7-A894-DAAB18D1C1E5}"/>
                </a:ext>
              </a:extLst>
            </p:cNvPr>
            <p:cNvSpPr/>
            <p:nvPr/>
          </p:nvSpPr>
          <p:spPr bwMode="auto">
            <a:xfrm>
              <a:off x="6675943" y="2363213"/>
              <a:ext cx="96740" cy="52138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月 599">
              <a:extLst>
                <a:ext uri="{FF2B5EF4-FFF2-40B4-BE49-F238E27FC236}">
                  <a16:creationId xmlns:a16="http://schemas.microsoft.com/office/drawing/2014/main" id="{2C1C9B5D-EBCF-4E2F-A6DC-AB3FF3593DA1}"/>
                </a:ext>
              </a:extLst>
            </p:cNvPr>
            <p:cNvSpPr/>
            <p:nvPr/>
          </p:nvSpPr>
          <p:spPr bwMode="auto">
            <a:xfrm rot="7286537">
              <a:off x="6200496" y="2149331"/>
              <a:ext cx="35339" cy="407096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1" name="月 600">
              <a:extLst>
                <a:ext uri="{FF2B5EF4-FFF2-40B4-BE49-F238E27FC236}">
                  <a16:creationId xmlns:a16="http://schemas.microsoft.com/office/drawing/2014/main" id="{C7B3F776-C388-421F-AF67-BD8C349BB8B6}"/>
                </a:ext>
              </a:extLst>
            </p:cNvPr>
            <p:cNvSpPr/>
            <p:nvPr/>
          </p:nvSpPr>
          <p:spPr bwMode="auto">
            <a:xfrm rot="6386537">
              <a:off x="6123175" y="2199936"/>
              <a:ext cx="35339" cy="407096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2" name="月 601">
              <a:extLst>
                <a:ext uri="{FF2B5EF4-FFF2-40B4-BE49-F238E27FC236}">
                  <a16:creationId xmlns:a16="http://schemas.microsoft.com/office/drawing/2014/main" id="{1B7E5312-79A9-49A0-8E5E-6BB7FC967909}"/>
                </a:ext>
              </a:extLst>
            </p:cNvPr>
            <p:cNvSpPr/>
            <p:nvPr/>
          </p:nvSpPr>
          <p:spPr bwMode="auto">
            <a:xfrm rot="5850338">
              <a:off x="6145213" y="2288812"/>
              <a:ext cx="35339" cy="407096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3" name="月 602">
              <a:extLst>
                <a:ext uri="{FF2B5EF4-FFF2-40B4-BE49-F238E27FC236}">
                  <a16:creationId xmlns:a16="http://schemas.microsoft.com/office/drawing/2014/main" id="{CAEE51A8-78B5-4CB8-9514-28A86682A583}"/>
                </a:ext>
              </a:extLst>
            </p:cNvPr>
            <p:cNvSpPr/>
            <p:nvPr/>
          </p:nvSpPr>
          <p:spPr bwMode="auto">
            <a:xfrm rot="14313463" flipH="1">
              <a:off x="7176114" y="2149332"/>
              <a:ext cx="35339" cy="407096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4" name="月 603">
              <a:extLst>
                <a:ext uri="{FF2B5EF4-FFF2-40B4-BE49-F238E27FC236}">
                  <a16:creationId xmlns:a16="http://schemas.microsoft.com/office/drawing/2014/main" id="{B57AE7A9-83ED-4294-A552-CBB43E20E5ED}"/>
                </a:ext>
              </a:extLst>
            </p:cNvPr>
            <p:cNvSpPr/>
            <p:nvPr/>
          </p:nvSpPr>
          <p:spPr bwMode="auto">
            <a:xfrm rot="15213463" flipH="1">
              <a:off x="7253435" y="2199937"/>
              <a:ext cx="35339" cy="407096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5" name="月 604">
              <a:extLst>
                <a:ext uri="{FF2B5EF4-FFF2-40B4-BE49-F238E27FC236}">
                  <a16:creationId xmlns:a16="http://schemas.microsoft.com/office/drawing/2014/main" id="{BB14F930-9EB0-43AE-9DDC-973416B015BB}"/>
                </a:ext>
              </a:extLst>
            </p:cNvPr>
            <p:cNvSpPr/>
            <p:nvPr/>
          </p:nvSpPr>
          <p:spPr bwMode="auto">
            <a:xfrm rot="15749662" flipH="1">
              <a:off x="7231397" y="2288813"/>
              <a:ext cx="35339" cy="407096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6" name="楕円 178">
              <a:extLst>
                <a:ext uri="{FF2B5EF4-FFF2-40B4-BE49-F238E27FC236}">
                  <a16:creationId xmlns:a16="http://schemas.microsoft.com/office/drawing/2014/main" id="{B1DEF445-95B0-48E4-995C-0C3305374D08}"/>
                </a:ext>
              </a:extLst>
            </p:cNvPr>
            <p:cNvSpPr/>
            <p:nvPr/>
          </p:nvSpPr>
          <p:spPr bwMode="auto">
            <a:xfrm rot="900000">
              <a:off x="6786952" y="2598843"/>
              <a:ext cx="278472" cy="534769"/>
            </a:xfrm>
            <a:custGeom>
              <a:avLst/>
              <a:gdLst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21573 h 513081"/>
                <a:gd name="connsiteX1" fmla="*/ 148114 w 278472"/>
                <a:gd name="connsiteY1" fmla="*/ 0 h 513081"/>
                <a:gd name="connsiteX2" fmla="*/ 278472 w 278472"/>
                <a:gd name="connsiteY2" fmla="*/ 221573 h 513081"/>
                <a:gd name="connsiteX3" fmla="*/ 139236 w 278472"/>
                <a:gd name="connsiteY3" fmla="*/ 513081 h 513081"/>
                <a:gd name="connsiteX4" fmla="*/ 0 w 278472"/>
                <a:gd name="connsiteY4" fmla="*/ 221573 h 513081"/>
                <a:gd name="connsiteX0" fmla="*/ 0 w 278472"/>
                <a:gd name="connsiteY0" fmla="*/ 221573 h 534769"/>
                <a:gd name="connsiteX1" fmla="*/ 148114 w 278472"/>
                <a:gd name="connsiteY1" fmla="*/ 0 h 534769"/>
                <a:gd name="connsiteX2" fmla="*/ 278472 w 278472"/>
                <a:gd name="connsiteY2" fmla="*/ 221573 h 534769"/>
                <a:gd name="connsiteX3" fmla="*/ 131899 w 278472"/>
                <a:gd name="connsiteY3" fmla="*/ 534769 h 534769"/>
                <a:gd name="connsiteX4" fmla="*/ 0 w 278472"/>
                <a:gd name="connsiteY4" fmla="*/ 221573 h 534769"/>
                <a:gd name="connsiteX0" fmla="*/ 0 w 278472"/>
                <a:gd name="connsiteY0" fmla="*/ 221573 h 534769"/>
                <a:gd name="connsiteX1" fmla="*/ 148114 w 278472"/>
                <a:gd name="connsiteY1" fmla="*/ 0 h 534769"/>
                <a:gd name="connsiteX2" fmla="*/ 278472 w 278472"/>
                <a:gd name="connsiteY2" fmla="*/ 221573 h 534769"/>
                <a:gd name="connsiteX3" fmla="*/ 131899 w 278472"/>
                <a:gd name="connsiteY3" fmla="*/ 534769 h 534769"/>
                <a:gd name="connsiteX4" fmla="*/ 0 w 278472"/>
                <a:gd name="connsiteY4" fmla="*/ 221573 h 53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472" h="534769">
                  <a:moveTo>
                    <a:pt x="0" y="221573"/>
                  </a:moveTo>
                  <a:cubicBezTo>
                    <a:pt x="0" y="60578"/>
                    <a:pt x="71216" y="0"/>
                    <a:pt x="148114" y="0"/>
                  </a:cubicBezTo>
                  <a:cubicBezTo>
                    <a:pt x="225012" y="0"/>
                    <a:pt x="278472" y="60578"/>
                    <a:pt x="278472" y="221573"/>
                  </a:cubicBezTo>
                  <a:cubicBezTo>
                    <a:pt x="278472" y="382568"/>
                    <a:pt x="195708" y="534989"/>
                    <a:pt x="131899" y="534769"/>
                  </a:cubicBezTo>
                  <a:cubicBezTo>
                    <a:pt x="68090" y="534549"/>
                    <a:pt x="0" y="382568"/>
                    <a:pt x="0" y="2215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7" name="フリーフォーム: 図形 606">
              <a:extLst>
                <a:ext uri="{FF2B5EF4-FFF2-40B4-BE49-F238E27FC236}">
                  <a16:creationId xmlns:a16="http://schemas.microsoft.com/office/drawing/2014/main" id="{A1893955-FE27-4D4A-BCAB-DFAD34EAAC06}"/>
                </a:ext>
              </a:extLst>
            </p:cNvPr>
            <p:cNvSpPr/>
            <p:nvPr/>
          </p:nvSpPr>
          <p:spPr bwMode="auto">
            <a:xfrm>
              <a:off x="6782387" y="1311459"/>
              <a:ext cx="696118" cy="891549"/>
            </a:xfrm>
            <a:custGeom>
              <a:avLst/>
              <a:gdLst>
                <a:gd name="connsiteX0" fmla="*/ 0 w 630107"/>
                <a:gd name="connsiteY0" fmla="*/ 0 h 791815"/>
                <a:gd name="connsiteX1" fmla="*/ 84145 w 630107"/>
                <a:gd name="connsiteY1" fmla="*/ 7739 h 791815"/>
                <a:gd name="connsiteX2" fmla="*/ 630107 w 630107"/>
                <a:gd name="connsiteY2" fmla="*/ 618896 h 791815"/>
                <a:gd name="connsiteX3" fmla="*/ 616215 w 630107"/>
                <a:gd name="connsiteY3" fmla="*/ 744620 h 791815"/>
                <a:gd name="connsiteX4" fmla="*/ 600158 w 630107"/>
                <a:gd name="connsiteY4" fmla="*/ 791815 h 791815"/>
                <a:gd name="connsiteX5" fmla="*/ 599556 w 630107"/>
                <a:gd name="connsiteY5" fmla="*/ 791777 h 791815"/>
                <a:gd name="connsiteX6" fmla="*/ 11149 w 630107"/>
                <a:gd name="connsiteY6" fmla="*/ 136275 h 791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107" h="791815">
                  <a:moveTo>
                    <a:pt x="0" y="0"/>
                  </a:moveTo>
                  <a:lnTo>
                    <a:pt x="84145" y="7739"/>
                  </a:lnTo>
                  <a:cubicBezTo>
                    <a:pt x="395725" y="65909"/>
                    <a:pt x="630107" y="317431"/>
                    <a:pt x="630107" y="618896"/>
                  </a:cubicBezTo>
                  <a:cubicBezTo>
                    <a:pt x="630107" y="661963"/>
                    <a:pt x="625324" y="704010"/>
                    <a:pt x="616215" y="744620"/>
                  </a:cubicBezTo>
                  <a:lnTo>
                    <a:pt x="600158" y="791815"/>
                  </a:lnTo>
                  <a:lnTo>
                    <a:pt x="599556" y="791777"/>
                  </a:lnTo>
                  <a:cubicBezTo>
                    <a:pt x="306491" y="755105"/>
                    <a:pt x="69213" y="485909"/>
                    <a:pt x="11149" y="136275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63A7E6DC-D879-4289-B1EB-5A0E833B19A0}"/>
                </a:ext>
              </a:extLst>
            </p:cNvPr>
            <p:cNvSpPr/>
            <p:nvPr/>
          </p:nvSpPr>
          <p:spPr bwMode="auto">
            <a:xfrm>
              <a:off x="5967710" y="1306468"/>
              <a:ext cx="691425" cy="895376"/>
            </a:xfrm>
            <a:custGeom>
              <a:avLst/>
              <a:gdLst>
                <a:gd name="connsiteX0" fmla="*/ 625859 w 625859"/>
                <a:gd name="connsiteY0" fmla="*/ 0 h 795214"/>
                <a:gd name="connsiteX1" fmla="*/ 614347 w 625859"/>
                <a:gd name="connsiteY1" fmla="*/ 140708 h 795214"/>
                <a:gd name="connsiteX2" fmla="*/ 92524 w 625859"/>
                <a:gd name="connsiteY2" fmla="*/ 783689 h 795214"/>
                <a:gd name="connsiteX3" fmla="*/ 31239 w 625859"/>
                <a:gd name="connsiteY3" fmla="*/ 795214 h 795214"/>
                <a:gd name="connsiteX4" fmla="*/ 13892 w 625859"/>
                <a:gd name="connsiteY4" fmla="*/ 744229 h 795214"/>
                <a:gd name="connsiteX5" fmla="*/ 0 w 625859"/>
                <a:gd name="connsiteY5" fmla="*/ 618505 h 795214"/>
                <a:gd name="connsiteX6" fmla="*/ 545963 w 625859"/>
                <a:gd name="connsiteY6" fmla="*/ 7348 h 79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5859" h="795214">
                  <a:moveTo>
                    <a:pt x="625859" y="0"/>
                  </a:moveTo>
                  <a:lnTo>
                    <a:pt x="614347" y="140708"/>
                  </a:lnTo>
                  <a:cubicBezTo>
                    <a:pt x="560749" y="463447"/>
                    <a:pt x="354449" y="717647"/>
                    <a:pt x="92524" y="783689"/>
                  </a:cubicBezTo>
                  <a:lnTo>
                    <a:pt x="31239" y="795214"/>
                  </a:lnTo>
                  <a:lnTo>
                    <a:pt x="13892" y="744229"/>
                  </a:lnTo>
                  <a:cubicBezTo>
                    <a:pt x="4783" y="703619"/>
                    <a:pt x="0" y="661572"/>
                    <a:pt x="0" y="618505"/>
                  </a:cubicBezTo>
                  <a:cubicBezTo>
                    <a:pt x="0" y="317040"/>
                    <a:pt x="234382" y="65518"/>
                    <a:pt x="545963" y="73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フリーフォーム: 図形 608">
              <a:extLst>
                <a:ext uri="{FF2B5EF4-FFF2-40B4-BE49-F238E27FC236}">
                  <a16:creationId xmlns:a16="http://schemas.microsoft.com/office/drawing/2014/main" id="{5D1A9BD9-8035-4916-8FFA-EB51CC78091B}"/>
                </a:ext>
              </a:extLst>
            </p:cNvPr>
            <p:cNvSpPr/>
            <p:nvPr/>
          </p:nvSpPr>
          <p:spPr bwMode="auto">
            <a:xfrm rot="900000">
              <a:off x="6049429" y="2113463"/>
              <a:ext cx="577338" cy="136043"/>
            </a:xfrm>
            <a:custGeom>
              <a:avLst/>
              <a:gdLst>
                <a:gd name="connsiteX0" fmla="*/ 295685 w 591370"/>
                <a:gd name="connsiteY0" fmla="*/ 0 h 258900"/>
                <a:gd name="connsiteX1" fmla="*/ 587558 w 591370"/>
                <a:gd name="connsiteY1" fmla="*/ 121724 h 258900"/>
                <a:gd name="connsiteX2" fmla="*/ 591370 w 591370"/>
                <a:gd name="connsiteY2" fmla="*/ 129450 h 258900"/>
                <a:gd name="connsiteX3" fmla="*/ 587558 w 591370"/>
                <a:gd name="connsiteY3" fmla="*/ 137177 h 258900"/>
                <a:gd name="connsiteX4" fmla="*/ 295685 w 591370"/>
                <a:gd name="connsiteY4" fmla="*/ 258900 h 258900"/>
                <a:gd name="connsiteX5" fmla="*/ 3812 w 591370"/>
                <a:gd name="connsiteY5" fmla="*/ 137177 h 258900"/>
                <a:gd name="connsiteX6" fmla="*/ 0 w 591370"/>
                <a:gd name="connsiteY6" fmla="*/ 129450 h 258900"/>
                <a:gd name="connsiteX7" fmla="*/ 3812 w 591370"/>
                <a:gd name="connsiteY7" fmla="*/ 121724 h 258900"/>
                <a:gd name="connsiteX8" fmla="*/ 295685 w 591370"/>
                <a:gd name="connsiteY8" fmla="*/ 0 h 25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370" h="258900">
                  <a:moveTo>
                    <a:pt x="295685" y="0"/>
                  </a:moveTo>
                  <a:cubicBezTo>
                    <a:pt x="426894" y="0"/>
                    <a:pt x="539471" y="50192"/>
                    <a:pt x="587558" y="121724"/>
                  </a:cubicBezTo>
                  <a:lnTo>
                    <a:pt x="591370" y="129450"/>
                  </a:lnTo>
                  <a:lnTo>
                    <a:pt x="587558" y="137177"/>
                  </a:lnTo>
                  <a:cubicBezTo>
                    <a:pt x="539471" y="208708"/>
                    <a:pt x="426894" y="258900"/>
                    <a:pt x="295685" y="258900"/>
                  </a:cubicBezTo>
                  <a:cubicBezTo>
                    <a:pt x="164477" y="258900"/>
                    <a:pt x="51900" y="208708"/>
                    <a:pt x="3812" y="137177"/>
                  </a:cubicBezTo>
                  <a:lnTo>
                    <a:pt x="0" y="129450"/>
                  </a:lnTo>
                  <a:lnTo>
                    <a:pt x="3812" y="121724"/>
                  </a:lnTo>
                  <a:cubicBezTo>
                    <a:pt x="51900" y="50192"/>
                    <a:pt x="164477" y="0"/>
                    <a:pt x="295685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53473C8E-D774-488F-B742-6FE17B26EA52}"/>
                </a:ext>
              </a:extLst>
            </p:cNvPr>
            <p:cNvSpPr/>
            <p:nvPr/>
          </p:nvSpPr>
          <p:spPr bwMode="auto">
            <a:xfrm rot="6300000">
              <a:off x="6301443" y="2085952"/>
              <a:ext cx="86114" cy="151170"/>
            </a:xfrm>
            <a:custGeom>
              <a:avLst/>
              <a:gdLst>
                <a:gd name="connsiteX0" fmla="*/ 295685 w 591370"/>
                <a:gd name="connsiteY0" fmla="*/ 0 h 258900"/>
                <a:gd name="connsiteX1" fmla="*/ 587558 w 591370"/>
                <a:gd name="connsiteY1" fmla="*/ 121724 h 258900"/>
                <a:gd name="connsiteX2" fmla="*/ 591370 w 591370"/>
                <a:gd name="connsiteY2" fmla="*/ 129450 h 258900"/>
                <a:gd name="connsiteX3" fmla="*/ 587558 w 591370"/>
                <a:gd name="connsiteY3" fmla="*/ 137177 h 258900"/>
                <a:gd name="connsiteX4" fmla="*/ 295685 w 591370"/>
                <a:gd name="connsiteY4" fmla="*/ 258900 h 258900"/>
                <a:gd name="connsiteX5" fmla="*/ 3812 w 591370"/>
                <a:gd name="connsiteY5" fmla="*/ 137177 h 258900"/>
                <a:gd name="connsiteX6" fmla="*/ 0 w 591370"/>
                <a:gd name="connsiteY6" fmla="*/ 129450 h 258900"/>
                <a:gd name="connsiteX7" fmla="*/ 3812 w 591370"/>
                <a:gd name="connsiteY7" fmla="*/ 121724 h 258900"/>
                <a:gd name="connsiteX8" fmla="*/ 295685 w 591370"/>
                <a:gd name="connsiteY8" fmla="*/ 0 h 25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370" h="258900">
                  <a:moveTo>
                    <a:pt x="295685" y="0"/>
                  </a:moveTo>
                  <a:cubicBezTo>
                    <a:pt x="426894" y="0"/>
                    <a:pt x="539471" y="50192"/>
                    <a:pt x="587558" y="121724"/>
                  </a:cubicBezTo>
                  <a:lnTo>
                    <a:pt x="591370" y="129450"/>
                  </a:lnTo>
                  <a:lnTo>
                    <a:pt x="587558" y="137177"/>
                  </a:lnTo>
                  <a:cubicBezTo>
                    <a:pt x="539471" y="208708"/>
                    <a:pt x="426894" y="258900"/>
                    <a:pt x="295685" y="258900"/>
                  </a:cubicBezTo>
                  <a:cubicBezTo>
                    <a:pt x="164477" y="258900"/>
                    <a:pt x="51900" y="208708"/>
                    <a:pt x="3812" y="137177"/>
                  </a:cubicBezTo>
                  <a:lnTo>
                    <a:pt x="0" y="129450"/>
                  </a:lnTo>
                  <a:lnTo>
                    <a:pt x="3812" y="121724"/>
                  </a:lnTo>
                  <a:cubicBezTo>
                    <a:pt x="51900" y="50192"/>
                    <a:pt x="164477" y="0"/>
                    <a:pt x="29568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1" name="フリーフォーム: 図形 610">
              <a:extLst>
                <a:ext uri="{FF2B5EF4-FFF2-40B4-BE49-F238E27FC236}">
                  <a16:creationId xmlns:a16="http://schemas.microsoft.com/office/drawing/2014/main" id="{5EF6B320-C5F7-4327-90AF-782C173EF5AF}"/>
                </a:ext>
              </a:extLst>
            </p:cNvPr>
            <p:cNvSpPr/>
            <p:nvPr/>
          </p:nvSpPr>
          <p:spPr bwMode="auto">
            <a:xfrm rot="20700000" flipH="1">
              <a:off x="6816647" y="2113463"/>
              <a:ext cx="577338" cy="136043"/>
            </a:xfrm>
            <a:custGeom>
              <a:avLst/>
              <a:gdLst>
                <a:gd name="connsiteX0" fmla="*/ 295685 w 591370"/>
                <a:gd name="connsiteY0" fmla="*/ 0 h 258900"/>
                <a:gd name="connsiteX1" fmla="*/ 587558 w 591370"/>
                <a:gd name="connsiteY1" fmla="*/ 121724 h 258900"/>
                <a:gd name="connsiteX2" fmla="*/ 591370 w 591370"/>
                <a:gd name="connsiteY2" fmla="*/ 129450 h 258900"/>
                <a:gd name="connsiteX3" fmla="*/ 587558 w 591370"/>
                <a:gd name="connsiteY3" fmla="*/ 137177 h 258900"/>
                <a:gd name="connsiteX4" fmla="*/ 295685 w 591370"/>
                <a:gd name="connsiteY4" fmla="*/ 258900 h 258900"/>
                <a:gd name="connsiteX5" fmla="*/ 3812 w 591370"/>
                <a:gd name="connsiteY5" fmla="*/ 137177 h 258900"/>
                <a:gd name="connsiteX6" fmla="*/ 0 w 591370"/>
                <a:gd name="connsiteY6" fmla="*/ 129450 h 258900"/>
                <a:gd name="connsiteX7" fmla="*/ 3812 w 591370"/>
                <a:gd name="connsiteY7" fmla="*/ 121724 h 258900"/>
                <a:gd name="connsiteX8" fmla="*/ 295685 w 591370"/>
                <a:gd name="connsiteY8" fmla="*/ 0 h 25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370" h="258900">
                  <a:moveTo>
                    <a:pt x="295685" y="0"/>
                  </a:moveTo>
                  <a:cubicBezTo>
                    <a:pt x="426894" y="0"/>
                    <a:pt x="539471" y="50192"/>
                    <a:pt x="587558" y="121724"/>
                  </a:cubicBezTo>
                  <a:lnTo>
                    <a:pt x="591370" y="129450"/>
                  </a:lnTo>
                  <a:lnTo>
                    <a:pt x="587558" y="137177"/>
                  </a:lnTo>
                  <a:cubicBezTo>
                    <a:pt x="539471" y="208708"/>
                    <a:pt x="426894" y="258900"/>
                    <a:pt x="295685" y="258900"/>
                  </a:cubicBezTo>
                  <a:cubicBezTo>
                    <a:pt x="164477" y="258900"/>
                    <a:pt x="51900" y="208708"/>
                    <a:pt x="3812" y="137177"/>
                  </a:cubicBezTo>
                  <a:lnTo>
                    <a:pt x="0" y="129450"/>
                  </a:lnTo>
                  <a:lnTo>
                    <a:pt x="3812" y="121724"/>
                  </a:lnTo>
                  <a:cubicBezTo>
                    <a:pt x="51900" y="50192"/>
                    <a:pt x="164477" y="0"/>
                    <a:pt x="295685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2" name="フリーフォーム: 図形 611">
              <a:extLst>
                <a:ext uri="{FF2B5EF4-FFF2-40B4-BE49-F238E27FC236}">
                  <a16:creationId xmlns:a16="http://schemas.microsoft.com/office/drawing/2014/main" id="{3808D5FC-6CFD-4AA9-B4EF-5849B3C9AD5D}"/>
                </a:ext>
              </a:extLst>
            </p:cNvPr>
            <p:cNvSpPr/>
            <p:nvPr/>
          </p:nvSpPr>
          <p:spPr bwMode="auto">
            <a:xfrm rot="15300000" flipH="1">
              <a:off x="7055856" y="2085952"/>
              <a:ext cx="86113" cy="151170"/>
            </a:xfrm>
            <a:custGeom>
              <a:avLst/>
              <a:gdLst>
                <a:gd name="connsiteX0" fmla="*/ 295685 w 591370"/>
                <a:gd name="connsiteY0" fmla="*/ 0 h 258900"/>
                <a:gd name="connsiteX1" fmla="*/ 587558 w 591370"/>
                <a:gd name="connsiteY1" fmla="*/ 121724 h 258900"/>
                <a:gd name="connsiteX2" fmla="*/ 591370 w 591370"/>
                <a:gd name="connsiteY2" fmla="*/ 129450 h 258900"/>
                <a:gd name="connsiteX3" fmla="*/ 587558 w 591370"/>
                <a:gd name="connsiteY3" fmla="*/ 137177 h 258900"/>
                <a:gd name="connsiteX4" fmla="*/ 295685 w 591370"/>
                <a:gd name="connsiteY4" fmla="*/ 258900 h 258900"/>
                <a:gd name="connsiteX5" fmla="*/ 3812 w 591370"/>
                <a:gd name="connsiteY5" fmla="*/ 137177 h 258900"/>
                <a:gd name="connsiteX6" fmla="*/ 0 w 591370"/>
                <a:gd name="connsiteY6" fmla="*/ 129450 h 258900"/>
                <a:gd name="connsiteX7" fmla="*/ 3812 w 591370"/>
                <a:gd name="connsiteY7" fmla="*/ 121724 h 258900"/>
                <a:gd name="connsiteX8" fmla="*/ 295685 w 591370"/>
                <a:gd name="connsiteY8" fmla="*/ 0 h 25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370" h="258900">
                  <a:moveTo>
                    <a:pt x="295685" y="0"/>
                  </a:moveTo>
                  <a:cubicBezTo>
                    <a:pt x="426894" y="0"/>
                    <a:pt x="539471" y="50192"/>
                    <a:pt x="587558" y="121724"/>
                  </a:cubicBezTo>
                  <a:lnTo>
                    <a:pt x="591370" y="129450"/>
                  </a:lnTo>
                  <a:lnTo>
                    <a:pt x="587558" y="137177"/>
                  </a:lnTo>
                  <a:cubicBezTo>
                    <a:pt x="539471" y="208708"/>
                    <a:pt x="426894" y="258900"/>
                    <a:pt x="295685" y="258900"/>
                  </a:cubicBezTo>
                  <a:cubicBezTo>
                    <a:pt x="164477" y="258900"/>
                    <a:pt x="51900" y="208708"/>
                    <a:pt x="3812" y="137177"/>
                  </a:cubicBezTo>
                  <a:lnTo>
                    <a:pt x="0" y="129450"/>
                  </a:lnTo>
                  <a:lnTo>
                    <a:pt x="3812" y="121724"/>
                  </a:lnTo>
                  <a:cubicBezTo>
                    <a:pt x="51900" y="50192"/>
                    <a:pt x="164477" y="0"/>
                    <a:pt x="29568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DF805C8-C30E-4B5E-AE6C-C1DE645C7B08}"/>
              </a:ext>
            </a:extLst>
          </p:cNvPr>
          <p:cNvGrpSpPr/>
          <p:nvPr/>
        </p:nvGrpSpPr>
        <p:grpSpPr>
          <a:xfrm>
            <a:off x="542510" y="767951"/>
            <a:ext cx="1290246" cy="1660361"/>
            <a:chOff x="151459" y="4292601"/>
            <a:chExt cx="1635503" cy="210465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6C0026B-9DCD-4D7F-8D8A-86CDC81909AC}"/>
                </a:ext>
              </a:extLst>
            </p:cNvPr>
            <p:cNvGrpSpPr/>
            <p:nvPr/>
          </p:nvGrpSpPr>
          <p:grpSpPr>
            <a:xfrm>
              <a:off x="201718" y="4292601"/>
              <a:ext cx="1585244" cy="528570"/>
              <a:chOff x="226096" y="4388036"/>
              <a:chExt cx="1462863" cy="487766"/>
            </a:xfrm>
          </p:grpSpPr>
          <p:sp>
            <p:nvSpPr>
              <p:cNvPr id="29" name="二等辺三角形 9">
                <a:extLst>
                  <a:ext uri="{FF2B5EF4-FFF2-40B4-BE49-F238E27FC236}">
                    <a16:creationId xmlns:a16="http://schemas.microsoft.com/office/drawing/2014/main" id="{1ED1FAA3-27A7-4B2A-9BE2-2BBD62B37C7E}"/>
                  </a:ext>
                </a:extLst>
              </p:cNvPr>
              <p:cNvSpPr/>
              <p:nvPr/>
            </p:nvSpPr>
            <p:spPr bwMode="auto">
              <a:xfrm rot="1800000" flipH="1">
                <a:off x="1092798" y="4388037"/>
                <a:ext cx="596161" cy="48776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二等辺三角形 9">
                <a:extLst>
                  <a:ext uri="{FF2B5EF4-FFF2-40B4-BE49-F238E27FC236}">
                    <a16:creationId xmlns:a16="http://schemas.microsoft.com/office/drawing/2014/main" id="{798BCB8C-0E0E-4FA2-9150-B51F770ACFB4}"/>
                  </a:ext>
                </a:extLst>
              </p:cNvPr>
              <p:cNvSpPr/>
              <p:nvPr/>
            </p:nvSpPr>
            <p:spPr bwMode="auto">
              <a:xfrm rot="1800000" flipH="1">
                <a:off x="1174650" y="4541621"/>
                <a:ext cx="350152" cy="323154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CC"/>
                  </a:gs>
                  <a:gs pos="0">
                    <a:srgbClr val="FF3399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二等辺三角形 9">
                <a:extLst>
                  <a:ext uri="{FF2B5EF4-FFF2-40B4-BE49-F238E27FC236}">
                    <a16:creationId xmlns:a16="http://schemas.microsoft.com/office/drawing/2014/main" id="{ABB1DA1B-8FE0-4894-BB29-35742D1045B8}"/>
                  </a:ext>
                </a:extLst>
              </p:cNvPr>
              <p:cNvSpPr/>
              <p:nvPr/>
            </p:nvSpPr>
            <p:spPr bwMode="auto">
              <a:xfrm rot="19800000">
                <a:off x="226096" y="4388036"/>
                <a:ext cx="596161" cy="48776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二等辺三角形 9">
                <a:extLst>
                  <a:ext uri="{FF2B5EF4-FFF2-40B4-BE49-F238E27FC236}">
                    <a16:creationId xmlns:a16="http://schemas.microsoft.com/office/drawing/2014/main" id="{ED3F750B-223D-4748-8915-DAAE720F64CB}"/>
                  </a:ext>
                </a:extLst>
              </p:cNvPr>
              <p:cNvSpPr/>
              <p:nvPr/>
            </p:nvSpPr>
            <p:spPr bwMode="auto">
              <a:xfrm rot="19800000">
                <a:off x="390253" y="4541620"/>
                <a:ext cx="350152" cy="323154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CC"/>
                  </a:gs>
                  <a:gs pos="0">
                    <a:srgbClr val="FF3399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4F9B76C-2428-41B6-B123-5AF4C3F07175}"/>
                </a:ext>
              </a:extLst>
            </p:cNvPr>
            <p:cNvGrpSpPr/>
            <p:nvPr/>
          </p:nvGrpSpPr>
          <p:grpSpPr>
            <a:xfrm>
              <a:off x="151459" y="4563282"/>
              <a:ext cx="1542179" cy="1833976"/>
              <a:chOff x="2320191" y="4445024"/>
              <a:chExt cx="1542179" cy="1833976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91CFEF02-AC0B-4F28-AC88-DA62EEA9E313}"/>
                  </a:ext>
                </a:extLst>
              </p:cNvPr>
              <p:cNvGrpSpPr/>
              <p:nvPr/>
            </p:nvGrpSpPr>
            <p:grpSpPr>
              <a:xfrm>
                <a:off x="2320191" y="4445024"/>
                <a:ext cx="1542179" cy="1833976"/>
                <a:chOff x="5090397" y="4722939"/>
                <a:chExt cx="1542179" cy="1833976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B6174EB1-7A0B-4050-803E-53D7539C2588}"/>
                    </a:ext>
                  </a:extLst>
                </p:cNvPr>
                <p:cNvSpPr/>
                <p:nvPr/>
              </p:nvSpPr>
              <p:spPr bwMode="auto">
                <a:xfrm>
                  <a:off x="5090397" y="5750814"/>
                  <a:ext cx="654952" cy="446685"/>
                </a:xfrm>
                <a:custGeom>
                  <a:avLst/>
                  <a:gdLst>
                    <a:gd name="connsiteX0" fmla="*/ 71863 w 654952"/>
                    <a:gd name="connsiteY0" fmla="*/ 0 h 446685"/>
                    <a:gd name="connsiteX1" fmla="*/ 140872 w 654952"/>
                    <a:gd name="connsiteY1" fmla="*/ 69009 h 446685"/>
                    <a:gd name="connsiteX2" fmla="*/ 137553 w 654952"/>
                    <a:gd name="connsiteY2" fmla="*/ 85448 h 446685"/>
                    <a:gd name="connsiteX3" fmla="*/ 139792 w 654952"/>
                    <a:gd name="connsiteY3" fmla="*/ 85698 h 446685"/>
                    <a:gd name="connsiteX4" fmla="*/ 291370 w 654952"/>
                    <a:gd name="connsiteY4" fmla="*/ 302417 h 446685"/>
                    <a:gd name="connsiteX5" fmla="*/ 525619 w 654952"/>
                    <a:gd name="connsiteY5" fmla="*/ 179654 h 446685"/>
                    <a:gd name="connsiteX6" fmla="*/ 654952 w 654952"/>
                    <a:gd name="connsiteY6" fmla="*/ 229297 h 446685"/>
                    <a:gd name="connsiteX7" fmla="*/ 258591 w 654952"/>
                    <a:gd name="connsiteY7" fmla="*/ 437018 h 446685"/>
                    <a:gd name="connsiteX8" fmla="*/ 2114 w 654952"/>
                    <a:gd name="connsiteY8" fmla="*/ 70318 h 446685"/>
                    <a:gd name="connsiteX9" fmla="*/ 3142 w 654952"/>
                    <a:gd name="connsiteY9" fmla="*/ 70433 h 446685"/>
                    <a:gd name="connsiteX10" fmla="*/ 2854 w 654952"/>
                    <a:gd name="connsiteY10" fmla="*/ 69009 h 446685"/>
                    <a:gd name="connsiteX11" fmla="*/ 71863 w 654952"/>
                    <a:gd name="connsiteY11" fmla="*/ 0 h 446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54952" h="446685">
                      <a:moveTo>
                        <a:pt x="71863" y="0"/>
                      </a:moveTo>
                      <a:cubicBezTo>
                        <a:pt x="109976" y="0"/>
                        <a:pt x="140872" y="30896"/>
                        <a:pt x="140872" y="69009"/>
                      </a:cubicBezTo>
                      <a:lnTo>
                        <a:pt x="137553" y="85448"/>
                      </a:lnTo>
                      <a:lnTo>
                        <a:pt x="139792" y="85698"/>
                      </a:lnTo>
                      <a:cubicBezTo>
                        <a:pt x="128611" y="185781"/>
                        <a:pt x="193523" y="278590"/>
                        <a:pt x="291370" y="302417"/>
                      </a:cubicBezTo>
                      <a:cubicBezTo>
                        <a:pt x="389217" y="326245"/>
                        <a:pt x="489532" y="273673"/>
                        <a:pt x="525619" y="179654"/>
                      </a:cubicBezTo>
                      <a:lnTo>
                        <a:pt x="654952" y="229297"/>
                      </a:lnTo>
                      <a:cubicBezTo>
                        <a:pt x="593891" y="388381"/>
                        <a:pt x="424152" y="477335"/>
                        <a:pt x="258591" y="437018"/>
                      </a:cubicBezTo>
                      <a:cubicBezTo>
                        <a:pt x="93030" y="396700"/>
                        <a:pt x="-16805" y="239664"/>
                        <a:pt x="2114" y="70318"/>
                      </a:cubicBezTo>
                      <a:lnTo>
                        <a:pt x="3142" y="70433"/>
                      </a:lnTo>
                      <a:lnTo>
                        <a:pt x="2854" y="69009"/>
                      </a:lnTo>
                      <a:cubicBezTo>
                        <a:pt x="2854" y="30896"/>
                        <a:pt x="33750" y="0"/>
                        <a:pt x="71863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FEE4A588-88CC-4098-A01E-54EE21EE6C7C}"/>
                    </a:ext>
                  </a:extLst>
                </p:cNvPr>
                <p:cNvGrpSpPr/>
                <p:nvPr/>
              </p:nvGrpSpPr>
              <p:grpSpPr>
                <a:xfrm>
                  <a:off x="5241666" y="4722939"/>
                  <a:ext cx="1390910" cy="1833976"/>
                  <a:chOff x="5241666" y="4722939"/>
                  <a:chExt cx="1390910" cy="1833976"/>
                </a:xfrm>
              </p:grpSpPr>
              <p:sp>
                <p:nvSpPr>
                  <p:cNvPr id="12" name="楕円 11">
                    <a:extLst>
                      <a:ext uri="{FF2B5EF4-FFF2-40B4-BE49-F238E27FC236}">
                        <a16:creationId xmlns:a16="http://schemas.microsoft.com/office/drawing/2014/main" id="{565C0CE4-60A6-4E71-A4C7-3291D84B36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45354" y="5970601"/>
                    <a:ext cx="156883" cy="498774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" name="楕円 12">
                    <a:extLst>
                      <a:ext uri="{FF2B5EF4-FFF2-40B4-BE49-F238E27FC236}">
                        <a16:creationId xmlns:a16="http://schemas.microsoft.com/office/drawing/2014/main" id="{CA05D39E-05F7-49D1-9456-D03149AD9D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65519" y="5970601"/>
                    <a:ext cx="156883" cy="498774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059AC0EB-B3F7-44D9-A83E-CEDBAEE9A2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40643" y="5173441"/>
                    <a:ext cx="987324" cy="1383474"/>
                  </a:xfrm>
                  <a:custGeom>
                    <a:avLst/>
                    <a:gdLst>
                      <a:gd name="connsiteX0" fmla="*/ 70035 w 957251"/>
                      <a:gd name="connsiteY0" fmla="*/ 66 h 1341335"/>
                      <a:gd name="connsiteX1" fmla="*/ 165373 w 957251"/>
                      <a:gd name="connsiteY1" fmla="*/ 187734 h 1341335"/>
                      <a:gd name="connsiteX2" fmla="*/ 165645 w 957251"/>
                      <a:gd name="connsiteY2" fmla="*/ 188943 h 1341335"/>
                      <a:gd name="connsiteX3" fmla="*/ 214417 w 957251"/>
                      <a:gd name="connsiteY3" fmla="*/ 144869 h 1341335"/>
                      <a:gd name="connsiteX4" fmla="*/ 478626 w 957251"/>
                      <a:gd name="connsiteY4" fmla="*/ 56478 h 1341335"/>
                      <a:gd name="connsiteX5" fmla="*/ 742835 w 957251"/>
                      <a:gd name="connsiteY5" fmla="*/ 144869 h 1341335"/>
                      <a:gd name="connsiteX6" fmla="*/ 795010 w 957251"/>
                      <a:gd name="connsiteY6" fmla="*/ 192017 h 1341335"/>
                      <a:gd name="connsiteX7" fmla="*/ 815166 w 957251"/>
                      <a:gd name="connsiteY7" fmla="*/ 123119 h 1341335"/>
                      <a:gd name="connsiteX8" fmla="*/ 887218 w 957251"/>
                      <a:gd name="connsiteY8" fmla="*/ 15051 h 1341335"/>
                      <a:gd name="connsiteX9" fmla="*/ 944550 w 957251"/>
                      <a:gd name="connsiteY9" fmla="*/ 687427 h 1341335"/>
                      <a:gd name="connsiteX10" fmla="*/ 777620 w 957251"/>
                      <a:gd name="connsiteY10" fmla="*/ 1341269 h 1341335"/>
                      <a:gd name="connsiteX11" fmla="*/ 708800 w 957251"/>
                      <a:gd name="connsiteY11" fmla="*/ 1041227 h 1341335"/>
                      <a:gd name="connsiteX12" fmla="*/ 708640 w 957251"/>
                      <a:gd name="connsiteY12" fmla="*/ 1023532 h 1341335"/>
                      <a:gd name="connsiteX13" fmla="*/ 662565 w 957251"/>
                      <a:gd name="connsiteY13" fmla="*/ 1050922 h 1341335"/>
                      <a:gd name="connsiteX14" fmla="*/ 478626 w 957251"/>
                      <a:gd name="connsiteY14" fmla="*/ 1091594 h 1341335"/>
                      <a:gd name="connsiteX15" fmla="*/ 294687 w 957251"/>
                      <a:gd name="connsiteY15" fmla="*/ 1050922 h 1341335"/>
                      <a:gd name="connsiteX16" fmla="*/ 248477 w 957251"/>
                      <a:gd name="connsiteY16" fmla="*/ 1023451 h 1341335"/>
                      <a:gd name="connsiteX17" fmla="*/ 248452 w 957251"/>
                      <a:gd name="connsiteY17" fmla="*/ 1026242 h 1341335"/>
                      <a:gd name="connsiteX18" fmla="*/ 179632 w 957251"/>
                      <a:gd name="connsiteY18" fmla="*/ 1326284 h 1341335"/>
                      <a:gd name="connsiteX19" fmla="*/ 12702 w 957251"/>
                      <a:gd name="connsiteY19" fmla="*/ 672442 h 1341335"/>
                      <a:gd name="connsiteX20" fmla="*/ 6710 w 957251"/>
                      <a:gd name="connsiteY20" fmla="*/ 580956 h 1341335"/>
                      <a:gd name="connsiteX21" fmla="*/ 6073 w 957251"/>
                      <a:gd name="connsiteY21" fmla="*/ 574036 h 1341335"/>
                      <a:gd name="connsiteX22" fmla="*/ 6180 w 957251"/>
                      <a:gd name="connsiteY22" fmla="*/ 572870 h 1341335"/>
                      <a:gd name="connsiteX23" fmla="*/ 3936 w 957251"/>
                      <a:gd name="connsiteY23" fmla="*/ 538614 h 1341335"/>
                      <a:gd name="connsiteX24" fmla="*/ 70035 w 957251"/>
                      <a:gd name="connsiteY24" fmla="*/ 66 h 1341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57251" h="1341335">
                        <a:moveTo>
                          <a:pt x="70035" y="66"/>
                        </a:moveTo>
                        <a:cubicBezTo>
                          <a:pt x="100999" y="-2493"/>
                          <a:pt x="135165" y="69412"/>
                          <a:pt x="165373" y="187734"/>
                        </a:cubicBezTo>
                        <a:lnTo>
                          <a:pt x="165645" y="188943"/>
                        </a:lnTo>
                        <a:lnTo>
                          <a:pt x="214417" y="144869"/>
                        </a:lnTo>
                        <a:cubicBezTo>
                          <a:pt x="289837" y="89064"/>
                          <a:pt x="380757" y="56478"/>
                          <a:pt x="478626" y="56478"/>
                        </a:cubicBezTo>
                        <a:cubicBezTo>
                          <a:pt x="576495" y="56478"/>
                          <a:pt x="667415" y="89064"/>
                          <a:pt x="742835" y="144869"/>
                        </a:cubicBezTo>
                        <a:lnTo>
                          <a:pt x="795010" y="192017"/>
                        </a:lnTo>
                        <a:lnTo>
                          <a:pt x="815166" y="123119"/>
                        </a:lnTo>
                        <a:cubicBezTo>
                          <a:pt x="838971" y="53099"/>
                          <a:pt x="863995" y="13132"/>
                          <a:pt x="887218" y="15051"/>
                        </a:cubicBezTo>
                        <a:cubicBezTo>
                          <a:pt x="949146" y="20169"/>
                          <a:pt x="974814" y="321202"/>
                          <a:pt x="944550" y="687427"/>
                        </a:cubicBezTo>
                        <a:cubicBezTo>
                          <a:pt x="914285" y="1053651"/>
                          <a:pt x="839548" y="1346386"/>
                          <a:pt x="777620" y="1341269"/>
                        </a:cubicBezTo>
                        <a:cubicBezTo>
                          <a:pt x="738916" y="1338070"/>
                          <a:pt x="714374" y="1219280"/>
                          <a:pt x="708800" y="1041227"/>
                        </a:cubicBezTo>
                        <a:lnTo>
                          <a:pt x="708640" y="1023532"/>
                        </a:lnTo>
                        <a:lnTo>
                          <a:pt x="662565" y="1050922"/>
                        </a:lnTo>
                        <a:cubicBezTo>
                          <a:pt x="606030" y="1077112"/>
                          <a:pt x="543872" y="1091594"/>
                          <a:pt x="478626" y="1091594"/>
                        </a:cubicBezTo>
                        <a:cubicBezTo>
                          <a:pt x="413380" y="1091594"/>
                          <a:pt x="351223" y="1077112"/>
                          <a:pt x="294687" y="1050922"/>
                        </a:cubicBezTo>
                        <a:lnTo>
                          <a:pt x="248477" y="1023451"/>
                        </a:lnTo>
                        <a:lnTo>
                          <a:pt x="248452" y="1026242"/>
                        </a:lnTo>
                        <a:cubicBezTo>
                          <a:pt x="242878" y="1204295"/>
                          <a:pt x="218337" y="1323085"/>
                          <a:pt x="179632" y="1326284"/>
                        </a:cubicBezTo>
                        <a:cubicBezTo>
                          <a:pt x="117704" y="1331401"/>
                          <a:pt x="42967" y="1038666"/>
                          <a:pt x="12702" y="672442"/>
                        </a:cubicBezTo>
                        <a:lnTo>
                          <a:pt x="6710" y="580956"/>
                        </a:lnTo>
                        <a:lnTo>
                          <a:pt x="6073" y="574036"/>
                        </a:lnTo>
                        <a:lnTo>
                          <a:pt x="6180" y="572870"/>
                        </a:lnTo>
                        <a:lnTo>
                          <a:pt x="3936" y="538614"/>
                        </a:lnTo>
                        <a:cubicBezTo>
                          <a:pt x="-10579" y="235582"/>
                          <a:pt x="15848" y="4544"/>
                          <a:pt x="70035" y="6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楕円 14">
                    <a:extLst>
                      <a:ext uri="{FF2B5EF4-FFF2-40B4-BE49-F238E27FC236}">
                        <a16:creationId xmlns:a16="http://schemas.microsoft.com/office/drawing/2014/main" id="{1EED9D78-A359-405E-A972-2C2592D2DA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0539" y="4722939"/>
                    <a:ext cx="1367530" cy="124766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楕円 15">
                    <a:extLst>
                      <a:ext uri="{FF2B5EF4-FFF2-40B4-BE49-F238E27FC236}">
                        <a16:creationId xmlns:a16="http://schemas.microsoft.com/office/drawing/2014/main" id="{039CF974-C808-49EB-A834-E0927C3F67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38246" y="5622148"/>
                    <a:ext cx="582801" cy="409908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92DBB4C0-A88E-43D5-A02F-C7B05EB461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86763" y="5873357"/>
                    <a:ext cx="285768" cy="90846"/>
                  </a:xfrm>
                  <a:custGeom>
                    <a:avLst/>
                    <a:gdLst>
                      <a:gd name="connsiteX0" fmla="*/ 142884 w 285768"/>
                      <a:gd name="connsiteY0" fmla="*/ 0 h 90846"/>
                      <a:gd name="connsiteX1" fmla="*/ 280719 w 285768"/>
                      <a:gd name="connsiteY1" fmla="*/ 40156 h 90846"/>
                      <a:gd name="connsiteX2" fmla="*/ 285768 w 285768"/>
                      <a:gd name="connsiteY2" fmla="*/ 45423 h 90846"/>
                      <a:gd name="connsiteX3" fmla="*/ 280719 w 285768"/>
                      <a:gd name="connsiteY3" fmla="*/ 50690 h 90846"/>
                      <a:gd name="connsiteX4" fmla="*/ 142884 w 285768"/>
                      <a:gd name="connsiteY4" fmla="*/ 90846 h 90846"/>
                      <a:gd name="connsiteX5" fmla="*/ 5049 w 285768"/>
                      <a:gd name="connsiteY5" fmla="*/ 50690 h 90846"/>
                      <a:gd name="connsiteX6" fmla="*/ 0 w 285768"/>
                      <a:gd name="connsiteY6" fmla="*/ 45423 h 90846"/>
                      <a:gd name="connsiteX7" fmla="*/ 5049 w 285768"/>
                      <a:gd name="connsiteY7" fmla="*/ 40156 h 90846"/>
                      <a:gd name="connsiteX8" fmla="*/ 142884 w 285768"/>
                      <a:gd name="connsiteY8" fmla="*/ 0 h 908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85768" h="90846">
                        <a:moveTo>
                          <a:pt x="142884" y="0"/>
                        </a:moveTo>
                        <a:cubicBezTo>
                          <a:pt x="196712" y="0"/>
                          <a:pt x="245444" y="15346"/>
                          <a:pt x="280719" y="40156"/>
                        </a:cubicBezTo>
                        <a:lnTo>
                          <a:pt x="285768" y="45423"/>
                        </a:lnTo>
                        <a:lnTo>
                          <a:pt x="280719" y="50690"/>
                        </a:lnTo>
                        <a:cubicBezTo>
                          <a:pt x="245444" y="75501"/>
                          <a:pt x="196712" y="90846"/>
                          <a:pt x="142884" y="90846"/>
                        </a:cubicBezTo>
                        <a:cubicBezTo>
                          <a:pt x="89056" y="90846"/>
                          <a:pt x="40324" y="75501"/>
                          <a:pt x="5049" y="50690"/>
                        </a:cubicBezTo>
                        <a:lnTo>
                          <a:pt x="0" y="45423"/>
                        </a:lnTo>
                        <a:lnTo>
                          <a:pt x="5049" y="40156"/>
                        </a:lnTo>
                        <a:cubicBezTo>
                          <a:pt x="40324" y="15346"/>
                          <a:pt x="89056" y="0"/>
                          <a:pt x="142884" y="0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98473B9A-0320-423E-96DA-8D882E5176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34718" y="5690002"/>
                    <a:ext cx="389858" cy="228779"/>
                  </a:xfrm>
                  <a:custGeom>
                    <a:avLst/>
                    <a:gdLst>
                      <a:gd name="connsiteX0" fmla="*/ 194929 w 389858"/>
                      <a:gd name="connsiteY0" fmla="*/ 0 h 228779"/>
                      <a:gd name="connsiteX1" fmla="*/ 389858 w 389858"/>
                      <a:gd name="connsiteY1" fmla="*/ 137101 h 228779"/>
                      <a:gd name="connsiteX2" fmla="*/ 374539 w 389858"/>
                      <a:gd name="connsiteY2" fmla="*/ 190467 h 228779"/>
                      <a:gd name="connsiteX3" fmla="*/ 337813 w 389858"/>
                      <a:gd name="connsiteY3" fmla="*/ 228779 h 228779"/>
                      <a:gd name="connsiteX4" fmla="*/ 332764 w 389858"/>
                      <a:gd name="connsiteY4" fmla="*/ 223512 h 228779"/>
                      <a:gd name="connsiteX5" fmla="*/ 194929 w 389858"/>
                      <a:gd name="connsiteY5" fmla="*/ 183356 h 228779"/>
                      <a:gd name="connsiteX6" fmla="*/ 57094 w 389858"/>
                      <a:gd name="connsiteY6" fmla="*/ 223512 h 228779"/>
                      <a:gd name="connsiteX7" fmla="*/ 52045 w 389858"/>
                      <a:gd name="connsiteY7" fmla="*/ 228779 h 228779"/>
                      <a:gd name="connsiteX8" fmla="*/ 15319 w 389858"/>
                      <a:gd name="connsiteY8" fmla="*/ 190467 h 228779"/>
                      <a:gd name="connsiteX9" fmla="*/ 0 w 389858"/>
                      <a:gd name="connsiteY9" fmla="*/ 137101 h 228779"/>
                      <a:gd name="connsiteX10" fmla="*/ 194929 w 389858"/>
                      <a:gd name="connsiteY10" fmla="*/ 0 h 228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9858" h="228779">
                        <a:moveTo>
                          <a:pt x="194929" y="0"/>
                        </a:moveTo>
                        <a:cubicBezTo>
                          <a:pt x="302585" y="0"/>
                          <a:pt x="389858" y="61382"/>
                          <a:pt x="389858" y="137101"/>
                        </a:cubicBezTo>
                        <a:cubicBezTo>
                          <a:pt x="389858" y="156031"/>
                          <a:pt x="384404" y="174064"/>
                          <a:pt x="374539" y="190467"/>
                        </a:cubicBezTo>
                        <a:lnTo>
                          <a:pt x="337813" y="228779"/>
                        </a:lnTo>
                        <a:lnTo>
                          <a:pt x="332764" y="223512"/>
                        </a:lnTo>
                        <a:cubicBezTo>
                          <a:pt x="297489" y="198702"/>
                          <a:pt x="248757" y="183356"/>
                          <a:pt x="194929" y="183356"/>
                        </a:cubicBezTo>
                        <a:cubicBezTo>
                          <a:pt x="141101" y="183356"/>
                          <a:pt x="92369" y="198702"/>
                          <a:pt x="57094" y="223512"/>
                        </a:cubicBezTo>
                        <a:lnTo>
                          <a:pt x="52045" y="228779"/>
                        </a:lnTo>
                        <a:lnTo>
                          <a:pt x="15319" y="190467"/>
                        </a:lnTo>
                        <a:cubicBezTo>
                          <a:pt x="5455" y="174064"/>
                          <a:pt x="0" y="156031"/>
                          <a:pt x="0" y="137101"/>
                        </a:cubicBezTo>
                        <a:cubicBezTo>
                          <a:pt x="0" y="61382"/>
                          <a:pt x="87273" y="0"/>
                          <a:pt x="194929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9" name="グループ化 18">
                    <a:extLst>
                      <a:ext uri="{FF2B5EF4-FFF2-40B4-BE49-F238E27FC236}">
                        <a16:creationId xmlns:a16="http://schemas.microsoft.com/office/drawing/2014/main" id="{A9494C21-9695-4748-B403-48D69D5DED3B}"/>
                      </a:ext>
                    </a:extLst>
                  </p:cNvPr>
                  <p:cNvGrpSpPr/>
                  <p:nvPr/>
                </p:nvGrpSpPr>
                <p:grpSpPr>
                  <a:xfrm>
                    <a:off x="5241666" y="5521986"/>
                    <a:ext cx="1390910" cy="339531"/>
                    <a:chOff x="5328317" y="5674840"/>
                    <a:chExt cx="1217607" cy="339531"/>
                  </a:xfrm>
                </p:grpSpPr>
                <p:sp>
                  <p:nvSpPr>
                    <p:cNvPr id="20" name="フリーフォーム: 図形 19">
                      <a:extLst>
                        <a:ext uri="{FF2B5EF4-FFF2-40B4-BE49-F238E27FC236}">
                          <a16:creationId xmlns:a16="http://schemas.microsoft.com/office/drawing/2014/main" id="{EFAFCFA6-A65F-4B94-AD73-3AFF5DDB11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48133" y="5691349"/>
                      <a:ext cx="750274" cy="323022"/>
                    </a:xfrm>
                    <a:custGeom>
                      <a:avLst/>
                      <a:gdLst>
                        <a:gd name="connsiteX0" fmla="*/ 211332 w 732226"/>
                        <a:gd name="connsiteY0" fmla="*/ 0 h 235586"/>
                        <a:gd name="connsiteX1" fmla="*/ 360766 w 732226"/>
                        <a:gd name="connsiteY1" fmla="*/ 34501 h 235586"/>
                        <a:gd name="connsiteX2" fmla="*/ 366113 w 732226"/>
                        <a:gd name="connsiteY2" fmla="*/ 38921 h 235586"/>
                        <a:gd name="connsiteX3" fmla="*/ 371460 w 732226"/>
                        <a:gd name="connsiteY3" fmla="*/ 34501 h 235586"/>
                        <a:gd name="connsiteX4" fmla="*/ 520894 w 732226"/>
                        <a:gd name="connsiteY4" fmla="*/ 0 h 235586"/>
                        <a:gd name="connsiteX5" fmla="*/ 732226 w 732226"/>
                        <a:gd name="connsiteY5" fmla="*/ 117793 h 235586"/>
                        <a:gd name="connsiteX6" fmla="*/ 520894 w 732226"/>
                        <a:gd name="connsiteY6" fmla="*/ 235586 h 235586"/>
                        <a:gd name="connsiteX7" fmla="*/ 371460 w 732226"/>
                        <a:gd name="connsiteY7" fmla="*/ 201085 h 235586"/>
                        <a:gd name="connsiteX8" fmla="*/ 366113 w 732226"/>
                        <a:gd name="connsiteY8" fmla="*/ 196665 h 235586"/>
                        <a:gd name="connsiteX9" fmla="*/ 360766 w 732226"/>
                        <a:gd name="connsiteY9" fmla="*/ 201085 h 235586"/>
                        <a:gd name="connsiteX10" fmla="*/ 211332 w 732226"/>
                        <a:gd name="connsiteY10" fmla="*/ 235586 h 235586"/>
                        <a:gd name="connsiteX11" fmla="*/ 0 w 732226"/>
                        <a:gd name="connsiteY11" fmla="*/ 117793 h 235586"/>
                        <a:gd name="connsiteX12" fmla="*/ 211332 w 732226"/>
                        <a:gd name="connsiteY12" fmla="*/ 0 h 2355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732226" h="235586">
                          <a:moveTo>
                            <a:pt x="211332" y="0"/>
                          </a:moveTo>
                          <a:cubicBezTo>
                            <a:pt x="269689" y="0"/>
                            <a:pt x="322523" y="13185"/>
                            <a:pt x="360766" y="34501"/>
                          </a:cubicBezTo>
                          <a:lnTo>
                            <a:pt x="366113" y="38921"/>
                          </a:lnTo>
                          <a:lnTo>
                            <a:pt x="371460" y="34501"/>
                          </a:lnTo>
                          <a:cubicBezTo>
                            <a:pt x="409704" y="13185"/>
                            <a:pt x="462537" y="0"/>
                            <a:pt x="520894" y="0"/>
                          </a:cubicBezTo>
                          <a:cubicBezTo>
                            <a:pt x="637609" y="0"/>
                            <a:pt x="732226" y="52738"/>
                            <a:pt x="732226" y="117793"/>
                          </a:cubicBezTo>
                          <a:cubicBezTo>
                            <a:pt x="732226" y="182848"/>
                            <a:pt x="637609" y="235586"/>
                            <a:pt x="520894" y="235586"/>
                          </a:cubicBezTo>
                          <a:cubicBezTo>
                            <a:pt x="462537" y="235586"/>
                            <a:pt x="409704" y="222402"/>
                            <a:pt x="371460" y="201085"/>
                          </a:cubicBezTo>
                          <a:lnTo>
                            <a:pt x="366113" y="196665"/>
                          </a:lnTo>
                          <a:lnTo>
                            <a:pt x="360766" y="201085"/>
                          </a:lnTo>
                          <a:cubicBezTo>
                            <a:pt x="322523" y="222402"/>
                            <a:pt x="269689" y="235586"/>
                            <a:pt x="211332" y="235586"/>
                          </a:cubicBezTo>
                          <a:cubicBezTo>
                            <a:pt x="94617" y="235586"/>
                            <a:pt x="0" y="182848"/>
                            <a:pt x="0" y="117793"/>
                          </a:cubicBezTo>
                          <a:cubicBezTo>
                            <a:pt x="0" y="52738"/>
                            <a:pt x="94617" y="0"/>
                            <a:pt x="211332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bg1">
                            <a:lumMod val="50000"/>
                          </a:schemeClr>
                        </a:gs>
                        <a:gs pos="100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2857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" name="楕円 20">
                      <a:extLst>
                        <a:ext uri="{FF2B5EF4-FFF2-40B4-BE49-F238E27FC236}">
                          <a16:creationId xmlns:a16="http://schemas.microsoft.com/office/drawing/2014/main" id="{0AF460E1-CBFC-42AB-B6EC-463308B479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27377" y="5674840"/>
                      <a:ext cx="213854" cy="16929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" name="楕円 21">
                      <a:extLst>
                        <a:ext uri="{FF2B5EF4-FFF2-40B4-BE49-F238E27FC236}">
                          <a16:creationId xmlns:a16="http://schemas.microsoft.com/office/drawing/2014/main" id="{1882715C-CD37-4ED5-B7FF-E4683C00A0D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96007" y="5706574"/>
                      <a:ext cx="76594" cy="4715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" name="月 22">
                      <a:extLst>
                        <a:ext uri="{FF2B5EF4-FFF2-40B4-BE49-F238E27FC236}">
                          <a16:creationId xmlns:a16="http://schemas.microsoft.com/office/drawing/2014/main" id="{F5F3D8AF-1533-426C-99D9-CD079B9BB5DD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5520869" y="5614547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" name="月 23">
                      <a:extLst>
                        <a:ext uri="{FF2B5EF4-FFF2-40B4-BE49-F238E27FC236}">
                          <a16:creationId xmlns:a16="http://schemas.microsoft.com/office/drawing/2014/main" id="{F15C63A2-40FE-4D08-9B2D-08F7862282E3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5473495" y="5678239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" name="月 24">
                      <a:extLst>
                        <a:ext uri="{FF2B5EF4-FFF2-40B4-BE49-F238E27FC236}">
                          <a16:creationId xmlns:a16="http://schemas.microsoft.com/office/drawing/2014/main" id="{7F503A0E-1D8D-4C4A-A996-AA8E90B56B5C}"/>
                        </a:ext>
                      </a:extLst>
                    </p:cNvPr>
                    <p:cNvSpPr/>
                    <p:nvPr/>
                  </p:nvSpPr>
                  <p:spPr bwMode="auto">
                    <a:xfrm rot="4863801">
                      <a:off x="5510148" y="5749692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" name="月 25">
                      <a:extLst>
                        <a:ext uri="{FF2B5EF4-FFF2-40B4-BE49-F238E27FC236}">
                          <a16:creationId xmlns:a16="http://schemas.microsoft.com/office/drawing/2014/main" id="{9FE5FD5C-736E-4FAC-B806-ABC8A749DFF6}"/>
                        </a:ext>
                      </a:extLst>
                    </p:cNvPr>
                    <p:cNvSpPr/>
                    <p:nvPr/>
                  </p:nvSpPr>
                  <p:spPr bwMode="auto">
                    <a:xfrm rot="15300000" flipH="1">
                      <a:off x="6321411" y="5614547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" name="月 26">
                      <a:extLst>
                        <a:ext uri="{FF2B5EF4-FFF2-40B4-BE49-F238E27FC236}">
                          <a16:creationId xmlns:a16="http://schemas.microsoft.com/office/drawing/2014/main" id="{44024D5B-55CF-436D-A743-F152A5A4B5D4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6368785" y="5678239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" name="月 27">
                      <a:extLst>
                        <a:ext uri="{FF2B5EF4-FFF2-40B4-BE49-F238E27FC236}">
                          <a16:creationId xmlns:a16="http://schemas.microsoft.com/office/drawing/2014/main" id="{943CF687-FCD0-4ACC-B723-A97AE96B8C63}"/>
                        </a:ext>
                      </a:extLst>
                    </p:cNvPr>
                    <p:cNvSpPr/>
                    <p:nvPr/>
                  </p:nvSpPr>
                  <p:spPr bwMode="auto">
                    <a:xfrm rot="16736199" flipH="1">
                      <a:off x="6332131" y="5749692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67AD515A-4FC5-45C1-BA25-55E5F27006F8}"/>
                  </a:ext>
                </a:extLst>
              </p:cNvPr>
              <p:cNvSpPr/>
              <p:nvPr/>
            </p:nvSpPr>
            <p:spPr bwMode="auto">
              <a:xfrm rot="900000">
                <a:off x="2553303" y="4889805"/>
                <a:ext cx="522166" cy="283156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EDFB11DB-11E9-459A-845C-679FB26B1315}"/>
                  </a:ext>
                </a:extLst>
              </p:cNvPr>
              <p:cNvSpPr/>
              <p:nvPr/>
            </p:nvSpPr>
            <p:spPr bwMode="auto">
              <a:xfrm rot="6300000">
                <a:off x="2690012" y="4956709"/>
                <a:ext cx="252131" cy="136724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F4B92AFA-3029-435C-A564-85052B45B0EA}"/>
                  </a:ext>
                </a:extLst>
              </p:cNvPr>
              <p:cNvSpPr/>
              <p:nvPr/>
            </p:nvSpPr>
            <p:spPr bwMode="auto">
              <a:xfrm rot="20700000" flipH="1">
                <a:off x="3247203" y="4889806"/>
                <a:ext cx="522166" cy="283156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E1D974B-3589-4018-B29A-EBEABD3EFA60}"/>
                  </a:ext>
                </a:extLst>
              </p:cNvPr>
              <p:cNvSpPr/>
              <p:nvPr/>
            </p:nvSpPr>
            <p:spPr bwMode="auto">
              <a:xfrm rot="15300000" flipH="1">
                <a:off x="3380528" y="4956710"/>
                <a:ext cx="252131" cy="136724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C5AAE27-D145-4C33-8120-1D0567D5AC92}"/>
              </a:ext>
            </a:extLst>
          </p:cNvPr>
          <p:cNvGrpSpPr/>
          <p:nvPr/>
        </p:nvGrpSpPr>
        <p:grpSpPr>
          <a:xfrm>
            <a:off x="2417484" y="767951"/>
            <a:ext cx="1290246" cy="1660361"/>
            <a:chOff x="5068899" y="1043735"/>
            <a:chExt cx="1635503" cy="2104657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B2D2099E-8063-4E42-BAD9-9507F2105BFE}"/>
                </a:ext>
              </a:extLst>
            </p:cNvPr>
            <p:cNvGrpSpPr/>
            <p:nvPr/>
          </p:nvGrpSpPr>
          <p:grpSpPr>
            <a:xfrm>
              <a:off x="5068899" y="1043735"/>
              <a:ext cx="1635503" cy="2104657"/>
              <a:chOff x="151459" y="4292601"/>
              <a:chExt cx="1635503" cy="2104657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CC75F27E-6C25-45C6-AB28-B486955367B4}"/>
                  </a:ext>
                </a:extLst>
              </p:cNvPr>
              <p:cNvGrpSpPr/>
              <p:nvPr/>
            </p:nvGrpSpPr>
            <p:grpSpPr>
              <a:xfrm>
                <a:off x="201718" y="4292601"/>
                <a:ext cx="1585244" cy="528570"/>
                <a:chOff x="226096" y="4388036"/>
                <a:chExt cx="1462863" cy="487766"/>
              </a:xfrm>
            </p:grpSpPr>
            <p:sp>
              <p:nvSpPr>
                <p:cNvPr id="55" name="二等辺三角形 9">
                  <a:extLst>
                    <a:ext uri="{FF2B5EF4-FFF2-40B4-BE49-F238E27FC236}">
                      <a16:creationId xmlns:a16="http://schemas.microsoft.com/office/drawing/2014/main" id="{59D5A648-C492-4AD0-8F19-EF1CFAC8CAAA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092798" y="4388037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二等辺三角形 9">
                  <a:extLst>
                    <a:ext uri="{FF2B5EF4-FFF2-40B4-BE49-F238E27FC236}">
                      <a16:creationId xmlns:a16="http://schemas.microsoft.com/office/drawing/2014/main" id="{0A4DEF77-F33E-4573-BDDE-E8CD47B0DEB5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174650" y="4541621"/>
                  <a:ext cx="350152" cy="323154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CCCC"/>
                    </a:gs>
                    <a:gs pos="0">
                      <a:srgbClr val="FF3399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二等辺三角形 9">
                  <a:extLst>
                    <a:ext uri="{FF2B5EF4-FFF2-40B4-BE49-F238E27FC236}">
                      <a16:creationId xmlns:a16="http://schemas.microsoft.com/office/drawing/2014/main" id="{AEDAFA43-900F-4F33-9E6E-1D10CBD5AE48}"/>
                    </a:ext>
                  </a:extLst>
                </p:cNvPr>
                <p:cNvSpPr/>
                <p:nvPr/>
              </p:nvSpPr>
              <p:spPr bwMode="auto">
                <a:xfrm rot="19800000">
                  <a:off x="226096" y="4388036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二等辺三角形 9">
                  <a:extLst>
                    <a:ext uri="{FF2B5EF4-FFF2-40B4-BE49-F238E27FC236}">
                      <a16:creationId xmlns:a16="http://schemas.microsoft.com/office/drawing/2014/main" id="{B44B9C58-D63B-43FE-A2FB-7690DDB38141}"/>
                    </a:ext>
                  </a:extLst>
                </p:cNvPr>
                <p:cNvSpPr/>
                <p:nvPr/>
              </p:nvSpPr>
              <p:spPr bwMode="auto">
                <a:xfrm rot="19800000">
                  <a:off x="390253" y="4541620"/>
                  <a:ext cx="350152" cy="323154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CCCC"/>
                    </a:gs>
                    <a:gs pos="0">
                      <a:srgbClr val="FF3399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902800CE-B605-4D47-853B-419757C6A286}"/>
                  </a:ext>
                </a:extLst>
              </p:cNvPr>
              <p:cNvGrpSpPr/>
              <p:nvPr/>
            </p:nvGrpSpPr>
            <p:grpSpPr>
              <a:xfrm>
                <a:off x="151459" y="4563282"/>
                <a:ext cx="1542179" cy="1833976"/>
                <a:chOff x="5090397" y="4722939"/>
                <a:chExt cx="1542179" cy="1833976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C090ADB8-59F1-4EED-9AD2-3F4AEB5CCF18}"/>
                    </a:ext>
                  </a:extLst>
                </p:cNvPr>
                <p:cNvSpPr/>
                <p:nvPr/>
              </p:nvSpPr>
              <p:spPr bwMode="auto">
                <a:xfrm>
                  <a:off x="5090397" y="5750814"/>
                  <a:ext cx="654952" cy="446685"/>
                </a:xfrm>
                <a:custGeom>
                  <a:avLst/>
                  <a:gdLst>
                    <a:gd name="connsiteX0" fmla="*/ 71863 w 654952"/>
                    <a:gd name="connsiteY0" fmla="*/ 0 h 446685"/>
                    <a:gd name="connsiteX1" fmla="*/ 140872 w 654952"/>
                    <a:gd name="connsiteY1" fmla="*/ 69009 h 446685"/>
                    <a:gd name="connsiteX2" fmla="*/ 137553 w 654952"/>
                    <a:gd name="connsiteY2" fmla="*/ 85448 h 446685"/>
                    <a:gd name="connsiteX3" fmla="*/ 139792 w 654952"/>
                    <a:gd name="connsiteY3" fmla="*/ 85698 h 446685"/>
                    <a:gd name="connsiteX4" fmla="*/ 291370 w 654952"/>
                    <a:gd name="connsiteY4" fmla="*/ 302417 h 446685"/>
                    <a:gd name="connsiteX5" fmla="*/ 525619 w 654952"/>
                    <a:gd name="connsiteY5" fmla="*/ 179654 h 446685"/>
                    <a:gd name="connsiteX6" fmla="*/ 654952 w 654952"/>
                    <a:gd name="connsiteY6" fmla="*/ 229297 h 446685"/>
                    <a:gd name="connsiteX7" fmla="*/ 258591 w 654952"/>
                    <a:gd name="connsiteY7" fmla="*/ 437018 h 446685"/>
                    <a:gd name="connsiteX8" fmla="*/ 2114 w 654952"/>
                    <a:gd name="connsiteY8" fmla="*/ 70318 h 446685"/>
                    <a:gd name="connsiteX9" fmla="*/ 3142 w 654952"/>
                    <a:gd name="connsiteY9" fmla="*/ 70433 h 446685"/>
                    <a:gd name="connsiteX10" fmla="*/ 2854 w 654952"/>
                    <a:gd name="connsiteY10" fmla="*/ 69009 h 446685"/>
                    <a:gd name="connsiteX11" fmla="*/ 71863 w 654952"/>
                    <a:gd name="connsiteY11" fmla="*/ 0 h 446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54952" h="446685">
                      <a:moveTo>
                        <a:pt x="71863" y="0"/>
                      </a:moveTo>
                      <a:cubicBezTo>
                        <a:pt x="109976" y="0"/>
                        <a:pt x="140872" y="30896"/>
                        <a:pt x="140872" y="69009"/>
                      </a:cubicBezTo>
                      <a:lnTo>
                        <a:pt x="137553" y="85448"/>
                      </a:lnTo>
                      <a:lnTo>
                        <a:pt x="139792" y="85698"/>
                      </a:lnTo>
                      <a:cubicBezTo>
                        <a:pt x="128611" y="185781"/>
                        <a:pt x="193523" y="278590"/>
                        <a:pt x="291370" y="302417"/>
                      </a:cubicBezTo>
                      <a:cubicBezTo>
                        <a:pt x="389217" y="326245"/>
                        <a:pt x="489532" y="273673"/>
                        <a:pt x="525619" y="179654"/>
                      </a:cubicBezTo>
                      <a:lnTo>
                        <a:pt x="654952" y="229297"/>
                      </a:lnTo>
                      <a:cubicBezTo>
                        <a:pt x="593891" y="388381"/>
                        <a:pt x="424152" y="477335"/>
                        <a:pt x="258591" y="437018"/>
                      </a:cubicBezTo>
                      <a:cubicBezTo>
                        <a:pt x="93030" y="396700"/>
                        <a:pt x="-16805" y="239664"/>
                        <a:pt x="2114" y="70318"/>
                      </a:cubicBezTo>
                      <a:lnTo>
                        <a:pt x="3142" y="70433"/>
                      </a:lnTo>
                      <a:lnTo>
                        <a:pt x="2854" y="69009"/>
                      </a:lnTo>
                      <a:cubicBezTo>
                        <a:pt x="2854" y="30896"/>
                        <a:pt x="33750" y="0"/>
                        <a:pt x="71863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B9A23591-B3F8-484A-992D-8E775CED247E}"/>
                    </a:ext>
                  </a:extLst>
                </p:cNvPr>
                <p:cNvGrpSpPr/>
                <p:nvPr/>
              </p:nvGrpSpPr>
              <p:grpSpPr>
                <a:xfrm>
                  <a:off x="5241666" y="4722939"/>
                  <a:ext cx="1390910" cy="1833976"/>
                  <a:chOff x="5241666" y="4722939"/>
                  <a:chExt cx="1390910" cy="1833976"/>
                </a:xfrm>
              </p:grpSpPr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42DDEF0B-35F8-4A55-B387-957CC6780A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45354" y="5970601"/>
                    <a:ext cx="156883" cy="498774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595A4A83-BCCD-4737-BF20-B0BC86347D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65519" y="5970601"/>
                    <a:ext cx="156883" cy="498774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7203B4AB-454A-4631-AAD6-728BF5C18D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40643" y="5173441"/>
                    <a:ext cx="987324" cy="1383474"/>
                  </a:xfrm>
                  <a:custGeom>
                    <a:avLst/>
                    <a:gdLst>
                      <a:gd name="connsiteX0" fmla="*/ 70035 w 957251"/>
                      <a:gd name="connsiteY0" fmla="*/ 66 h 1341335"/>
                      <a:gd name="connsiteX1" fmla="*/ 165373 w 957251"/>
                      <a:gd name="connsiteY1" fmla="*/ 187734 h 1341335"/>
                      <a:gd name="connsiteX2" fmla="*/ 165645 w 957251"/>
                      <a:gd name="connsiteY2" fmla="*/ 188943 h 1341335"/>
                      <a:gd name="connsiteX3" fmla="*/ 214417 w 957251"/>
                      <a:gd name="connsiteY3" fmla="*/ 144869 h 1341335"/>
                      <a:gd name="connsiteX4" fmla="*/ 478626 w 957251"/>
                      <a:gd name="connsiteY4" fmla="*/ 56478 h 1341335"/>
                      <a:gd name="connsiteX5" fmla="*/ 742835 w 957251"/>
                      <a:gd name="connsiteY5" fmla="*/ 144869 h 1341335"/>
                      <a:gd name="connsiteX6" fmla="*/ 795010 w 957251"/>
                      <a:gd name="connsiteY6" fmla="*/ 192017 h 1341335"/>
                      <a:gd name="connsiteX7" fmla="*/ 815166 w 957251"/>
                      <a:gd name="connsiteY7" fmla="*/ 123119 h 1341335"/>
                      <a:gd name="connsiteX8" fmla="*/ 887218 w 957251"/>
                      <a:gd name="connsiteY8" fmla="*/ 15051 h 1341335"/>
                      <a:gd name="connsiteX9" fmla="*/ 944550 w 957251"/>
                      <a:gd name="connsiteY9" fmla="*/ 687427 h 1341335"/>
                      <a:gd name="connsiteX10" fmla="*/ 777620 w 957251"/>
                      <a:gd name="connsiteY10" fmla="*/ 1341269 h 1341335"/>
                      <a:gd name="connsiteX11" fmla="*/ 708800 w 957251"/>
                      <a:gd name="connsiteY11" fmla="*/ 1041227 h 1341335"/>
                      <a:gd name="connsiteX12" fmla="*/ 708640 w 957251"/>
                      <a:gd name="connsiteY12" fmla="*/ 1023532 h 1341335"/>
                      <a:gd name="connsiteX13" fmla="*/ 662565 w 957251"/>
                      <a:gd name="connsiteY13" fmla="*/ 1050922 h 1341335"/>
                      <a:gd name="connsiteX14" fmla="*/ 478626 w 957251"/>
                      <a:gd name="connsiteY14" fmla="*/ 1091594 h 1341335"/>
                      <a:gd name="connsiteX15" fmla="*/ 294687 w 957251"/>
                      <a:gd name="connsiteY15" fmla="*/ 1050922 h 1341335"/>
                      <a:gd name="connsiteX16" fmla="*/ 248477 w 957251"/>
                      <a:gd name="connsiteY16" fmla="*/ 1023451 h 1341335"/>
                      <a:gd name="connsiteX17" fmla="*/ 248452 w 957251"/>
                      <a:gd name="connsiteY17" fmla="*/ 1026242 h 1341335"/>
                      <a:gd name="connsiteX18" fmla="*/ 179632 w 957251"/>
                      <a:gd name="connsiteY18" fmla="*/ 1326284 h 1341335"/>
                      <a:gd name="connsiteX19" fmla="*/ 12702 w 957251"/>
                      <a:gd name="connsiteY19" fmla="*/ 672442 h 1341335"/>
                      <a:gd name="connsiteX20" fmla="*/ 6710 w 957251"/>
                      <a:gd name="connsiteY20" fmla="*/ 580956 h 1341335"/>
                      <a:gd name="connsiteX21" fmla="*/ 6073 w 957251"/>
                      <a:gd name="connsiteY21" fmla="*/ 574036 h 1341335"/>
                      <a:gd name="connsiteX22" fmla="*/ 6180 w 957251"/>
                      <a:gd name="connsiteY22" fmla="*/ 572870 h 1341335"/>
                      <a:gd name="connsiteX23" fmla="*/ 3936 w 957251"/>
                      <a:gd name="connsiteY23" fmla="*/ 538614 h 1341335"/>
                      <a:gd name="connsiteX24" fmla="*/ 70035 w 957251"/>
                      <a:gd name="connsiteY24" fmla="*/ 66 h 1341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57251" h="1341335">
                        <a:moveTo>
                          <a:pt x="70035" y="66"/>
                        </a:moveTo>
                        <a:cubicBezTo>
                          <a:pt x="100999" y="-2493"/>
                          <a:pt x="135165" y="69412"/>
                          <a:pt x="165373" y="187734"/>
                        </a:cubicBezTo>
                        <a:lnTo>
                          <a:pt x="165645" y="188943"/>
                        </a:lnTo>
                        <a:lnTo>
                          <a:pt x="214417" y="144869"/>
                        </a:lnTo>
                        <a:cubicBezTo>
                          <a:pt x="289837" y="89064"/>
                          <a:pt x="380757" y="56478"/>
                          <a:pt x="478626" y="56478"/>
                        </a:cubicBezTo>
                        <a:cubicBezTo>
                          <a:pt x="576495" y="56478"/>
                          <a:pt x="667415" y="89064"/>
                          <a:pt x="742835" y="144869"/>
                        </a:cubicBezTo>
                        <a:lnTo>
                          <a:pt x="795010" y="192017"/>
                        </a:lnTo>
                        <a:lnTo>
                          <a:pt x="815166" y="123119"/>
                        </a:lnTo>
                        <a:cubicBezTo>
                          <a:pt x="838971" y="53099"/>
                          <a:pt x="863995" y="13132"/>
                          <a:pt x="887218" y="15051"/>
                        </a:cubicBezTo>
                        <a:cubicBezTo>
                          <a:pt x="949146" y="20169"/>
                          <a:pt x="974814" y="321202"/>
                          <a:pt x="944550" y="687427"/>
                        </a:cubicBezTo>
                        <a:cubicBezTo>
                          <a:pt x="914285" y="1053651"/>
                          <a:pt x="839548" y="1346386"/>
                          <a:pt x="777620" y="1341269"/>
                        </a:cubicBezTo>
                        <a:cubicBezTo>
                          <a:pt x="738916" y="1338070"/>
                          <a:pt x="714374" y="1219280"/>
                          <a:pt x="708800" y="1041227"/>
                        </a:cubicBezTo>
                        <a:lnTo>
                          <a:pt x="708640" y="1023532"/>
                        </a:lnTo>
                        <a:lnTo>
                          <a:pt x="662565" y="1050922"/>
                        </a:lnTo>
                        <a:cubicBezTo>
                          <a:pt x="606030" y="1077112"/>
                          <a:pt x="543872" y="1091594"/>
                          <a:pt x="478626" y="1091594"/>
                        </a:cubicBezTo>
                        <a:cubicBezTo>
                          <a:pt x="413380" y="1091594"/>
                          <a:pt x="351223" y="1077112"/>
                          <a:pt x="294687" y="1050922"/>
                        </a:cubicBezTo>
                        <a:lnTo>
                          <a:pt x="248477" y="1023451"/>
                        </a:lnTo>
                        <a:lnTo>
                          <a:pt x="248452" y="1026242"/>
                        </a:lnTo>
                        <a:cubicBezTo>
                          <a:pt x="242878" y="1204295"/>
                          <a:pt x="218337" y="1323085"/>
                          <a:pt x="179632" y="1326284"/>
                        </a:cubicBezTo>
                        <a:cubicBezTo>
                          <a:pt x="117704" y="1331401"/>
                          <a:pt x="42967" y="1038666"/>
                          <a:pt x="12702" y="672442"/>
                        </a:cubicBezTo>
                        <a:lnTo>
                          <a:pt x="6710" y="580956"/>
                        </a:lnTo>
                        <a:lnTo>
                          <a:pt x="6073" y="574036"/>
                        </a:lnTo>
                        <a:lnTo>
                          <a:pt x="6180" y="572870"/>
                        </a:lnTo>
                        <a:lnTo>
                          <a:pt x="3936" y="538614"/>
                        </a:lnTo>
                        <a:cubicBezTo>
                          <a:pt x="-10579" y="235582"/>
                          <a:pt x="15848" y="4544"/>
                          <a:pt x="70035" y="6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楕円 43">
                    <a:extLst>
                      <a:ext uri="{FF2B5EF4-FFF2-40B4-BE49-F238E27FC236}">
                        <a16:creationId xmlns:a16="http://schemas.microsoft.com/office/drawing/2014/main" id="{2D6201D5-555A-404A-A3F5-15891C3BC6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0539" y="4722939"/>
                    <a:ext cx="1367530" cy="124766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5" name="グループ化 44">
                    <a:extLst>
                      <a:ext uri="{FF2B5EF4-FFF2-40B4-BE49-F238E27FC236}">
                        <a16:creationId xmlns:a16="http://schemas.microsoft.com/office/drawing/2014/main" id="{AF8D4849-35C1-48B5-87CF-DCAC3B138028}"/>
                      </a:ext>
                    </a:extLst>
                  </p:cNvPr>
                  <p:cNvGrpSpPr/>
                  <p:nvPr/>
                </p:nvGrpSpPr>
                <p:grpSpPr>
                  <a:xfrm>
                    <a:off x="5241666" y="5521986"/>
                    <a:ext cx="1390910" cy="339531"/>
                    <a:chOff x="5328317" y="5674840"/>
                    <a:chExt cx="1217607" cy="339531"/>
                  </a:xfrm>
                </p:grpSpPr>
                <p:sp>
                  <p:nvSpPr>
                    <p:cNvPr id="46" name="フリーフォーム: 図形 45">
                      <a:extLst>
                        <a:ext uri="{FF2B5EF4-FFF2-40B4-BE49-F238E27FC236}">
                          <a16:creationId xmlns:a16="http://schemas.microsoft.com/office/drawing/2014/main" id="{87BF5A2D-EBE9-4B62-B3BB-E2164DB802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48133" y="5691349"/>
                      <a:ext cx="750274" cy="323022"/>
                    </a:xfrm>
                    <a:custGeom>
                      <a:avLst/>
                      <a:gdLst>
                        <a:gd name="connsiteX0" fmla="*/ 211332 w 732226"/>
                        <a:gd name="connsiteY0" fmla="*/ 0 h 235586"/>
                        <a:gd name="connsiteX1" fmla="*/ 360766 w 732226"/>
                        <a:gd name="connsiteY1" fmla="*/ 34501 h 235586"/>
                        <a:gd name="connsiteX2" fmla="*/ 366113 w 732226"/>
                        <a:gd name="connsiteY2" fmla="*/ 38921 h 235586"/>
                        <a:gd name="connsiteX3" fmla="*/ 371460 w 732226"/>
                        <a:gd name="connsiteY3" fmla="*/ 34501 h 235586"/>
                        <a:gd name="connsiteX4" fmla="*/ 520894 w 732226"/>
                        <a:gd name="connsiteY4" fmla="*/ 0 h 235586"/>
                        <a:gd name="connsiteX5" fmla="*/ 732226 w 732226"/>
                        <a:gd name="connsiteY5" fmla="*/ 117793 h 235586"/>
                        <a:gd name="connsiteX6" fmla="*/ 520894 w 732226"/>
                        <a:gd name="connsiteY6" fmla="*/ 235586 h 235586"/>
                        <a:gd name="connsiteX7" fmla="*/ 371460 w 732226"/>
                        <a:gd name="connsiteY7" fmla="*/ 201085 h 235586"/>
                        <a:gd name="connsiteX8" fmla="*/ 366113 w 732226"/>
                        <a:gd name="connsiteY8" fmla="*/ 196665 h 235586"/>
                        <a:gd name="connsiteX9" fmla="*/ 360766 w 732226"/>
                        <a:gd name="connsiteY9" fmla="*/ 201085 h 235586"/>
                        <a:gd name="connsiteX10" fmla="*/ 211332 w 732226"/>
                        <a:gd name="connsiteY10" fmla="*/ 235586 h 235586"/>
                        <a:gd name="connsiteX11" fmla="*/ 0 w 732226"/>
                        <a:gd name="connsiteY11" fmla="*/ 117793 h 235586"/>
                        <a:gd name="connsiteX12" fmla="*/ 211332 w 732226"/>
                        <a:gd name="connsiteY12" fmla="*/ 0 h 2355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732226" h="235586">
                          <a:moveTo>
                            <a:pt x="211332" y="0"/>
                          </a:moveTo>
                          <a:cubicBezTo>
                            <a:pt x="269689" y="0"/>
                            <a:pt x="322523" y="13185"/>
                            <a:pt x="360766" y="34501"/>
                          </a:cubicBezTo>
                          <a:lnTo>
                            <a:pt x="366113" y="38921"/>
                          </a:lnTo>
                          <a:lnTo>
                            <a:pt x="371460" y="34501"/>
                          </a:lnTo>
                          <a:cubicBezTo>
                            <a:pt x="409704" y="13185"/>
                            <a:pt x="462537" y="0"/>
                            <a:pt x="520894" y="0"/>
                          </a:cubicBezTo>
                          <a:cubicBezTo>
                            <a:pt x="637609" y="0"/>
                            <a:pt x="732226" y="52738"/>
                            <a:pt x="732226" y="117793"/>
                          </a:cubicBezTo>
                          <a:cubicBezTo>
                            <a:pt x="732226" y="182848"/>
                            <a:pt x="637609" y="235586"/>
                            <a:pt x="520894" y="235586"/>
                          </a:cubicBezTo>
                          <a:cubicBezTo>
                            <a:pt x="462537" y="235586"/>
                            <a:pt x="409704" y="222402"/>
                            <a:pt x="371460" y="201085"/>
                          </a:cubicBezTo>
                          <a:lnTo>
                            <a:pt x="366113" y="196665"/>
                          </a:lnTo>
                          <a:lnTo>
                            <a:pt x="360766" y="201085"/>
                          </a:lnTo>
                          <a:cubicBezTo>
                            <a:pt x="322523" y="222402"/>
                            <a:pt x="269689" y="235586"/>
                            <a:pt x="211332" y="235586"/>
                          </a:cubicBezTo>
                          <a:cubicBezTo>
                            <a:pt x="94617" y="235586"/>
                            <a:pt x="0" y="182848"/>
                            <a:pt x="0" y="117793"/>
                          </a:cubicBezTo>
                          <a:cubicBezTo>
                            <a:pt x="0" y="52738"/>
                            <a:pt x="94617" y="0"/>
                            <a:pt x="211332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bg1">
                            <a:lumMod val="50000"/>
                          </a:schemeClr>
                        </a:gs>
                        <a:gs pos="100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2857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" name="楕円 46">
                      <a:extLst>
                        <a:ext uri="{FF2B5EF4-FFF2-40B4-BE49-F238E27FC236}">
                          <a16:creationId xmlns:a16="http://schemas.microsoft.com/office/drawing/2014/main" id="{F24F5163-2F6A-4A49-B258-4A77D90E72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27377" y="5674840"/>
                      <a:ext cx="213854" cy="16929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" name="楕円 47">
                      <a:extLst>
                        <a:ext uri="{FF2B5EF4-FFF2-40B4-BE49-F238E27FC236}">
                          <a16:creationId xmlns:a16="http://schemas.microsoft.com/office/drawing/2014/main" id="{513C5AB9-468E-4BF4-9DF4-69FF5D33AC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96007" y="5706574"/>
                      <a:ext cx="76594" cy="4715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" name="月 48">
                      <a:extLst>
                        <a:ext uri="{FF2B5EF4-FFF2-40B4-BE49-F238E27FC236}">
                          <a16:creationId xmlns:a16="http://schemas.microsoft.com/office/drawing/2014/main" id="{7ED7A252-C493-4912-9AF5-6B39B93AFDF4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5520869" y="5614547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0" name="月 49">
                      <a:extLst>
                        <a:ext uri="{FF2B5EF4-FFF2-40B4-BE49-F238E27FC236}">
                          <a16:creationId xmlns:a16="http://schemas.microsoft.com/office/drawing/2014/main" id="{634588C2-19EA-4B5F-AE3D-A14C644376BA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5473495" y="5678239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1" name="月 50">
                      <a:extLst>
                        <a:ext uri="{FF2B5EF4-FFF2-40B4-BE49-F238E27FC236}">
                          <a16:creationId xmlns:a16="http://schemas.microsoft.com/office/drawing/2014/main" id="{9B1AE38E-45AD-4154-8AC8-B7CF725682E5}"/>
                        </a:ext>
                      </a:extLst>
                    </p:cNvPr>
                    <p:cNvSpPr/>
                    <p:nvPr/>
                  </p:nvSpPr>
                  <p:spPr bwMode="auto">
                    <a:xfrm rot="4863801">
                      <a:off x="5510148" y="5749692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2" name="月 51">
                      <a:extLst>
                        <a:ext uri="{FF2B5EF4-FFF2-40B4-BE49-F238E27FC236}">
                          <a16:creationId xmlns:a16="http://schemas.microsoft.com/office/drawing/2014/main" id="{CD402CD8-6CD9-4B9F-833D-086E416B6066}"/>
                        </a:ext>
                      </a:extLst>
                    </p:cNvPr>
                    <p:cNvSpPr/>
                    <p:nvPr/>
                  </p:nvSpPr>
                  <p:spPr bwMode="auto">
                    <a:xfrm rot="15300000" flipH="1">
                      <a:off x="6321411" y="5614547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3" name="月 52">
                      <a:extLst>
                        <a:ext uri="{FF2B5EF4-FFF2-40B4-BE49-F238E27FC236}">
                          <a16:creationId xmlns:a16="http://schemas.microsoft.com/office/drawing/2014/main" id="{8E6F86CC-84BA-4BDA-9BF2-E6C6BCC9CF9C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6368785" y="5678239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4" name="月 53">
                      <a:extLst>
                        <a:ext uri="{FF2B5EF4-FFF2-40B4-BE49-F238E27FC236}">
                          <a16:creationId xmlns:a16="http://schemas.microsoft.com/office/drawing/2014/main" id="{1B956457-149E-4CAF-9C2C-AAFC7E046E05}"/>
                        </a:ext>
                      </a:extLst>
                    </p:cNvPr>
                    <p:cNvSpPr/>
                    <p:nvPr/>
                  </p:nvSpPr>
                  <p:spPr bwMode="auto">
                    <a:xfrm rot="16736199" flipH="1">
                      <a:off x="6332131" y="5749692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94F76DAF-49F9-4666-AFCF-B4197B65DF14}"/>
                </a:ext>
              </a:extLst>
            </p:cNvPr>
            <p:cNvSpPr/>
            <p:nvPr/>
          </p:nvSpPr>
          <p:spPr bwMode="auto">
            <a:xfrm rot="900000">
              <a:off x="5312059" y="1801956"/>
              <a:ext cx="501899" cy="152820"/>
            </a:xfrm>
            <a:custGeom>
              <a:avLst/>
              <a:gdLst>
                <a:gd name="connsiteX0" fmla="*/ 157643 w 501899"/>
                <a:gd name="connsiteY0" fmla="*/ 9800 h 152820"/>
                <a:gd name="connsiteX1" fmla="*/ 240816 w 501899"/>
                <a:gd name="connsiteY1" fmla="*/ 0 h 152820"/>
                <a:gd name="connsiteX2" fmla="*/ 498533 w 501899"/>
                <a:gd name="connsiteY2" fmla="*/ 133128 h 152820"/>
                <a:gd name="connsiteX3" fmla="*/ 501899 w 501899"/>
                <a:gd name="connsiteY3" fmla="*/ 141578 h 152820"/>
                <a:gd name="connsiteX4" fmla="*/ 498533 w 501899"/>
                <a:gd name="connsiteY4" fmla="*/ 150029 h 152820"/>
                <a:gd name="connsiteX5" fmla="*/ 496360 w 501899"/>
                <a:gd name="connsiteY5" fmla="*/ 152820 h 152820"/>
                <a:gd name="connsiteX6" fmla="*/ 422018 w 501899"/>
                <a:gd name="connsiteY6" fmla="*/ 114998 h 152820"/>
                <a:gd name="connsiteX7" fmla="*/ 204361 w 501899"/>
                <a:gd name="connsiteY7" fmla="*/ 77771 h 152820"/>
                <a:gd name="connsiteX8" fmla="*/ 88598 w 501899"/>
                <a:gd name="connsiteY8" fmla="*/ 87571 h 152820"/>
                <a:gd name="connsiteX9" fmla="*/ 0 w 501899"/>
                <a:gd name="connsiteY9" fmla="*/ 111419 h 152820"/>
                <a:gd name="connsiteX10" fmla="*/ 24988 w 501899"/>
                <a:gd name="connsiteY10" fmla="*/ 79322 h 152820"/>
                <a:gd name="connsiteX11" fmla="*/ 157643 w 501899"/>
                <a:gd name="connsiteY11" fmla="*/ 9800 h 15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1899" h="152820">
                  <a:moveTo>
                    <a:pt x="157643" y="9800"/>
                  </a:moveTo>
                  <a:cubicBezTo>
                    <a:pt x="183917" y="3431"/>
                    <a:pt x="211853" y="0"/>
                    <a:pt x="240816" y="0"/>
                  </a:cubicBezTo>
                  <a:cubicBezTo>
                    <a:pt x="356671" y="0"/>
                    <a:pt x="456073" y="54894"/>
                    <a:pt x="498533" y="133128"/>
                  </a:cubicBezTo>
                  <a:lnTo>
                    <a:pt x="501899" y="141578"/>
                  </a:lnTo>
                  <a:lnTo>
                    <a:pt x="498533" y="150029"/>
                  </a:lnTo>
                  <a:lnTo>
                    <a:pt x="496360" y="152820"/>
                  </a:lnTo>
                  <a:lnTo>
                    <a:pt x="422018" y="114998"/>
                  </a:lnTo>
                  <a:cubicBezTo>
                    <a:pt x="359887" y="91495"/>
                    <a:pt x="284986" y="77771"/>
                    <a:pt x="204361" y="77771"/>
                  </a:cubicBezTo>
                  <a:cubicBezTo>
                    <a:pt x="164049" y="77771"/>
                    <a:pt x="125167" y="81202"/>
                    <a:pt x="88598" y="87571"/>
                  </a:cubicBezTo>
                  <a:lnTo>
                    <a:pt x="0" y="111419"/>
                  </a:lnTo>
                  <a:lnTo>
                    <a:pt x="24988" y="79322"/>
                  </a:lnTo>
                  <a:cubicBezTo>
                    <a:pt x="59189" y="47026"/>
                    <a:pt x="105094" y="22537"/>
                    <a:pt x="157643" y="9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7342C555-AF04-4665-ACB3-3AFA85FE2715}"/>
                </a:ext>
              </a:extLst>
            </p:cNvPr>
            <p:cNvSpPr/>
            <p:nvPr/>
          </p:nvSpPr>
          <p:spPr bwMode="auto">
            <a:xfrm rot="20700000" flipH="1">
              <a:off x="5999772" y="1801956"/>
              <a:ext cx="501899" cy="152820"/>
            </a:xfrm>
            <a:custGeom>
              <a:avLst/>
              <a:gdLst>
                <a:gd name="connsiteX0" fmla="*/ 157643 w 501899"/>
                <a:gd name="connsiteY0" fmla="*/ 9800 h 152820"/>
                <a:gd name="connsiteX1" fmla="*/ 240816 w 501899"/>
                <a:gd name="connsiteY1" fmla="*/ 0 h 152820"/>
                <a:gd name="connsiteX2" fmla="*/ 498533 w 501899"/>
                <a:gd name="connsiteY2" fmla="*/ 133128 h 152820"/>
                <a:gd name="connsiteX3" fmla="*/ 501899 w 501899"/>
                <a:gd name="connsiteY3" fmla="*/ 141578 h 152820"/>
                <a:gd name="connsiteX4" fmla="*/ 498533 w 501899"/>
                <a:gd name="connsiteY4" fmla="*/ 150029 h 152820"/>
                <a:gd name="connsiteX5" fmla="*/ 496360 w 501899"/>
                <a:gd name="connsiteY5" fmla="*/ 152820 h 152820"/>
                <a:gd name="connsiteX6" fmla="*/ 422018 w 501899"/>
                <a:gd name="connsiteY6" fmla="*/ 114998 h 152820"/>
                <a:gd name="connsiteX7" fmla="*/ 204361 w 501899"/>
                <a:gd name="connsiteY7" fmla="*/ 77771 h 152820"/>
                <a:gd name="connsiteX8" fmla="*/ 88598 w 501899"/>
                <a:gd name="connsiteY8" fmla="*/ 87571 h 152820"/>
                <a:gd name="connsiteX9" fmla="*/ 0 w 501899"/>
                <a:gd name="connsiteY9" fmla="*/ 111419 h 152820"/>
                <a:gd name="connsiteX10" fmla="*/ 24988 w 501899"/>
                <a:gd name="connsiteY10" fmla="*/ 79322 h 152820"/>
                <a:gd name="connsiteX11" fmla="*/ 157643 w 501899"/>
                <a:gd name="connsiteY11" fmla="*/ 9800 h 15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1899" h="152820">
                  <a:moveTo>
                    <a:pt x="157643" y="9800"/>
                  </a:moveTo>
                  <a:cubicBezTo>
                    <a:pt x="183917" y="3431"/>
                    <a:pt x="211853" y="0"/>
                    <a:pt x="240816" y="0"/>
                  </a:cubicBezTo>
                  <a:cubicBezTo>
                    <a:pt x="356671" y="0"/>
                    <a:pt x="456073" y="54894"/>
                    <a:pt x="498533" y="133128"/>
                  </a:cubicBezTo>
                  <a:lnTo>
                    <a:pt x="501899" y="141578"/>
                  </a:lnTo>
                  <a:lnTo>
                    <a:pt x="498533" y="150029"/>
                  </a:lnTo>
                  <a:lnTo>
                    <a:pt x="496360" y="152820"/>
                  </a:lnTo>
                  <a:lnTo>
                    <a:pt x="422018" y="114998"/>
                  </a:lnTo>
                  <a:cubicBezTo>
                    <a:pt x="359887" y="91495"/>
                    <a:pt x="284986" y="77771"/>
                    <a:pt x="204361" y="77771"/>
                  </a:cubicBezTo>
                  <a:cubicBezTo>
                    <a:pt x="164049" y="77771"/>
                    <a:pt x="125167" y="81202"/>
                    <a:pt x="88598" y="87571"/>
                  </a:cubicBezTo>
                  <a:lnTo>
                    <a:pt x="0" y="111419"/>
                  </a:lnTo>
                  <a:lnTo>
                    <a:pt x="24988" y="79322"/>
                  </a:lnTo>
                  <a:cubicBezTo>
                    <a:pt x="59189" y="47026"/>
                    <a:pt x="105094" y="22537"/>
                    <a:pt x="157643" y="9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30C24307-A53A-41E5-9ED7-CF2222F5E110}"/>
              </a:ext>
            </a:extLst>
          </p:cNvPr>
          <p:cNvGrpSpPr/>
          <p:nvPr/>
        </p:nvGrpSpPr>
        <p:grpSpPr>
          <a:xfrm>
            <a:off x="4337462" y="791652"/>
            <a:ext cx="1290246" cy="1660361"/>
            <a:chOff x="-824871" y="3825035"/>
            <a:chExt cx="1635503" cy="2104657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302B6258-DD8A-4EAA-98B4-71BE618CCF3A}"/>
                </a:ext>
              </a:extLst>
            </p:cNvPr>
            <p:cNvGrpSpPr/>
            <p:nvPr/>
          </p:nvGrpSpPr>
          <p:grpSpPr>
            <a:xfrm>
              <a:off x="-824871" y="3825035"/>
              <a:ext cx="1635503" cy="2104657"/>
              <a:chOff x="151459" y="4292601"/>
              <a:chExt cx="1635503" cy="2104657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5934EA68-7BB7-4B30-852B-9C54A690CFE6}"/>
                  </a:ext>
                </a:extLst>
              </p:cNvPr>
              <p:cNvGrpSpPr/>
              <p:nvPr/>
            </p:nvGrpSpPr>
            <p:grpSpPr>
              <a:xfrm>
                <a:off x="201718" y="4292601"/>
                <a:ext cx="1585244" cy="528570"/>
                <a:chOff x="226096" y="4388036"/>
                <a:chExt cx="1462863" cy="487766"/>
              </a:xfrm>
            </p:grpSpPr>
            <p:sp>
              <p:nvSpPr>
                <p:cNvPr id="83" name="二等辺三角形 9">
                  <a:extLst>
                    <a:ext uri="{FF2B5EF4-FFF2-40B4-BE49-F238E27FC236}">
                      <a16:creationId xmlns:a16="http://schemas.microsoft.com/office/drawing/2014/main" id="{C8A535F7-54AA-44E7-9142-7BE70597CE97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092798" y="4388037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二等辺三角形 9">
                  <a:extLst>
                    <a:ext uri="{FF2B5EF4-FFF2-40B4-BE49-F238E27FC236}">
                      <a16:creationId xmlns:a16="http://schemas.microsoft.com/office/drawing/2014/main" id="{5D420E7A-E57B-47B3-B12D-D4DECE8CAE3E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174650" y="4541621"/>
                  <a:ext cx="350152" cy="323154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CCCC"/>
                    </a:gs>
                    <a:gs pos="0">
                      <a:srgbClr val="FF3399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二等辺三角形 9">
                  <a:extLst>
                    <a:ext uri="{FF2B5EF4-FFF2-40B4-BE49-F238E27FC236}">
                      <a16:creationId xmlns:a16="http://schemas.microsoft.com/office/drawing/2014/main" id="{EDAA9411-6603-459F-9B54-D81FE7907945}"/>
                    </a:ext>
                  </a:extLst>
                </p:cNvPr>
                <p:cNvSpPr/>
                <p:nvPr/>
              </p:nvSpPr>
              <p:spPr bwMode="auto">
                <a:xfrm rot="19800000">
                  <a:off x="226096" y="4388036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二等辺三角形 9">
                  <a:extLst>
                    <a:ext uri="{FF2B5EF4-FFF2-40B4-BE49-F238E27FC236}">
                      <a16:creationId xmlns:a16="http://schemas.microsoft.com/office/drawing/2014/main" id="{E8250998-EE43-42DA-B4FF-1067610DA5B1}"/>
                    </a:ext>
                  </a:extLst>
                </p:cNvPr>
                <p:cNvSpPr/>
                <p:nvPr/>
              </p:nvSpPr>
              <p:spPr bwMode="auto">
                <a:xfrm rot="19800000">
                  <a:off x="390253" y="4541620"/>
                  <a:ext cx="350152" cy="323154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CCCC"/>
                    </a:gs>
                    <a:gs pos="0">
                      <a:srgbClr val="FF3399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B866657F-3CD0-445E-8996-29FD3AC38617}"/>
                  </a:ext>
                </a:extLst>
              </p:cNvPr>
              <p:cNvGrpSpPr/>
              <p:nvPr/>
            </p:nvGrpSpPr>
            <p:grpSpPr>
              <a:xfrm>
                <a:off x="151459" y="4563282"/>
                <a:ext cx="1527672" cy="1833976"/>
                <a:chOff x="5090397" y="4722939"/>
                <a:chExt cx="1527672" cy="1833976"/>
              </a:xfrm>
            </p:grpSpPr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C4BF9E14-A135-4165-8183-CE23EB852C11}"/>
                    </a:ext>
                  </a:extLst>
                </p:cNvPr>
                <p:cNvSpPr/>
                <p:nvPr/>
              </p:nvSpPr>
              <p:spPr bwMode="auto">
                <a:xfrm>
                  <a:off x="5090397" y="5750814"/>
                  <a:ext cx="654952" cy="446685"/>
                </a:xfrm>
                <a:custGeom>
                  <a:avLst/>
                  <a:gdLst>
                    <a:gd name="connsiteX0" fmla="*/ 71863 w 654952"/>
                    <a:gd name="connsiteY0" fmla="*/ 0 h 446685"/>
                    <a:gd name="connsiteX1" fmla="*/ 140872 w 654952"/>
                    <a:gd name="connsiteY1" fmla="*/ 69009 h 446685"/>
                    <a:gd name="connsiteX2" fmla="*/ 137553 w 654952"/>
                    <a:gd name="connsiteY2" fmla="*/ 85448 h 446685"/>
                    <a:gd name="connsiteX3" fmla="*/ 139792 w 654952"/>
                    <a:gd name="connsiteY3" fmla="*/ 85698 h 446685"/>
                    <a:gd name="connsiteX4" fmla="*/ 291370 w 654952"/>
                    <a:gd name="connsiteY4" fmla="*/ 302417 h 446685"/>
                    <a:gd name="connsiteX5" fmla="*/ 525619 w 654952"/>
                    <a:gd name="connsiteY5" fmla="*/ 179654 h 446685"/>
                    <a:gd name="connsiteX6" fmla="*/ 654952 w 654952"/>
                    <a:gd name="connsiteY6" fmla="*/ 229297 h 446685"/>
                    <a:gd name="connsiteX7" fmla="*/ 258591 w 654952"/>
                    <a:gd name="connsiteY7" fmla="*/ 437018 h 446685"/>
                    <a:gd name="connsiteX8" fmla="*/ 2114 w 654952"/>
                    <a:gd name="connsiteY8" fmla="*/ 70318 h 446685"/>
                    <a:gd name="connsiteX9" fmla="*/ 3142 w 654952"/>
                    <a:gd name="connsiteY9" fmla="*/ 70433 h 446685"/>
                    <a:gd name="connsiteX10" fmla="*/ 2854 w 654952"/>
                    <a:gd name="connsiteY10" fmla="*/ 69009 h 446685"/>
                    <a:gd name="connsiteX11" fmla="*/ 71863 w 654952"/>
                    <a:gd name="connsiteY11" fmla="*/ 0 h 446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54952" h="446685">
                      <a:moveTo>
                        <a:pt x="71863" y="0"/>
                      </a:moveTo>
                      <a:cubicBezTo>
                        <a:pt x="109976" y="0"/>
                        <a:pt x="140872" y="30896"/>
                        <a:pt x="140872" y="69009"/>
                      </a:cubicBezTo>
                      <a:lnTo>
                        <a:pt x="137553" y="85448"/>
                      </a:lnTo>
                      <a:lnTo>
                        <a:pt x="139792" y="85698"/>
                      </a:lnTo>
                      <a:cubicBezTo>
                        <a:pt x="128611" y="185781"/>
                        <a:pt x="193523" y="278590"/>
                        <a:pt x="291370" y="302417"/>
                      </a:cubicBezTo>
                      <a:cubicBezTo>
                        <a:pt x="389217" y="326245"/>
                        <a:pt x="489532" y="273673"/>
                        <a:pt x="525619" y="179654"/>
                      </a:cubicBezTo>
                      <a:lnTo>
                        <a:pt x="654952" y="229297"/>
                      </a:lnTo>
                      <a:cubicBezTo>
                        <a:pt x="593891" y="388381"/>
                        <a:pt x="424152" y="477335"/>
                        <a:pt x="258591" y="437018"/>
                      </a:cubicBezTo>
                      <a:cubicBezTo>
                        <a:pt x="93030" y="396700"/>
                        <a:pt x="-16805" y="239664"/>
                        <a:pt x="2114" y="70318"/>
                      </a:cubicBezTo>
                      <a:lnTo>
                        <a:pt x="3142" y="70433"/>
                      </a:lnTo>
                      <a:lnTo>
                        <a:pt x="2854" y="69009"/>
                      </a:lnTo>
                      <a:cubicBezTo>
                        <a:pt x="2854" y="30896"/>
                        <a:pt x="33750" y="0"/>
                        <a:pt x="71863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0000">
                      <a:schemeClr val="bg1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D67A8CC7-9C83-45ED-955A-9EDD51974CF9}"/>
                    </a:ext>
                  </a:extLst>
                </p:cNvPr>
                <p:cNvGrpSpPr/>
                <p:nvPr/>
              </p:nvGrpSpPr>
              <p:grpSpPr>
                <a:xfrm>
                  <a:off x="5250539" y="4722939"/>
                  <a:ext cx="1367530" cy="1833976"/>
                  <a:chOff x="5250539" y="4722939"/>
                  <a:chExt cx="1367530" cy="1833976"/>
                </a:xfrm>
              </p:grpSpPr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2E206ACF-71EC-4551-9867-A4E528AC3C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45354" y="5970601"/>
                    <a:ext cx="156883" cy="498774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E14CF960-13D2-4AD7-90B7-1496F99AA5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65519" y="5970601"/>
                    <a:ext cx="156883" cy="498774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417CDE4C-9B41-4C14-B3B7-315FAACA88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40643" y="5173441"/>
                    <a:ext cx="987324" cy="1383474"/>
                  </a:xfrm>
                  <a:custGeom>
                    <a:avLst/>
                    <a:gdLst>
                      <a:gd name="connsiteX0" fmla="*/ 70035 w 957251"/>
                      <a:gd name="connsiteY0" fmla="*/ 66 h 1341335"/>
                      <a:gd name="connsiteX1" fmla="*/ 165373 w 957251"/>
                      <a:gd name="connsiteY1" fmla="*/ 187734 h 1341335"/>
                      <a:gd name="connsiteX2" fmla="*/ 165645 w 957251"/>
                      <a:gd name="connsiteY2" fmla="*/ 188943 h 1341335"/>
                      <a:gd name="connsiteX3" fmla="*/ 214417 w 957251"/>
                      <a:gd name="connsiteY3" fmla="*/ 144869 h 1341335"/>
                      <a:gd name="connsiteX4" fmla="*/ 478626 w 957251"/>
                      <a:gd name="connsiteY4" fmla="*/ 56478 h 1341335"/>
                      <a:gd name="connsiteX5" fmla="*/ 742835 w 957251"/>
                      <a:gd name="connsiteY5" fmla="*/ 144869 h 1341335"/>
                      <a:gd name="connsiteX6" fmla="*/ 795010 w 957251"/>
                      <a:gd name="connsiteY6" fmla="*/ 192017 h 1341335"/>
                      <a:gd name="connsiteX7" fmla="*/ 815166 w 957251"/>
                      <a:gd name="connsiteY7" fmla="*/ 123119 h 1341335"/>
                      <a:gd name="connsiteX8" fmla="*/ 887218 w 957251"/>
                      <a:gd name="connsiteY8" fmla="*/ 15051 h 1341335"/>
                      <a:gd name="connsiteX9" fmla="*/ 944550 w 957251"/>
                      <a:gd name="connsiteY9" fmla="*/ 687427 h 1341335"/>
                      <a:gd name="connsiteX10" fmla="*/ 777620 w 957251"/>
                      <a:gd name="connsiteY10" fmla="*/ 1341269 h 1341335"/>
                      <a:gd name="connsiteX11" fmla="*/ 708800 w 957251"/>
                      <a:gd name="connsiteY11" fmla="*/ 1041227 h 1341335"/>
                      <a:gd name="connsiteX12" fmla="*/ 708640 w 957251"/>
                      <a:gd name="connsiteY12" fmla="*/ 1023532 h 1341335"/>
                      <a:gd name="connsiteX13" fmla="*/ 662565 w 957251"/>
                      <a:gd name="connsiteY13" fmla="*/ 1050922 h 1341335"/>
                      <a:gd name="connsiteX14" fmla="*/ 478626 w 957251"/>
                      <a:gd name="connsiteY14" fmla="*/ 1091594 h 1341335"/>
                      <a:gd name="connsiteX15" fmla="*/ 294687 w 957251"/>
                      <a:gd name="connsiteY15" fmla="*/ 1050922 h 1341335"/>
                      <a:gd name="connsiteX16" fmla="*/ 248477 w 957251"/>
                      <a:gd name="connsiteY16" fmla="*/ 1023451 h 1341335"/>
                      <a:gd name="connsiteX17" fmla="*/ 248452 w 957251"/>
                      <a:gd name="connsiteY17" fmla="*/ 1026242 h 1341335"/>
                      <a:gd name="connsiteX18" fmla="*/ 179632 w 957251"/>
                      <a:gd name="connsiteY18" fmla="*/ 1326284 h 1341335"/>
                      <a:gd name="connsiteX19" fmla="*/ 12702 w 957251"/>
                      <a:gd name="connsiteY19" fmla="*/ 672442 h 1341335"/>
                      <a:gd name="connsiteX20" fmla="*/ 6710 w 957251"/>
                      <a:gd name="connsiteY20" fmla="*/ 580956 h 1341335"/>
                      <a:gd name="connsiteX21" fmla="*/ 6073 w 957251"/>
                      <a:gd name="connsiteY21" fmla="*/ 574036 h 1341335"/>
                      <a:gd name="connsiteX22" fmla="*/ 6180 w 957251"/>
                      <a:gd name="connsiteY22" fmla="*/ 572870 h 1341335"/>
                      <a:gd name="connsiteX23" fmla="*/ 3936 w 957251"/>
                      <a:gd name="connsiteY23" fmla="*/ 538614 h 1341335"/>
                      <a:gd name="connsiteX24" fmla="*/ 70035 w 957251"/>
                      <a:gd name="connsiteY24" fmla="*/ 66 h 1341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57251" h="1341335">
                        <a:moveTo>
                          <a:pt x="70035" y="66"/>
                        </a:moveTo>
                        <a:cubicBezTo>
                          <a:pt x="100999" y="-2493"/>
                          <a:pt x="135165" y="69412"/>
                          <a:pt x="165373" y="187734"/>
                        </a:cubicBezTo>
                        <a:lnTo>
                          <a:pt x="165645" y="188943"/>
                        </a:lnTo>
                        <a:lnTo>
                          <a:pt x="214417" y="144869"/>
                        </a:lnTo>
                        <a:cubicBezTo>
                          <a:pt x="289837" y="89064"/>
                          <a:pt x="380757" y="56478"/>
                          <a:pt x="478626" y="56478"/>
                        </a:cubicBezTo>
                        <a:cubicBezTo>
                          <a:pt x="576495" y="56478"/>
                          <a:pt x="667415" y="89064"/>
                          <a:pt x="742835" y="144869"/>
                        </a:cubicBezTo>
                        <a:lnTo>
                          <a:pt x="795010" y="192017"/>
                        </a:lnTo>
                        <a:lnTo>
                          <a:pt x="815166" y="123119"/>
                        </a:lnTo>
                        <a:cubicBezTo>
                          <a:pt x="838971" y="53099"/>
                          <a:pt x="863995" y="13132"/>
                          <a:pt x="887218" y="15051"/>
                        </a:cubicBezTo>
                        <a:cubicBezTo>
                          <a:pt x="949146" y="20169"/>
                          <a:pt x="974814" y="321202"/>
                          <a:pt x="944550" y="687427"/>
                        </a:cubicBezTo>
                        <a:cubicBezTo>
                          <a:pt x="914285" y="1053651"/>
                          <a:pt x="839548" y="1346386"/>
                          <a:pt x="777620" y="1341269"/>
                        </a:cubicBezTo>
                        <a:cubicBezTo>
                          <a:pt x="738916" y="1338070"/>
                          <a:pt x="714374" y="1219280"/>
                          <a:pt x="708800" y="1041227"/>
                        </a:cubicBezTo>
                        <a:lnTo>
                          <a:pt x="708640" y="1023532"/>
                        </a:lnTo>
                        <a:lnTo>
                          <a:pt x="662565" y="1050922"/>
                        </a:lnTo>
                        <a:cubicBezTo>
                          <a:pt x="606030" y="1077112"/>
                          <a:pt x="543872" y="1091594"/>
                          <a:pt x="478626" y="1091594"/>
                        </a:cubicBezTo>
                        <a:cubicBezTo>
                          <a:pt x="413380" y="1091594"/>
                          <a:pt x="351223" y="1077112"/>
                          <a:pt x="294687" y="1050922"/>
                        </a:cubicBezTo>
                        <a:lnTo>
                          <a:pt x="248477" y="1023451"/>
                        </a:lnTo>
                        <a:lnTo>
                          <a:pt x="248452" y="1026242"/>
                        </a:lnTo>
                        <a:cubicBezTo>
                          <a:pt x="242878" y="1204295"/>
                          <a:pt x="218337" y="1323085"/>
                          <a:pt x="179632" y="1326284"/>
                        </a:cubicBezTo>
                        <a:cubicBezTo>
                          <a:pt x="117704" y="1331401"/>
                          <a:pt x="42967" y="1038666"/>
                          <a:pt x="12702" y="672442"/>
                        </a:cubicBezTo>
                        <a:lnTo>
                          <a:pt x="6710" y="580956"/>
                        </a:lnTo>
                        <a:lnTo>
                          <a:pt x="6073" y="574036"/>
                        </a:lnTo>
                        <a:lnTo>
                          <a:pt x="6180" y="572870"/>
                        </a:lnTo>
                        <a:lnTo>
                          <a:pt x="3936" y="538614"/>
                        </a:lnTo>
                        <a:cubicBezTo>
                          <a:pt x="-10579" y="235582"/>
                          <a:pt x="15848" y="4544"/>
                          <a:pt x="70035" y="6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199D29FF-5AF5-4A55-B8B4-4F34F0B0D9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0539" y="4722939"/>
                    <a:ext cx="1367530" cy="124766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53EEEE2B-12E2-4D2B-BB53-201BA75DFD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81470" y="5750813"/>
                    <a:ext cx="496354" cy="297173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456AA53D-9B96-4EB8-A1DD-FD82874A8725}"/>
                      </a:ext>
                    </a:extLst>
                  </p:cNvPr>
                  <p:cNvGrpSpPr/>
                  <p:nvPr/>
                </p:nvGrpSpPr>
                <p:grpSpPr>
                  <a:xfrm>
                    <a:off x="5492768" y="5652552"/>
                    <a:ext cx="857061" cy="339531"/>
                    <a:chOff x="5548133" y="5805406"/>
                    <a:chExt cx="750274" cy="339531"/>
                  </a:xfrm>
                </p:grpSpPr>
                <p:sp>
                  <p:nvSpPr>
                    <p:cNvPr id="80" name="フリーフォーム: 図形 79">
                      <a:extLst>
                        <a:ext uri="{FF2B5EF4-FFF2-40B4-BE49-F238E27FC236}">
                          <a16:creationId xmlns:a16="http://schemas.microsoft.com/office/drawing/2014/main" id="{664819EA-BA96-4B0C-94E3-85E6793B290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48133" y="5821915"/>
                      <a:ext cx="750274" cy="323022"/>
                    </a:xfrm>
                    <a:custGeom>
                      <a:avLst/>
                      <a:gdLst>
                        <a:gd name="connsiteX0" fmla="*/ 211332 w 732226"/>
                        <a:gd name="connsiteY0" fmla="*/ 0 h 235586"/>
                        <a:gd name="connsiteX1" fmla="*/ 360766 w 732226"/>
                        <a:gd name="connsiteY1" fmla="*/ 34501 h 235586"/>
                        <a:gd name="connsiteX2" fmla="*/ 366113 w 732226"/>
                        <a:gd name="connsiteY2" fmla="*/ 38921 h 235586"/>
                        <a:gd name="connsiteX3" fmla="*/ 371460 w 732226"/>
                        <a:gd name="connsiteY3" fmla="*/ 34501 h 235586"/>
                        <a:gd name="connsiteX4" fmla="*/ 520894 w 732226"/>
                        <a:gd name="connsiteY4" fmla="*/ 0 h 235586"/>
                        <a:gd name="connsiteX5" fmla="*/ 732226 w 732226"/>
                        <a:gd name="connsiteY5" fmla="*/ 117793 h 235586"/>
                        <a:gd name="connsiteX6" fmla="*/ 520894 w 732226"/>
                        <a:gd name="connsiteY6" fmla="*/ 235586 h 235586"/>
                        <a:gd name="connsiteX7" fmla="*/ 371460 w 732226"/>
                        <a:gd name="connsiteY7" fmla="*/ 201085 h 235586"/>
                        <a:gd name="connsiteX8" fmla="*/ 366113 w 732226"/>
                        <a:gd name="connsiteY8" fmla="*/ 196665 h 235586"/>
                        <a:gd name="connsiteX9" fmla="*/ 360766 w 732226"/>
                        <a:gd name="connsiteY9" fmla="*/ 201085 h 235586"/>
                        <a:gd name="connsiteX10" fmla="*/ 211332 w 732226"/>
                        <a:gd name="connsiteY10" fmla="*/ 235586 h 235586"/>
                        <a:gd name="connsiteX11" fmla="*/ 0 w 732226"/>
                        <a:gd name="connsiteY11" fmla="*/ 117793 h 235586"/>
                        <a:gd name="connsiteX12" fmla="*/ 211332 w 732226"/>
                        <a:gd name="connsiteY12" fmla="*/ 0 h 2355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732226" h="235586">
                          <a:moveTo>
                            <a:pt x="211332" y="0"/>
                          </a:moveTo>
                          <a:cubicBezTo>
                            <a:pt x="269689" y="0"/>
                            <a:pt x="322523" y="13185"/>
                            <a:pt x="360766" y="34501"/>
                          </a:cubicBezTo>
                          <a:lnTo>
                            <a:pt x="366113" y="38921"/>
                          </a:lnTo>
                          <a:lnTo>
                            <a:pt x="371460" y="34501"/>
                          </a:lnTo>
                          <a:cubicBezTo>
                            <a:pt x="409704" y="13185"/>
                            <a:pt x="462537" y="0"/>
                            <a:pt x="520894" y="0"/>
                          </a:cubicBezTo>
                          <a:cubicBezTo>
                            <a:pt x="637609" y="0"/>
                            <a:pt x="732226" y="52738"/>
                            <a:pt x="732226" y="117793"/>
                          </a:cubicBezTo>
                          <a:cubicBezTo>
                            <a:pt x="732226" y="182848"/>
                            <a:pt x="637609" y="235586"/>
                            <a:pt x="520894" y="235586"/>
                          </a:cubicBezTo>
                          <a:cubicBezTo>
                            <a:pt x="462537" y="235586"/>
                            <a:pt x="409704" y="222402"/>
                            <a:pt x="371460" y="201085"/>
                          </a:cubicBezTo>
                          <a:lnTo>
                            <a:pt x="366113" y="196665"/>
                          </a:lnTo>
                          <a:lnTo>
                            <a:pt x="360766" y="201085"/>
                          </a:lnTo>
                          <a:cubicBezTo>
                            <a:pt x="322523" y="222402"/>
                            <a:pt x="269689" y="235586"/>
                            <a:pt x="211332" y="235586"/>
                          </a:cubicBezTo>
                          <a:cubicBezTo>
                            <a:pt x="94617" y="235586"/>
                            <a:pt x="0" y="182848"/>
                            <a:pt x="0" y="117793"/>
                          </a:cubicBezTo>
                          <a:cubicBezTo>
                            <a:pt x="0" y="52738"/>
                            <a:pt x="94617" y="0"/>
                            <a:pt x="211332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bg1">
                            <a:lumMod val="50000"/>
                          </a:schemeClr>
                        </a:gs>
                        <a:gs pos="100000">
                          <a:schemeClr val="tx1">
                            <a:lumMod val="75000"/>
                            <a:lumOff val="2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2857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" name="楕円 80">
                      <a:extLst>
                        <a:ext uri="{FF2B5EF4-FFF2-40B4-BE49-F238E27FC236}">
                          <a16:creationId xmlns:a16="http://schemas.microsoft.com/office/drawing/2014/main" id="{11BFCF75-7D82-4331-B2E7-F5B50532108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27377" y="5805406"/>
                      <a:ext cx="213854" cy="16929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" name="楕円 81">
                      <a:extLst>
                        <a:ext uri="{FF2B5EF4-FFF2-40B4-BE49-F238E27FC236}">
                          <a16:creationId xmlns:a16="http://schemas.microsoft.com/office/drawing/2014/main" id="{926BE975-3E4C-49AF-931A-E4D76EB9492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96007" y="5837140"/>
                      <a:ext cx="76594" cy="4715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0FEB459C-2563-441C-B555-1BEBB314B946}"/>
                </a:ext>
              </a:extLst>
            </p:cNvPr>
            <p:cNvGrpSpPr/>
            <p:nvPr/>
          </p:nvGrpSpPr>
          <p:grpSpPr>
            <a:xfrm rot="19945665">
              <a:off x="-674166" y="5198058"/>
              <a:ext cx="422310" cy="167107"/>
              <a:chOff x="1179760" y="5110214"/>
              <a:chExt cx="422310" cy="167107"/>
            </a:xfrm>
          </p:grpSpPr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A550E17E-FFB2-4BDA-8030-14FF5DFC3550}"/>
                  </a:ext>
                </a:extLst>
              </p:cNvPr>
              <p:cNvSpPr/>
              <p:nvPr/>
            </p:nvSpPr>
            <p:spPr bwMode="auto">
              <a:xfrm rot="6300000">
                <a:off x="1401993" y="4942098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B007ACDE-CD51-430A-A318-8732805CD0FF}"/>
                  </a:ext>
                </a:extLst>
              </p:cNvPr>
              <p:cNvSpPr/>
              <p:nvPr/>
            </p:nvSpPr>
            <p:spPr bwMode="auto">
              <a:xfrm rot="5400000">
                <a:off x="1347876" y="5005790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FE760A23-FF25-40AD-9372-2037504AEFBB}"/>
                  </a:ext>
                </a:extLst>
              </p:cNvPr>
              <p:cNvSpPr/>
              <p:nvPr/>
            </p:nvSpPr>
            <p:spPr bwMode="auto">
              <a:xfrm rot="4863801">
                <a:off x="1389746" y="5077243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1D2A80D0-0BAA-4AF5-ABB4-18D34E6303F2}"/>
                </a:ext>
              </a:extLst>
            </p:cNvPr>
            <p:cNvGrpSpPr/>
            <p:nvPr/>
          </p:nvGrpSpPr>
          <p:grpSpPr>
            <a:xfrm rot="1654335" flipH="1">
              <a:off x="267680" y="5198058"/>
              <a:ext cx="422310" cy="167107"/>
              <a:chOff x="1179760" y="5110214"/>
              <a:chExt cx="422310" cy="167107"/>
            </a:xfrm>
          </p:grpSpPr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934ED6EF-4DA6-4B7A-B6EA-0D55ECACFFF3}"/>
                  </a:ext>
                </a:extLst>
              </p:cNvPr>
              <p:cNvSpPr/>
              <p:nvPr/>
            </p:nvSpPr>
            <p:spPr bwMode="auto">
              <a:xfrm rot="6300000">
                <a:off x="1401993" y="4942098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1BDD7EAC-BD3D-42E6-8544-5EE8BAC3F206}"/>
                  </a:ext>
                </a:extLst>
              </p:cNvPr>
              <p:cNvSpPr/>
              <p:nvPr/>
            </p:nvSpPr>
            <p:spPr bwMode="auto">
              <a:xfrm rot="5400000">
                <a:off x="1347876" y="5005790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A81FD6B1-0EE2-4399-92B1-9A272C6E4964}"/>
                  </a:ext>
                </a:extLst>
              </p:cNvPr>
              <p:cNvSpPr/>
              <p:nvPr/>
            </p:nvSpPr>
            <p:spPr bwMode="auto">
              <a:xfrm rot="4863801">
                <a:off x="1389746" y="5077243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15788149-AE3E-47DF-B608-60D8CA471B99}"/>
                </a:ext>
              </a:extLst>
            </p:cNvPr>
            <p:cNvSpPr/>
            <p:nvPr/>
          </p:nvSpPr>
          <p:spPr bwMode="auto">
            <a:xfrm>
              <a:off x="-453583" y="4650148"/>
              <a:ext cx="940169" cy="308917"/>
            </a:xfrm>
            <a:custGeom>
              <a:avLst/>
              <a:gdLst>
                <a:gd name="connsiteX0" fmla="*/ 694269 w 951525"/>
                <a:gd name="connsiteY0" fmla="*/ 0 h 312649"/>
                <a:gd name="connsiteX1" fmla="*/ 795201 w 951525"/>
                <a:gd name="connsiteY1" fmla="*/ 100932 h 312649"/>
                <a:gd name="connsiteX2" fmla="*/ 896132 w 951525"/>
                <a:gd name="connsiteY2" fmla="*/ 0 h 312649"/>
                <a:gd name="connsiteX3" fmla="*/ 951525 w 951525"/>
                <a:gd name="connsiteY3" fmla="*/ 55393 h 312649"/>
                <a:gd name="connsiteX4" fmla="*/ 850593 w 951525"/>
                <a:gd name="connsiteY4" fmla="*/ 156325 h 312649"/>
                <a:gd name="connsiteX5" fmla="*/ 951525 w 951525"/>
                <a:gd name="connsiteY5" fmla="*/ 257256 h 312649"/>
                <a:gd name="connsiteX6" fmla="*/ 896132 w 951525"/>
                <a:gd name="connsiteY6" fmla="*/ 312649 h 312649"/>
                <a:gd name="connsiteX7" fmla="*/ 795201 w 951525"/>
                <a:gd name="connsiteY7" fmla="*/ 211717 h 312649"/>
                <a:gd name="connsiteX8" fmla="*/ 694269 w 951525"/>
                <a:gd name="connsiteY8" fmla="*/ 312649 h 312649"/>
                <a:gd name="connsiteX9" fmla="*/ 638876 w 951525"/>
                <a:gd name="connsiteY9" fmla="*/ 257256 h 312649"/>
                <a:gd name="connsiteX10" fmla="*/ 739808 w 951525"/>
                <a:gd name="connsiteY10" fmla="*/ 156325 h 312649"/>
                <a:gd name="connsiteX11" fmla="*/ 638876 w 951525"/>
                <a:gd name="connsiteY11" fmla="*/ 55393 h 312649"/>
                <a:gd name="connsiteX12" fmla="*/ 55393 w 951525"/>
                <a:gd name="connsiteY12" fmla="*/ 0 h 312649"/>
                <a:gd name="connsiteX13" fmla="*/ 156325 w 951525"/>
                <a:gd name="connsiteY13" fmla="*/ 100932 h 312649"/>
                <a:gd name="connsiteX14" fmla="*/ 257256 w 951525"/>
                <a:gd name="connsiteY14" fmla="*/ 0 h 312649"/>
                <a:gd name="connsiteX15" fmla="*/ 312649 w 951525"/>
                <a:gd name="connsiteY15" fmla="*/ 55393 h 312649"/>
                <a:gd name="connsiteX16" fmla="*/ 211717 w 951525"/>
                <a:gd name="connsiteY16" fmla="*/ 156325 h 312649"/>
                <a:gd name="connsiteX17" fmla="*/ 312649 w 951525"/>
                <a:gd name="connsiteY17" fmla="*/ 257256 h 312649"/>
                <a:gd name="connsiteX18" fmla="*/ 257256 w 951525"/>
                <a:gd name="connsiteY18" fmla="*/ 312649 h 312649"/>
                <a:gd name="connsiteX19" fmla="*/ 156325 w 951525"/>
                <a:gd name="connsiteY19" fmla="*/ 211717 h 312649"/>
                <a:gd name="connsiteX20" fmla="*/ 55393 w 951525"/>
                <a:gd name="connsiteY20" fmla="*/ 312649 h 312649"/>
                <a:gd name="connsiteX21" fmla="*/ 0 w 951525"/>
                <a:gd name="connsiteY21" fmla="*/ 257256 h 312649"/>
                <a:gd name="connsiteX22" fmla="*/ 100932 w 951525"/>
                <a:gd name="connsiteY22" fmla="*/ 156325 h 312649"/>
                <a:gd name="connsiteX23" fmla="*/ 0 w 951525"/>
                <a:gd name="connsiteY23" fmla="*/ 55393 h 312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51525" h="312649">
                  <a:moveTo>
                    <a:pt x="694269" y="0"/>
                  </a:moveTo>
                  <a:lnTo>
                    <a:pt x="795201" y="100932"/>
                  </a:lnTo>
                  <a:lnTo>
                    <a:pt x="896132" y="0"/>
                  </a:lnTo>
                  <a:lnTo>
                    <a:pt x="951525" y="55393"/>
                  </a:lnTo>
                  <a:lnTo>
                    <a:pt x="850593" y="156325"/>
                  </a:lnTo>
                  <a:lnTo>
                    <a:pt x="951525" y="257256"/>
                  </a:lnTo>
                  <a:lnTo>
                    <a:pt x="896132" y="312649"/>
                  </a:lnTo>
                  <a:lnTo>
                    <a:pt x="795201" y="211717"/>
                  </a:lnTo>
                  <a:lnTo>
                    <a:pt x="694269" y="312649"/>
                  </a:lnTo>
                  <a:lnTo>
                    <a:pt x="638876" y="257256"/>
                  </a:lnTo>
                  <a:lnTo>
                    <a:pt x="739808" y="156325"/>
                  </a:lnTo>
                  <a:lnTo>
                    <a:pt x="638876" y="55393"/>
                  </a:lnTo>
                  <a:close/>
                  <a:moveTo>
                    <a:pt x="55393" y="0"/>
                  </a:moveTo>
                  <a:lnTo>
                    <a:pt x="156325" y="100932"/>
                  </a:lnTo>
                  <a:lnTo>
                    <a:pt x="257256" y="0"/>
                  </a:lnTo>
                  <a:lnTo>
                    <a:pt x="312649" y="55393"/>
                  </a:lnTo>
                  <a:lnTo>
                    <a:pt x="211717" y="156325"/>
                  </a:lnTo>
                  <a:lnTo>
                    <a:pt x="312649" y="257256"/>
                  </a:lnTo>
                  <a:lnTo>
                    <a:pt x="257256" y="312649"/>
                  </a:lnTo>
                  <a:lnTo>
                    <a:pt x="156325" y="211717"/>
                  </a:lnTo>
                  <a:lnTo>
                    <a:pt x="55393" y="312649"/>
                  </a:lnTo>
                  <a:lnTo>
                    <a:pt x="0" y="257256"/>
                  </a:lnTo>
                  <a:lnTo>
                    <a:pt x="100932" y="156325"/>
                  </a:lnTo>
                  <a:lnTo>
                    <a:pt x="0" y="55393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0242286C-73E5-4CA5-A714-79FA16B7D7DB}"/>
              </a:ext>
            </a:extLst>
          </p:cNvPr>
          <p:cNvGrpSpPr/>
          <p:nvPr/>
        </p:nvGrpSpPr>
        <p:grpSpPr>
          <a:xfrm>
            <a:off x="8118510" y="767944"/>
            <a:ext cx="1250597" cy="1660343"/>
            <a:chOff x="7686395" y="1043734"/>
            <a:chExt cx="1585244" cy="2104634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8FBDF0C2-3EFB-4C87-8570-D6AC0213CF9F}"/>
                </a:ext>
              </a:extLst>
            </p:cNvPr>
            <p:cNvGrpSpPr/>
            <p:nvPr/>
          </p:nvGrpSpPr>
          <p:grpSpPr>
            <a:xfrm>
              <a:off x="7686395" y="1043734"/>
              <a:ext cx="1585244" cy="2104634"/>
              <a:chOff x="4982255" y="1043734"/>
              <a:chExt cx="1585244" cy="2104634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541D8441-E538-4229-85D6-33108D22340A}"/>
                  </a:ext>
                </a:extLst>
              </p:cNvPr>
              <p:cNvGrpSpPr/>
              <p:nvPr/>
            </p:nvGrpSpPr>
            <p:grpSpPr>
              <a:xfrm flipH="1">
                <a:off x="4982255" y="1043734"/>
                <a:ext cx="1585244" cy="2017118"/>
                <a:chOff x="201718" y="4292600"/>
                <a:chExt cx="1585244" cy="2017118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74BF8844-1BE6-4549-BB83-703663CD9A6D}"/>
                    </a:ext>
                  </a:extLst>
                </p:cNvPr>
                <p:cNvGrpSpPr/>
                <p:nvPr/>
              </p:nvGrpSpPr>
              <p:grpSpPr>
                <a:xfrm>
                  <a:off x="201718" y="4292600"/>
                  <a:ext cx="1585244" cy="528570"/>
                  <a:chOff x="226096" y="4388036"/>
                  <a:chExt cx="1462863" cy="487766"/>
                </a:xfrm>
              </p:grpSpPr>
              <p:sp>
                <p:nvSpPr>
                  <p:cNvPr id="97" name="二等辺三角形 9">
                    <a:extLst>
                      <a:ext uri="{FF2B5EF4-FFF2-40B4-BE49-F238E27FC236}">
                        <a16:creationId xmlns:a16="http://schemas.microsoft.com/office/drawing/2014/main" id="{872CEE03-0414-45DF-8D0F-268E0062EE11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092798" y="4388037"/>
                    <a:ext cx="596161" cy="487765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二等辺三角形 9">
                    <a:extLst>
                      <a:ext uri="{FF2B5EF4-FFF2-40B4-BE49-F238E27FC236}">
                        <a16:creationId xmlns:a16="http://schemas.microsoft.com/office/drawing/2014/main" id="{37005DFE-44BC-420A-A62A-14B65DC0B57B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26096" y="4388036"/>
                    <a:ext cx="596161" cy="487765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8CC42C77-8D65-4880-8BF3-1086A29A7155}"/>
                    </a:ext>
                  </a:extLst>
                </p:cNvPr>
                <p:cNvGrpSpPr/>
                <p:nvPr/>
              </p:nvGrpSpPr>
              <p:grpSpPr>
                <a:xfrm>
                  <a:off x="311601" y="4563282"/>
                  <a:ext cx="1367530" cy="1746436"/>
                  <a:chOff x="5250539" y="4722939"/>
                  <a:chExt cx="1367530" cy="1746436"/>
                </a:xfrm>
              </p:grpSpPr>
              <p:sp>
                <p:nvSpPr>
                  <p:cNvPr id="94" name="楕円 93">
                    <a:extLst>
                      <a:ext uri="{FF2B5EF4-FFF2-40B4-BE49-F238E27FC236}">
                        <a16:creationId xmlns:a16="http://schemas.microsoft.com/office/drawing/2014/main" id="{A43B2554-2781-407A-8D05-9868CB03C7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45354" y="5970601"/>
                    <a:ext cx="156883" cy="498774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楕円 94">
                    <a:extLst>
                      <a:ext uri="{FF2B5EF4-FFF2-40B4-BE49-F238E27FC236}">
                        <a16:creationId xmlns:a16="http://schemas.microsoft.com/office/drawing/2014/main" id="{DD4F7DD6-FBCE-42D6-93E0-6D8714671F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65519" y="5970601"/>
                    <a:ext cx="156883" cy="498774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chemeClr val="tx1">
                          <a:lumMod val="75000"/>
                          <a:lumOff val="2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楕円 95">
                    <a:extLst>
                      <a:ext uri="{FF2B5EF4-FFF2-40B4-BE49-F238E27FC236}">
                        <a16:creationId xmlns:a16="http://schemas.microsoft.com/office/drawing/2014/main" id="{1202AFB3-3F7D-4518-8396-AAFADE5D0F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0539" y="4722939"/>
                    <a:ext cx="1367530" cy="124766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1E6B7A35-2056-4247-AF63-EDBA56D12170}"/>
                  </a:ext>
                </a:extLst>
              </p:cNvPr>
              <p:cNvSpPr/>
              <p:nvPr/>
            </p:nvSpPr>
            <p:spPr bwMode="auto">
              <a:xfrm flipH="1">
                <a:off x="5292069" y="1823162"/>
                <a:ext cx="962355" cy="1325206"/>
              </a:xfrm>
              <a:custGeom>
                <a:avLst/>
                <a:gdLst>
                  <a:gd name="connsiteX0" fmla="*/ 70035 w 957251"/>
                  <a:gd name="connsiteY0" fmla="*/ 66 h 1341335"/>
                  <a:gd name="connsiteX1" fmla="*/ 165373 w 957251"/>
                  <a:gd name="connsiteY1" fmla="*/ 187734 h 1341335"/>
                  <a:gd name="connsiteX2" fmla="*/ 165645 w 957251"/>
                  <a:gd name="connsiteY2" fmla="*/ 188943 h 1341335"/>
                  <a:gd name="connsiteX3" fmla="*/ 214417 w 957251"/>
                  <a:gd name="connsiteY3" fmla="*/ 144869 h 1341335"/>
                  <a:gd name="connsiteX4" fmla="*/ 478626 w 957251"/>
                  <a:gd name="connsiteY4" fmla="*/ 56478 h 1341335"/>
                  <a:gd name="connsiteX5" fmla="*/ 742835 w 957251"/>
                  <a:gd name="connsiteY5" fmla="*/ 144869 h 1341335"/>
                  <a:gd name="connsiteX6" fmla="*/ 795010 w 957251"/>
                  <a:gd name="connsiteY6" fmla="*/ 192017 h 1341335"/>
                  <a:gd name="connsiteX7" fmla="*/ 815166 w 957251"/>
                  <a:gd name="connsiteY7" fmla="*/ 123119 h 1341335"/>
                  <a:gd name="connsiteX8" fmla="*/ 887218 w 957251"/>
                  <a:gd name="connsiteY8" fmla="*/ 15051 h 1341335"/>
                  <a:gd name="connsiteX9" fmla="*/ 944550 w 957251"/>
                  <a:gd name="connsiteY9" fmla="*/ 687427 h 1341335"/>
                  <a:gd name="connsiteX10" fmla="*/ 777620 w 957251"/>
                  <a:gd name="connsiteY10" fmla="*/ 1341269 h 1341335"/>
                  <a:gd name="connsiteX11" fmla="*/ 708800 w 957251"/>
                  <a:gd name="connsiteY11" fmla="*/ 1041227 h 1341335"/>
                  <a:gd name="connsiteX12" fmla="*/ 708640 w 957251"/>
                  <a:gd name="connsiteY12" fmla="*/ 1023532 h 1341335"/>
                  <a:gd name="connsiteX13" fmla="*/ 662565 w 957251"/>
                  <a:gd name="connsiteY13" fmla="*/ 1050922 h 1341335"/>
                  <a:gd name="connsiteX14" fmla="*/ 478626 w 957251"/>
                  <a:gd name="connsiteY14" fmla="*/ 1091594 h 1341335"/>
                  <a:gd name="connsiteX15" fmla="*/ 294687 w 957251"/>
                  <a:gd name="connsiteY15" fmla="*/ 1050922 h 1341335"/>
                  <a:gd name="connsiteX16" fmla="*/ 248477 w 957251"/>
                  <a:gd name="connsiteY16" fmla="*/ 1023451 h 1341335"/>
                  <a:gd name="connsiteX17" fmla="*/ 248452 w 957251"/>
                  <a:gd name="connsiteY17" fmla="*/ 1026242 h 1341335"/>
                  <a:gd name="connsiteX18" fmla="*/ 179632 w 957251"/>
                  <a:gd name="connsiteY18" fmla="*/ 1326284 h 1341335"/>
                  <a:gd name="connsiteX19" fmla="*/ 12702 w 957251"/>
                  <a:gd name="connsiteY19" fmla="*/ 672442 h 1341335"/>
                  <a:gd name="connsiteX20" fmla="*/ 6710 w 957251"/>
                  <a:gd name="connsiteY20" fmla="*/ 580956 h 1341335"/>
                  <a:gd name="connsiteX21" fmla="*/ 6073 w 957251"/>
                  <a:gd name="connsiteY21" fmla="*/ 574036 h 1341335"/>
                  <a:gd name="connsiteX22" fmla="*/ 6180 w 957251"/>
                  <a:gd name="connsiteY22" fmla="*/ 572870 h 1341335"/>
                  <a:gd name="connsiteX23" fmla="*/ 3936 w 957251"/>
                  <a:gd name="connsiteY23" fmla="*/ 538614 h 1341335"/>
                  <a:gd name="connsiteX24" fmla="*/ 70035 w 957251"/>
                  <a:gd name="connsiteY24" fmla="*/ 66 h 1341335"/>
                  <a:gd name="connsiteX0" fmla="*/ 70035 w 944805"/>
                  <a:gd name="connsiteY0" fmla="*/ 66 h 1341335"/>
                  <a:gd name="connsiteX1" fmla="*/ 165373 w 944805"/>
                  <a:gd name="connsiteY1" fmla="*/ 187734 h 1341335"/>
                  <a:gd name="connsiteX2" fmla="*/ 165645 w 944805"/>
                  <a:gd name="connsiteY2" fmla="*/ 188943 h 1341335"/>
                  <a:gd name="connsiteX3" fmla="*/ 214417 w 944805"/>
                  <a:gd name="connsiteY3" fmla="*/ 144869 h 1341335"/>
                  <a:gd name="connsiteX4" fmla="*/ 478626 w 944805"/>
                  <a:gd name="connsiteY4" fmla="*/ 56478 h 1341335"/>
                  <a:gd name="connsiteX5" fmla="*/ 742835 w 944805"/>
                  <a:gd name="connsiteY5" fmla="*/ 144869 h 1341335"/>
                  <a:gd name="connsiteX6" fmla="*/ 795010 w 944805"/>
                  <a:gd name="connsiteY6" fmla="*/ 192017 h 1341335"/>
                  <a:gd name="connsiteX7" fmla="*/ 815166 w 944805"/>
                  <a:gd name="connsiteY7" fmla="*/ 123119 h 1341335"/>
                  <a:gd name="connsiteX8" fmla="*/ 944550 w 944805"/>
                  <a:gd name="connsiteY8" fmla="*/ 687427 h 1341335"/>
                  <a:gd name="connsiteX9" fmla="*/ 777620 w 944805"/>
                  <a:gd name="connsiteY9" fmla="*/ 1341269 h 1341335"/>
                  <a:gd name="connsiteX10" fmla="*/ 708800 w 944805"/>
                  <a:gd name="connsiteY10" fmla="*/ 1041227 h 1341335"/>
                  <a:gd name="connsiteX11" fmla="*/ 708640 w 944805"/>
                  <a:gd name="connsiteY11" fmla="*/ 1023532 h 1341335"/>
                  <a:gd name="connsiteX12" fmla="*/ 662565 w 944805"/>
                  <a:gd name="connsiteY12" fmla="*/ 1050922 h 1341335"/>
                  <a:gd name="connsiteX13" fmla="*/ 478626 w 944805"/>
                  <a:gd name="connsiteY13" fmla="*/ 1091594 h 1341335"/>
                  <a:gd name="connsiteX14" fmla="*/ 294687 w 944805"/>
                  <a:gd name="connsiteY14" fmla="*/ 1050922 h 1341335"/>
                  <a:gd name="connsiteX15" fmla="*/ 248477 w 944805"/>
                  <a:gd name="connsiteY15" fmla="*/ 1023451 h 1341335"/>
                  <a:gd name="connsiteX16" fmla="*/ 248452 w 944805"/>
                  <a:gd name="connsiteY16" fmla="*/ 1026242 h 1341335"/>
                  <a:gd name="connsiteX17" fmla="*/ 179632 w 944805"/>
                  <a:gd name="connsiteY17" fmla="*/ 1326284 h 1341335"/>
                  <a:gd name="connsiteX18" fmla="*/ 12702 w 944805"/>
                  <a:gd name="connsiteY18" fmla="*/ 672442 h 1341335"/>
                  <a:gd name="connsiteX19" fmla="*/ 6710 w 944805"/>
                  <a:gd name="connsiteY19" fmla="*/ 580956 h 1341335"/>
                  <a:gd name="connsiteX20" fmla="*/ 6073 w 944805"/>
                  <a:gd name="connsiteY20" fmla="*/ 574036 h 1341335"/>
                  <a:gd name="connsiteX21" fmla="*/ 6180 w 944805"/>
                  <a:gd name="connsiteY21" fmla="*/ 572870 h 1341335"/>
                  <a:gd name="connsiteX22" fmla="*/ 3936 w 944805"/>
                  <a:gd name="connsiteY22" fmla="*/ 538614 h 1341335"/>
                  <a:gd name="connsiteX23" fmla="*/ 70035 w 944805"/>
                  <a:gd name="connsiteY23" fmla="*/ 66 h 1341335"/>
                  <a:gd name="connsiteX0" fmla="*/ 70035 w 944550"/>
                  <a:gd name="connsiteY0" fmla="*/ 66 h 1341335"/>
                  <a:gd name="connsiteX1" fmla="*/ 165373 w 944550"/>
                  <a:gd name="connsiteY1" fmla="*/ 187734 h 1341335"/>
                  <a:gd name="connsiteX2" fmla="*/ 165645 w 944550"/>
                  <a:gd name="connsiteY2" fmla="*/ 188943 h 1341335"/>
                  <a:gd name="connsiteX3" fmla="*/ 214417 w 944550"/>
                  <a:gd name="connsiteY3" fmla="*/ 144869 h 1341335"/>
                  <a:gd name="connsiteX4" fmla="*/ 478626 w 944550"/>
                  <a:gd name="connsiteY4" fmla="*/ 56478 h 1341335"/>
                  <a:gd name="connsiteX5" fmla="*/ 742835 w 944550"/>
                  <a:gd name="connsiteY5" fmla="*/ 144869 h 1341335"/>
                  <a:gd name="connsiteX6" fmla="*/ 795010 w 944550"/>
                  <a:gd name="connsiteY6" fmla="*/ 192017 h 1341335"/>
                  <a:gd name="connsiteX7" fmla="*/ 944550 w 944550"/>
                  <a:gd name="connsiteY7" fmla="*/ 687427 h 1341335"/>
                  <a:gd name="connsiteX8" fmla="*/ 777620 w 944550"/>
                  <a:gd name="connsiteY8" fmla="*/ 1341269 h 1341335"/>
                  <a:gd name="connsiteX9" fmla="*/ 708800 w 944550"/>
                  <a:gd name="connsiteY9" fmla="*/ 1041227 h 1341335"/>
                  <a:gd name="connsiteX10" fmla="*/ 708640 w 944550"/>
                  <a:gd name="connsiteY10" fmla="*/ 1023532 h 1341335"/>
                  <a:gd name="connsiteX11" fmla="*/ 662565 w 944550"/>
                  <a:gd name="connsiteY11" fmla="*/ 1050922 h 1341335"/>
                  <a:gd name="connsiteX12" fmla="*/ 478626 w 944550"/>
                  <a:gd name="connsiteY12" fmla="*/ 1091594 h 1341335"/>
                  <a:gd name="connsiteX13" fmla="*/ 294687 w 944550"/>
                  <a:gd name="connsiteY13" fmla="*/ 1050922 h 1341335"/>
                  <a:gd name="connsiteX14" fmla="*/ 248477 w 944550"/>
                  <a:gd name="connsiteY14" fmla="*/ 1023451 h 1341335"/>
                  <a:gd name="connsiteX15" fmla="*/ 248452 w 944550"/>
                  <a:gd name="connsiteY15" fmla="*/ 1026242 h 1341335"/>
                  <a:gd name="connsiteX16" fmla="*/ 179632 w 944550"/>
                  <a:gd name="connsiteY16" fmla="*/ 1326284 h 1341335"/>
                  <a:gd name="connsiteX17" fmla="*/ 12702 w 944550"/>
                  <a:gd name="connsiteY17" fmla="*/ 672442 h 1341335"/>
                  <a:gd name="connsiteX18" fmla="*/ 6710 w 944550"/>
                  <a:gd name="connsiteY18" fmla="*/ 580956 h 1341335"/>
                  <a:gd name="connsiteX19" fmla="*/ 6073 w 944550"/>
                  <a:gd name="connsiteY19" fmla="*/ 574036 h 1341335"/>
                  <a:gd name="connsiteX20" fmla="*/ 6180 w 944550"/>
                  <a:gd name="connsiteY20" fmla="*/ 572870 h 1341335"/>
                  <a:gd name="connsiteX21" fmla="*/ 3936 w 944550"/>
                  <a:gd name="connsiteY21" fmla="*/ 538614 h 1341335"/>
                  <a:gd name="connsiteX22" fmla="*/ 70035 w 944550"/>
                  <a:gd name="connsiteY22" fmla="*/ 66 h 1341335"/>
                  <a:gd name="connsiteX0" fmla="*/ 0 w 940614"/>
                  <a:gd name="connsiteY0" fmla="*/ 482136 h 1284857"/>
                  <a:gd name="connsiteX1" fmla="*/ 161437 w 940614"/>
                  <a:gd name="connsiteY1" fmla="*/ 131256 h 1284857"/>
                  <a:gd name="connsiteX2" fmla="*/ 161709 w 940614"/>
                  <a:gd name="connsiteY2" fmla="*/ 132465 h 1284857"/>
                  <a:gd name="connsiteX3" fmla="*/ 210481 w 940614"/>
                  <a:gd name="connsiteY3" fmla="*/ 88391 h 1284857"/>
                  <a:gd name="connsiteX4" fmla="*/ 474690 w 940614"/>
                  <a:gd name="connsiteY4" fmla="*/ 0 h 1284857"/>
                  <a:gd name="connsiteX5" fmla="*/ 738899 w 940614"/>
                  <a:gd name="connsiteY5" fmla="*/ 88391 h 1284857"/>
                  <a:gd name="connsiteX6" fmla="*/ 791074 w 940614"/>
                  <a:gd name="connsiteY6" fmla="*/ 135539 h 1284857"/>
                  <a:gd name="connsiteX7" fmla="*/ 940614 w 940614"/>
                  <a:gd name="connsiteY7" fmla="*/ 630949 h 1284857"/>
                  <a:gd name="connsiteX8" fmla="*/ 773684 w 940614"/>
                  <a:gd name="connsiteY8" fmla="*/ 1284791 h 1284857"/>
                  <a:gd name="connsiteX9" fmla="*/ 704864 w 940614"/>
                  <a:gd name="connsiteY9" fmla="*/ 984749 h 1284857"/>
                  <a:gd name="connsiteX10" fmla="*/ 704704 w 940614"/>
                  <a:gd name="connsiteY10" fmla="*/ 967054 h 1284857"/>
                  <a:gd name="connsiteX11" fmla="*/ 658629 w 940614"/>
                  <a:gd name="connsiteY11" fmla="*/ 994444 h 1284857"/>
                  <a:gd name="connsiteX12" fmla="*/ 474690 w 940614"/>
                  <a:gd name="connsiteY12" fmla="*/ 1035116 h 1284857"/>
                  <a:gd name="connsiteX13" fmla="*/ 290751 w 940614"/>
                  <a:gd name="connsiteY13" fmla="*/ 994444 h 1284857"/>
                  <a:gd name="connsiteX14" fmla="*/ 244541 w 940614"/>
                  <a:gd name="connsiteY14" fmla="*/ 966973 h 1284857"/>
                  <a:gd name="connsiteX15" fmla="*/ 244516 w 940614"/>
                  <a:gd name="connsiteY15" fmla="*/ 969764 h 1284857"/>
                  <a:gd name="connsiteX16" fmla="*/ 175696 w 940614"/>
                  <a:gd name="connsiteY16" fmla="*/ 1269806 h 1284857"/>
                  <a:gd name="connsiteX17" fmla="*/ 8766 w 940614"/>
                  <a:gd name="connsiteY17" fmla="*/ 615964 h 1284857"/>
                  <a:gd name="connsiteX18" fmla="*/ 2774 w 940614"/>
                  <a:gd name="connsiteY18" fmla="*/ 524478 h 1284857"/>
                  <a:gd name="connsiteX19" fmla="*/ 2137 w 940614"/>
                  <a:gd name="connsiteY19" fmla="*/ 517558 h 1284857"/>
                  <a:gd name="connsiteX20" fmla="*/ 2244 w 940614"/>
                  <a:gd name="connsiteY20" fmla="*/ 516392 h 1284857"/>
                  <a:gd name="connsiteX21" fmla="*/ 0 w 940614"/>
                  <a:gd name="connsiteY21" fmla="*/ 482136 h 1284857"/>
                  <a:gd name="connsiteX0" fmla="*/ 107 w 938477"/>
                  <a:gd name="connsiteY0" fmla="*/ 516392 h 1284857"/>
                  <a:gd name="connsiteX1" fmla="*/ 159300 w 938477"/>
                  <a:gd name="connsiteY1" fmla="*/ 131256 h 1284857"/>
                  <a:gd name="connsiteX2" fmla="*/ 159572 w 938477"/>
                  <a:gd name="connsiteY2" fmla="*/ 132465 h 1284857"/>
                  <a:gd name="connsiteX3" fmla="*/ 208344 w 938477"/>
                  <a:gd name="connsiteY3" fmla="*/ 88391 h 1284857"/>
                  <a:gd name="connsiteX4" fmla="*/ 472553 w 938477"/>
                  <a:gd name="connsiteY4" fmla="*/ 0 h 1284857"/>
                  <a:gd name="connsiteX5" fmla="*/ 736762 w 938477"/>
                  <a:gd name="connsiteY5" fmla="*/ 88391 h 1284857"/>
                  <a:gd name="connsiteX6" fmla="*/ 788937 w 938477"/>
                  <a:gd name="connsiteY6" fmla="*/ 135539 h 1284857"/>
                  <a:gd name="connsiteX7" fmla="*/ 938477 w 938477"/>
                  <a:gd name="connsiteY7" fmla="*/ 630949 h 1284857"/>
                  <a:gd name="connsiteX8" fmla="*/ 771547 w 938477"/>
                  <a:gd name="connsiteY8" fmla="*/ 1284791 h 1284857"/>
                  <a:gd name="connsiteX9" fmla="*/ 702727 w 938477"/>
                  <a:gd name="connsiteY9" fmla="*/ 984749 h 1284857"/>
                  <a:gd name="connsiteX10" fmla="*/ 702567 w 938477"/>
                  <a:gd name="connsiteY10" fmla="*/ 967054 h 1284857"/>
                  <a:gd name="connsiteX11" fmla="*/ 656492 w 938477"/>
                  <a:gd name="connsiteY11" fmla="*/ 994444 h 1284857"/>
                  <a:gd name="connsiteX12" fmla="*/ 472553 w 938477"/>
                  <a:gd name="connsiteY12" fmla="*/ 1035116 h 1284857"/>
                  <a:gd name="connsiteX13" fmla="*/ 288614 w 938477"/>
                  <a:gd name="connsiteY13" fmla="*/ 994444 h 1284857"/>
                  <a:gd name="connsiteX14" fmla="*/ 242404 w 938477"/>
                  <a:gd name="connsiteY14" fmla="*/ 966973 h 1284857"/>
                  <a:gd name="connsiteX15" fmla="*/ 242379 w 938477"/>
                  <a:gd name="connsiteY15" fmla="*/ 969764 h 1284857"/>
                  <a:gd name="connsiteX16" fmla="*/ 173559 w 938477"/>
                  <a:gd name="connsiteY16" fmla="*/ 1269806 h 1284857"/>
                  <a:gd name="connsiteX17" fmla="*/ 6629 w 938477"/>
                  <a:gd name="connsiteY17" fmla="*/ 615964 h 1284857"/>
                  <a:gd name="connsiteX18" fmla="*/ 637 w 938477"/>
                  <a:gd name="connsiteY18" fmla="*/ 524478 h 1284857"/>
                  <a:gd name="connsiteX19" fmla="*/ 0 w 938477"/>
                  <a:gd name="connsiteY19" fmla="*/ 517558 h 1284857"/>
                  <a:gd name="connsiteX20" fmla="*/ 107 w 938477"/>
                  <a:gd name="connsiteY20" fmla="*/ 516392 h 1284857"/>
                  <a:gd name="connsiteX0" fmla="*/ 0 w 938477"/>
                  <a:gd name="connsiteY0" fmla="*/ 517558 h 1284857"/>
                  <a:gd name="connsiteX1" fmla="*/ 159300 w 938477"/>
                  <a:gd name="connsiteY1" fmla="*/ 131256 h 1284857"/>
                  <a:gd name="connsiteX2" fmla="*/ 159572 w 938477"/>
                  <a:gd name="connsiteY2" fmla="*/ 132465 h 1284857"/>
                  <a:gd name="connsiteX3" fmla="*/ 208344 w 938477"/>
                  <a:gd name="connsiteY3" fmla="*/ 88391 h 1284857"/>
                  <a:gd name="connsiteX4" fmla="*/ 472553 w 938477"/>
                  <a:gd name="connsiteY4" fmla="*/ 0 h 1284857"/>
                  <a:gd name="connsiteX5" fmla="*/ 736762 w 938477"/>
                  <a:gd name="connsiteY5" fmla="*/ 88391 h 1284857"/>
                  <a:gd name="connsiteX6" fmla="*/ 788937 w 938477"/>
                  <a:gd name="connsiteY6" fmla="*/ 135539 h 1284857"/>
                  <a:gd name="connsiteX7" fmla="*/ 938477 w 938477"/>
                  <a:gd name="connsiteY7" fmla="*/ 630949 h 1284857"/>
                  <a:gd name="connsiteX8" fmla="*/ 771547 w 938477"/>
                  <a:gd name="connsiteY8" fmla="*/ 1284791 h 1284857"/>
                  <a:gd name="connsiteX9" fmla="*/ 702727 w 938477"/>
                  <a:gd name="connsiteY9" fmla="*/ 984749 h 1284857"/>
                  <a:gd name="connsiteX10" fmla="*/ 702567 w 938477"/>
                  <a:gd name="connsiteY10" fmla="*/ 967054 h 1284857"/>
                  <a:gd name="connsiteX11" fmla="*/ 656492 w 938477"/>
                  <a:gd name="connsiteY11" fmla="*/ 994444 h 1284857"/>
                  <a:gd name="connsiteX12" fmla="*/ 472553 w 938477"/>
                  <a:gd name="connsiteY12" fmla="*/ 1035116 h 1284857"/>
                  <a:gd name="connsiteX13" fmla="*/ 288614 w 938477"/>
                  <a:gd name="connsiteY13" fmla="*/ 994444 h 1284857"/>
                  <a:gd name="connsiteX14" fmla="*/ 242404 w 938477"/>
                  <a:gd name="connsiteY14" fmla="*/ 966973 h 1284857"/>
                  <a:gd name="connsiteX15" fmla="*/ 242379 w 938477"/>
                  <a:gd name="connsiteY15" fmla="*/ 969764 h 1284857"/>
                  <a:gd name="connsiteX16" fmla="*/ 173559 w 938477"/>
                  <a:gd name="connsiteY16" fmla="*/ 1269806 h 1284857"/>
                  <a:gd name="connsiteX17" fmla="*/ 6629 w 938477"/>
                  <a:gd name="connsiteY17" fmla="*/ 615964 h 1284857"/>
                  <a:gd name="connsiteX18" fmla="*/ 637 w 938477"/>
                  <a:gd name="connsiteY18" fmla="*/ 524478 h 1284857"/>
                  <a:gd name="connsiteX19" fmla="*/ 0 w 938477"/>
                  <a:gd name="connsiteY19" fmla="*/ 517558 h 1284857"/>
                  <a:gd name="connsiteX0" fmla="*/ 0 w 937840"/>
                  <a:gd name="connsiteY0" fmla="*/ 524478 h 1284857"/>
                  <a:gd name="connsiteX1" fmla="*/ 158663 w 937840"/>
                  <a:gd name="connsiteY1" fmla="*/ 131256 h 1284857"/>
                  <a:gd name="connsiteX2" fmla="*/ 158935 w 937840"/>
                  <a:gd name="connsiteY2" fmla="*/ 132465 h 1284857"/>
                  <a:gd name="connsiteX3" fmla="*/ 207707 w 937840"/>
                  <a:gd name="connsiteY3" fmla="*/ 88391 h 1284857"/>
                  <a:gd name="connsiteX4" fmla="*/ 471916 w 937840"/>
                  <a:gd name="connsiteY4" fmla="*/ 0 h 1284857"/>
                  <a:gd name="connsiteX5" fmla="*/ 736125 w 937840"/>
                  <a:gd name="connsiteY5" fmla="*/ 88391 h 1284857"/>
                  <a:gd name="connsiteX6" fmla="*/ 788300 w 937840"/>
                  <a:gd name="connsiteY6" fmla="*/ 135539 h 1284857"/>
                  <a:gd name="connsiteX7" fmla="*/ 937840 w 937840"/>
                  <a:gd name="connsiteY7" fmla="*/ 630949 h 1284857"/>
                  <a:gd name="connsiteX8" fmla="*/ 770910 w 937840"/>
                  <a:gd name="connsiteY8" fmla="*/ 1284791 h 1284857"/>
                  <a:gd name="connsiteX9" fmla="*/ 702090 w 937840"/>
                  <a:gd name="connsiteY9" fmla="*/ 984749 h 1284857"/>
                  <a:gd name="connsiteX10" fmla="*/ 701930 w 937840"/>
                  <a:gd name="connsiteY10" fmla="*/ 967054 h 1284857"/>
                  <a:gd name="connsiteX11" fmla="*/ 655855 w 937840"/>
                  <a:gd name="connsiteY11" fmla="*/ 994444 h 1284857"/>
                  <a:gd name="connsiteX12" fmla="*/ 471916 w 937840"/>
                  <a:gd name="connsiteY12" fmla="*/ 1035116 h 1284857"/>
                  <a:gd name="connsiteX13" fmla="*/ 287977 w 937840"/>
                  <a:gd name="connsiteY13" fmla="*/ 994444 h 1284857"/>
                  <a:gd name="connsiteX14" fmla="*/ 241767 w 937840"/>
                  <a:gd name="connsiteY14" fmla="*/ 966973 h 1284857"/>
                  <a:gd name="connsiteX15" fmla="*/ 241742 w 937840"/>
                  <a:gd name="connsiteY15" fmla="*/ 969764 h 1284857"/>
                  <a:gd name="connsiteX16" fmla="*/ 172922 w 937840"/>
                  <a:gd name="connsiteY16" fmla="*/ 1269806 h 1284857"/>
                  <a:gd name="connsiteX17" fmla="*/ 5992 w 937840"/>
                  <a:gd name="connsiteY17" fmla="*/ 615964 h 1284857"/>
                  <a:gd name="connsiteX18" fmla="*/ 0 w 937840"/>
                  <a:gd name="connsiteY18" fmla="*/ 524478 h 1284857"/>
                  <a:gd name="connsiteX0" fmla="*/ 0 w 931848"/>
                  <a:gd name="connsiteY0" fmla="*/ 615964 h 1284857"/>
                  <a:gd name="connsiteX1" fmla="*/ 152671 w 931848"/>
                  <a:gd name="connsiteY1" fmla="*/ 131256 h 1284857"/>
                  <a:gd name="connsiteX2" fmla="*/ 152943 w 931848"/>
                  <a:gd name="connsiteY2" fmla="*/ 132465 h 1284857"/>
                  <a:gd name="connsiteX3" fmla="*/ 201715 w 931848"/>
                  <a:gd name="connsiteY3" fmla="*/ 88391 h 1284857"/>
                  <a:gd name="connsiteX4" fmla="*/ 465924 w 931848"/>
                  <a:gd name="connsiteY4" fmla="*/ 0 h 1284857"/>
                  <a:gd name="connsiteX5" fmla="*/ 730133 w 931848"/>
                  <a:gd name="connsiteY5" fmla="*/ 88391 h 1284857"/>
                  <a:gd name="connsiteX6" fmla="*/ 782308 w 931848"/>
                  <a:gd name="connsiteY6" fmla="*/ 135539 h 1284857"/>
                  <a:gd name="connsiteX7" fmla="*/ 931848 w 931848"/>
                  <a:gd name="connsiteY7" fmla="*/ 630949 h 1284857"/>
                  <a:gd name="connsiteX8" fmla="*/ 764918 w 931848"/>
                  <a:gd name="connsiteY8" fmla="*/ 1284791 h 1284857"/>
                  <a:gd name="connsiteX9" fmla="*/ 696098 w 931848"/>
                  <a:gd name="connsiteY9" fmla="*/ 984749 h 1284857"/>
                  <a:gd name="connsiteX10" fmla="*/ 695938 w 931848"/>
                  <a:gd name="connsiteY10" fmla="*/ 967054 h 1284857"/>
                  <a:gd name="connsiteX11" fmla="*/ 649863 w 931848"/>
                  <a:gd name="connsiteY11" fmla="*/ 994444 h 1284857"/>
                  <a:gd name="connsiteX12" fmla="*/ 465924 w 931848"/>
                  <a:gd name="connsiteY12" fmla="*/ 1035116 h 1284857"/>
                  <a:gd name="connsiteX13" fmla="*/ 281985 w 931848"/>
                  <a:gd name="connsiteY13" fmla="*/ 994444 h 1284857"/>
                  <a:gd name="connsiteX14" fmla="*/ 235775 w 931848"/>
                  <a:gd name="connsiteY14" fmla="*/ 966973 h 1284857"/>
                  <a:gd name="connsiteX15" fmla="*/ 235750 w 931848"/>
                  <a:gd name="connsiteY15" fmla="*/ 969764 h 1284857"/>
                  <a:gd name="connsiteX16" fmla="*/ 166930 w 931848"/>
                  <a:gd name="connsiteY16" fmla="*/ 1269806 h 1284857"/>
                  <a:gd name="connsiteX17" fmla="*/ 0 w 931848"/>
                  <a:gd name="connsiteY17" fmla="*/ 615964 h 1284857"/>
                  <a:gd name="connsiteX0" fmla="*/ 0 w 931848"/>
                  <a:gd name="connsiteY0" fmla="*/ 615964 h 1284857"/>
                  <a:gd name="connsiteX1" fmla="*/ 152671 w 931848"/>
                  <a:gd name="connsiteY1" fmla="*/ 131256 h 1284857"/>
                  <a:gd name="connsiteX2" fmla="*/ 152943 w 931848"/>
                  <a:gd name="connsiteY2" fmla="*/ 132465 h 1284857"/>
                  <a:gd name="connsiteX3" fmla="*/ 201715 w 931848"/>
                  <a:gd name="connsiteY3" fmla="*/ 88391 h 1284857"/>
                  <a:gd name="connsiteX4" fmla="*/ 465924 w 931848"/>
                  <a:gd name="connsiteY4" fmla="*/ 0 h 1284857"/>
                  <a:gd name="connsiteX5" fmla="*/ 730133 w 931848"/>
                  <a:gd name="connsiteY5" fmla="*/ 88391 h 1284857"/>
                  <a:gd name="connsiteX6" fmla="*/ 931848 w 931848"/>
                  <a:gd name="connsiteY6" fmla="*/ 630949 h 1284857"/>
                  <a:gd name="connsiteX7" fmla="*/ 764918 w 931848"/>
                  <a:gd name="connsiteY7" fmla="*/ 1284791 h 1284857"/>
                  <a:gd name="connsiteX8" fmla="*/ 696098 w 931848"/>
                  <a:gd name="connsiteY8" fmla="*/ 984749 h 1284857"/>
                  <a:gd name="connsiteX9" fmla="*/ 695938 w 931848"/>
                  <a:gd name="connsiteY9" fmla="*/ 967054 h 1284857"/>
                  <a:gd name="connsiteX10" fmla="*/ 649863 w 931848"/>
                  <a:gd name="connsiteY10" fmla="*/ 994444 h 1284857"/>
                  <a:gd name="connsiteX11" fmla="*/ 465924 w 931848"/>
                  <a:gd name="connsiteY11" fmla="*/ 1035116 h 1284857"/>
                  <a:gd name="connsiteX12" fmla="*/ 281985 w 931848"/>
                  <a:gd name="connsiteY12" fmla="*/ 994444 h 1284857"/>
                  <a:gd name="connsiteX13" fmla="*/ 235775 w 931848"/>
                  <a:gd name="connsiteY13" fmla="*/ 966973 h 1284857"/>
                  <a:gd name="connsiteX14" fmla="*/ 235750 w 931848"/>
                  <a:gd name="connsiteY14" fmla="*/ 969764 h 1284857"/>
                  <a:gd name="connsiteX15" fmla="*/ 166930 w 931848"/>
                  <a:gd name="connsiteY15" fmla="*/ 1269806 h 1284857"/>
                  <a:gd name="connsiteX16" fmla="*/ 0 w 931848"/>
                  <a:gd name="connsiteY16" fmla="*/ 615964 h 1284857"/>
                  <a:gd name="connsiteX0" fmla="*/ 0 w 931848"/>
                  <a:gd name="connsiteY0" fmla="*/ 648157 h 1317050"/>
                  <a:gd name="connsiteX1" fmla="*/ 152671 w 931848"/>
                  <a:gd name="connsiteY1" fmla="*/ 163449 h 1317050"/>
                  <a:gd name="connsiteX2" fmla="*/ 152943 w 931848"/>
                  <a:gd name="connsiteY2" fmla="*/ 164658 h 1317050"/>
                  <a:gd name="connsiteX3" fmla="*/ 201715 w 931848"/>
                  <a:gd name="connsiteY3" fmla="*/ 120584 h 1317050"/>
                  <a:gd name="connsiteX4" fmla="*/ 465924 w 931848"/>
                  <a:gd name="connsiteY4" fmla="*/ 32193 h 1317050"/>
                  <a:gd name="connsiteX5" fmla="*/ 931848 w 931848"/>
                  <a:gd name="connsiteY5" fmla="*/ 663142 h 1317050"/>
                  <a:gd name="connsiteX6" fmla="*/ 764918 w 931848"/>
                  <a:gd name="connsiteY6" fmla="*/ 1316984 h 1317050"/>
                  <a:gd name="connsiteX7" fmla="*/ 696098 w 931848"/>
                  <a:gd name="connsiteY7" fmla="*/ 1016942 h 1317050"/>
                  <a:gd name="connsiteX8" fmla="*/ 695938 w 931848"/>
                  <a:gd name="connsiteY8" fmla="*/ 999247 h 1317050"/>
                  <a:gd name="connsiteX9" fmla="*/ 649863 w 931848"/>
                  <a:gd name="connsiteY9" fmla="*/ 1026637 h 1317050"/>
                  <a:gd name="connsiteX10" fmla="*/ 465924 w 931848"/>
                  <a:gd name="connsiteY10" fmla="*/ 1067309 h 1317050"/>
                  <a:gd name="connsiteX11" fmla="*/ 281985 w 931848"/>
                  <a:gd name="connsiteY11" fmla="*/ 1026637 h 1317050"/>
                  <a:gd name="connsiteX12" fmla="*/ 235775 w 931848"/>
                  <a:gd name="connsiteY12" fmla="*/ 999166 h 1317050"/>
                  <a:gd name="connsiteX13" fmla="*/ 235750 w 931848"/>
                  <a:gd name="connsiteY13" fmla="*/ 1001957 h 1317050"/>
                  <a:gd name="connsiteX14" fmla="*/ 166930 w 931848"/>
                  <a:gd name="connsiteY14" fmla="*/ 1301999 h 1317050"/>
                  <a:gd name="connsiteX15" fmla="*/ 0 w 931848"/>
                  <a:gd name="connsiteY15" fmla="*/ 648157 h 1317050"/>
                  <a:gd name="connsiteX0" fmla="*/ 0 w 931848"/>
                  <a:gd name="connsiteY0" fmla="*/ 615964 h 1284857"/>
                  <a:gd name="connsiteX1" fmla="*/ 152671 w 931848"/>
                  <a:gd name="connsiteY1" fmla="*/ 131256 h 1284857"/>
                  <a:gd name="connsiteX2" fmla="*/ 152943 w 931848"/>
                  <a:gd name="connsiteY2" fmla="*/ 132465 h 1284857"/>
                  <a:gd name="connsiteX3" fmla="*/ 465924 w 931848"/>
                  <a:gd name="connsiteY3" fmla="*/ 0 h 1284857"/>
                  <a:gd name="connsiteX4" fmla="*/ 931848 w 931848"/>
                  <a:gd name="connsiteY4" fmla="*/ 630949 h 1284857"/>
                  <a:gd name="connsiteX5" fmla="*/ 764918 w 931848"/>
                  <a:gd name="connsiteY5" fmla="*/ 1284791 h 1284857"/>
                  <a:gd name="connsiteX6" fmla="*/ 696098 w 931848"/>
                  <a:gd name="connsiteY6" fmla="*/ 984749 h 1284857"/>
                  <a:gd name="connsiteX7" fmla="*/ 695938 w 931848"/>
                  <a:gd name="connsiteY7" fmla="*/ 967054 h 1284857"/>
                  <a:gd name="connsiteX8" fmla="*/ 649863 w 931848"/>
                  <a:gd name="connsiteY8" fmla="*/ 994444 h 1284857"/>
                  <a:gd name="connsiteX9" fmla="*/ 465924 w 931848"/>
                  <a:gd name="connsiteY9" fmla="*/ 1035116 h 1284857"/>
                  <a:gd name="connsiteX10" fmla="*/ 281985 w 931848"/>
                  <a:gd name="connsiteY10" fmla="*/ 994444 h 1284857"/>
                  <a:gd name="connsiteX11" fmla="*/ 235775 w 931848"/>
                  <a:gd name="connsiteY11" fmla="*/ 966973 h 1284857"/>
                  <a:gd name="connsiteX12" fmla="*/ 235750 w 931848"/>
                  <a:gd name="connsiteY12" fmla="*/ 969764 h 1284857"/>
                  <a:gd name="connsiteX13" fmla="*/ 166930 w 931848"/>
                  <a:gd name="connsiteY13" fmla="*/ 1269806 h 1284857"/>
                  <a:gd name="connsiteX14" fmla="*/ 0 w 931848"/>
                  <a:gd name="connsiteY14" fmla="*/ 615964 h 1284857"/>
                  <a:gd name="connsiteX0" fmla="*/ 0 w 931848"/>
                  <a:gd name="connsiteY0" fmla="*/ 645038 h 1313931"/>
                  <a:gd name="connsiteX1" fmla="*/ 152671 w 931848"/>
                  <a:gd name="connsiteY1" fmla="*/ 160330 h 1313931"/>
                  <a:gd name="connsiteX2" fmla="*/ 465924 w 931848"/>
                  <a:gd name="connsiteY2" fmla="*/ 29074 h 1313931"/>
                  <a:gd name="connsiteX3" fmla="*/ 931848 w 931848"/>
                  <a:gd name="connsiteY3" fmla="*/ 660023 h 1313931"/>
                  <a:gd name="connsiteX4" fmla="*/ 764918 w 931848"/>
                  <a:gd name="connsiteY4" fmla="*/ 1313865 h 1313931"/>
                  <a:gd name="connsiteX5" fmla="*/ 696098 w 931848"/>
                  <a:gd name="connsiteY5" fmla="*/ 1013823 h 1313931"/>
                  <a:gd name="connsiteX6" fmla="*/ 695938 w 931848"/>
                  <a:gd name="connsiteY6" fmla="*/ 996128 h 1313931"/>
                  <a:gd name="connsiteX7" fmla="*/ 649863 w 931848"/>
                  <a:gd name="connsiteY7" fmla="*/ 1023518 h 1313931"/>
                  <a:gd name="connsiteX8" fmla="*/ 465924 w 931848"/>
                  <a:gd name="connsiteY8" fmla="*/ 1064190 h 1313931"/>
                  <a:gd name="connsiteX9" fmla="*/ 281985 w 931848"/>
                  <a:gd name="connsiteY9" fmla="*/ 1023518 h 1313931"/>
                  <a:gd name="connsiteX10" fmla="*/ 235775 w 931848"/>
                  <a:gd name="connsiteY10" fmla="*/ 996047 h 1313931"/>
                  <a:gd name="connsiteX11" fmla="*/ 235750 w 931848"/>
                  <a:gd name="connsiteY11" fmla="*/ 998838 h 1313931"/>
                  <a:gd name="connsiteX12" fmla="*/ 166930 w 931848"/>
                  <a:gd name="connsiteY12" fmla="*/ 1298880 h 1313931"/>
                  <a:gd name="connsiteX13" fmla="*/ 0 w 931848"/>
                  <a:gd name="connsiteY13" fmla="*/ 645038 h 1313931"/>
                  <a:gd name="connsiteX0" fmla="*/ 0 w 931848"/>
                  <a:gd name="connsiteY0" fmla="*/ 615964 h 1284857"/>
                  <a:gd name="connsiteX1" fmla="*/ 465924 w 931848"/>
                  <a:gd name="connsiteY1" fmla="*/ 0 h 1284857"/>
                  <a:gd name="connsiteX2" fmla="*/ 931848 w 931848"/>
                  <a:gd name="connsiteY2" fmla="*/ 630949 h 1284857"/>
                  <a:gd name="connsiteX3" fmla="*/ 764918 w 931848"/>
                  <a:gd name="connsiteY3" fmla="*/ 1284791 h 1284857"/>
                  <a:gd name="connsiteX4" fmla="*/ 696098 w 931848"/>
                  <a:gd name="connsiteY4" fmla="*/ 984749 h 1284857"/>
                  <a:gd name="connsiteX5" fmla="*/ 695938 w 931848"/>
                  <a:gd name="connsiteY5" fmla="*/ 967054 h 1284857"/>
                  <a:gd name="connsiteX6" fmla="*/ 649863 w 931848"/>
                  <a:gd name="connsiteY6" fmla="*/ 994444 h 1284857"/>
                  <a:gd name="connsiteX7" fmla="*/ 465924 w 931848"/>
                  <a:gd name="connsiteY7" fmla="*/ 1035116 h 1284857"/>
                  <a:gd name="connsiteX8" fmla="*/ 281985 w 931848"/>
                  <a:gd name="connsiteY8" fmla="*/ 994444 h 1284857"/>
                  <a:gd name="connsiteX9" fmla="*/ 235775 w 931848"/>
                  <a:gd name="connsiteY9" fmla="*/ 966973 h 1284857"/>
                  <a:gd name="connsiteX10" fmla="*/ 235750 w 931848"/>
                  <a:gd name="connsiteY10" fmla="*/ 969764 h 1284857"/>
                  <a:gd name="connsiteX11" fmla="*/ 166930 w 931848"/>
                  <a:gd name="connsiteY11" fmla="*/ 1269806 h 1284857"/>
                  <a:gd name="connsiteX12" fmla="*/ 0 w 931848"/>
                  <a:gd name="connsiteY12" fmla="*/ 615964 h 1284857"/>
                  <a:gd name="connsiteX0" fmla="*/ 0 w 931848"/>
                  <a:gd name="connsiteY0" fmla="*/ 615964 h 1284857"/>
                  <a:gd name="connsiteX1" fmla="*/ 465924 w 931848"/>
                  <a:gd name="connsiteY1" fmla="*/ 0 h 1284857"/>
                  <a:gd name="connsiteX2" fmla="*/ 931848 w 931848"/>
                  <a:gd name="connsiteY2" fmla="*/ 630949 h 1284857"/>
                  <a:gd name="connsiteX3" fmla="*/ 764918 w 931848"/>
                  <a:gd name="connsiteY3" fmla="*/ 1284791 h 1284857"/>
                  <a:gd name="connsiteX4" fmla="*/ 696098 w 931848"/>
                  <a:gd name="connsiteY4" fmla="*/ 984749 h 1284857"/>
                  <a:gd name="connsiteX5" fmla="*/ 695938 w 931848"/>
                  <a:gd name="connsiteY5" fmla="*/ 967054 h 1284857"/>
                  <a:gd name="connsiteX6" fmla="*/ 649863 w 931848"/>
                  <a:gd name="connsiteY6" fmla="*/ 994444 h 1284857"/>
                  <a:gd name="connsiteX7" fmla="*/ 465924 w 931848"/>
                  <a:gd name="connsiteY7" fmla="*/ 1035116 h 1284857"/>
                  <a:gd name="connsiteX8" fmla="*/ 281985 w 931848"/>
                  <a:gd name="connsiteY8" fmla="*/ 994444 h 1284857"/>
                  <a:gd name="connsiteX9" fmla="*/ 235775 w 931848"/>
                  <a:gd name="connsiteY9" fmla="*/ 966973 h 1284857"/>
                  <a:gd name="connsiteX10" fmla="*/ 235750 w 931848"/>
                  <a:gd name="connsiteY10" fmla="*/ 969764 h 1284857"/>
                  <a:gd name="connsiteX11" fmla="*/ 166930 w 931848"/>
                  <a:gd name="connsiteY11" fmla="*/ 1269806 h 1284857"/>
                  <a:gd name="connsiteX12" fmla="*/ 0 w 931848"/>
                  <a:gd name="connsiteY12" fmla="*/ 615964 h 1284857"/>
                  <a:gd name="connsiteX0" fmla="*/ 0 w 931848"/>
                  <a:gd name="connsiteY0" fmla="*/ 615972 h 1284865"/>
                  <a:gd name="connsiteX1" fmla="*/ 465924 w 931848"/>
                  <a:gd name="connsiteY1" fmla="*/ 8 h 1284865"/>
                  <a:gd name="connsiteX2" fmla="*/ 931848 w 931848"/>
                  <a:gd name="connsiteY2" fmla="*/ 630957 h 1284865"/>
                  <a:gd name="connsiteX3" fmla="*/ 764918 w 931848"/>
                  <a:gd name="connsiteY3" fmla="*/ 1284799 h 1284865"/>
                  <a:gd name="connsiteX4" fmla="*/ 696098 w 931848"/>
                  <a:gd name="connsiteY4" fmla="*/ 984757 h 1284865"/>
                  <a:gd name="connsiteX5" fmla="*/ 695938 w 931848"/>
                  <a:gd name="connsiteY5" fmla="*/ 967062 h 1284865"/>
                  <a:gd name="connsiteX6" fmla="*/ 649863 w 931848"/>
                  <a:gd name="connsiteY6" fmla="*/ 994452 h 1284865"/>
                  <a:gd name="connsiteX7" fmla="*/ 465924 w 931848"/>
                  <a:gd name="connsiteY7" fmla="*/ 1035124 h 1284865"/>
                  <a:gd name="connsiteX8" fmla="*/ 281985 w 931848"/>
                  <a:gd name="connsiteY8" fmla="*/ 994452 h 1284865"/>
                  <a:gd name="connsiteX9" fmla="*/ 235775 w 931848"/>
                  <a:gd name="connsiteY9" fmla="*/ 966981 h 1284865"/>
                  <a:gd name="connsiteX10" fmla="*/ 235750 w 931848"/>
                  <a:gd name="connsiteY10" fmla="*/ 969772 h 1284865"/>
                  <a:gd name="connsiteX11" fmla="*/ 166930 w 931848"/>
                  <a:gd name="connsiteY11" fmla="*/ 1269814 h 1284865"/>
                  <a:gd name="connsiteX12" fmla="*/ 0 w 931848"/>
                  <a:gd name="connsiteY12" fmla="*/ 615972 h 1284865"/>
                  <a:gd name="connsiteX0" fmla="*/ 0 w 931848"/>
                  <a:gd name="connsiteY0" fmla="*/ 615972 h 1284865"/>
                  <a:gd name="connsiteX1" fmla="*/ 465924 w 931848"/>
                  <a:gd name="connsiteY1" fmla="*/ 8 h 1284865"/>
                  <a:gd name="connsiteX2" fmla="*/ 931848 w 931848"/>
                  <a:gd name="connsiteY2" fmla="*/ 630957 h 1284865"/>
                  <a:gd name="connsiteX3" fmla="*/ 764918 w 931848"/>
                  <a:gd name="connsiteY3" fmla="*/ 1284799 h 1284865"/>
                  <a:gd name="connsiteX4" fmla="*/ 696098 w 931848"/>
                  <a:gd name="connsiteY4" fmla="*/ 984757 h 1284865"/>
                  <a:gd name="connsiteX5" fmla="*/ 695938 w 931848"/>
                  <a:gd name="connsiteY5" fmla="*/ 967062 h 1284865"/>
                  <a:gd name="connsiteX6" fmla="*/ 649863 w 931848"/>
                  <a:gd name="connsiteY6" fmla="*/ 994452 h 1284865"/>
                  <a:gd name="connsiteX7" fmla="*/ 465924 w 931848"/>
                  <a:gd name="connsiteY7" fmla="*/ 1035124 h 1284865"/>
                  <a:gd name="connsiteX8" fmla="*/ 281985 w 931848"/>
                  <a:gd name="connsiteY8" fmla="*/ 994452 h 1284865"/>
                  <a:gd name="connsiteX9" fmla="*/ 235775 w 931848"/>
                  <a:gd name="connsiteY9" fmla="*/ 966981 h 1284865"/>
                  <a:gd name="connsiteX10" fmla="*/ 235750 w 931848"/>
                  <a:gd name="connsiteY10" fmla="*/ 969772 h 1284865"/>
                  <a:gd name="connsiteX11" fmla="*/ 166930 w 931848"/>
                  <a:gd name="connsiteY11" fmla="*/ 1269814 h 1284865"/>
                  <a:gd name="connsiteX12" fmla="*/ 0 w 931848"/>
                  <a:gd name="connsiteY12" fmla="*/ 615972 h 1284865"/>
                  <a:gd name="connsiteX0" fmla="*/ 0 w 933030"/>
                  <a:gd name="connsiteY0" fmla="*/ 615972 h 1284842"/>
                  <a:gd name="connsiteX1" fmla="*/ 465924 w 933030"/>
                  <a:gd name="connsiteY1" fmla="*/ 8 h 1284842"/>
                  <a:gd name="connsiteX2" fmla="*/ 931848 w 933030"/>
                  <a:gd name="connsiteY2" fmla="*/ 630957 h 1284842"/>
                  <a:gd name="connsiteX3" fmla="*/ 764918 w 933030"/>
                  <a:gd name="connsiteY3" fmla="*/ 1284799 h 1284842"/>
                  <a:gd name="connsiteX4" fmla="*/ 696098 w 933030"/>
                  <a:gd name="connsiteY4" fmla="*/ 984757 h 1284842"/>
                  <a:gd name="connsiteX5" fmla="*/ 695938 w 933030"/>
                  <a:gd name="connsiteY5" fmla="*/ 967062 h 1284842"/>
                  <a:gd name="connsiteX6" fmla="*/ 649863 w 933030"/>
                  <a:gd name="connsiteY6" fmla="*/ 994452 h 1284842"/>
                  <a:gd name="connsiteX7" fmla="*/ 465924 w 933030"/>
                  <a:gd name="connsiteY7" fmla="*/ 1035124 h 1284842"/>
                  <a:gd name="connsiteX8" fmla="*/ 281985 w 933030"/>
                  <a:gd name="connsiteY8" fmla="*/ 994452 h 1284842"/>
                  <a:gd name="connsiteX9" fmla="*/ 235775 w 933030"/>
                  <a:gd name="connsiteY9" fmla="*/ 966981 h 1284842"/>
                  <a:gd name="connsiteX10" fmla="*/ 235750 w 933030"/>
                  <a:gd name="connsiteY10" fmla="*/ 969772 h 1284842"/>
                  <a:gd name="connsiteX11" fmla="*/ 166930 w 933030"/>
                  <a:gd name="connsiteY11" fmla="*/ 1269814 h 1284842"/>
                  <a:gd name="connsiteX12" fmla="*/ 0 w 933030"/>
                  <a:gd name="connsiteY12" fmla="*/ 615972 h 1284842"/>
                  <a:gd name="connsiteX0" fmla="*/ 13 w 933043"/>
                  <a:gd name="connsiteY0" fmla="*/ 615972 h 1284842"/>
                  <a:gd name="connsiteX1" fmla="*/ 465937 w 933043"/>
                  <a:gd name="connsiteY1" fmla="*/ 8 h 1284842"/>
                  <a:gd name="connsiteX2" fmla="*/ 931861 w 933043"/>
                  <a:gd name="connsiteY2" fmla="*/ 630957 h 1284842"/>
                  <a:gd name="connsiteX3" fmla="*/ 764931 w 933043"/>
                  <a:gd name="connsiteY3" fmla="*/ 1284799 h 1284842"/>
                  <a:gd name="connsiteX4" fmla="*/ 696111 w 933043"/>
                  <a:gd name="connsiteY4" fmla="*/ 984757 h 1284842"/>
                  <a:gd name="connsiteX5" fmla="*/ 695951 w 933043"/>
                  <a:gd name="connsiteY5" fmla="*/ 967062 h 1284842"/>
                  <a:gd name="connsiteX6" fmla="*/ 649876 w 933043"/>
                  <a:gd name="connsiteY6" fmla="*/ 994452 h 1284842"/>
                  <a:gd name="connsiteX7" fmla="*/ 465937 w 933043"/>
                  <a:gd name="connsiteY7" fmla="*/ 1035124 h 1284842"/>
                  <a:gd name="connsiteX8" fmla="*/ 281998 w 933043"/>
                  <a:gd name="connsiteY8" fmla="*/ 994452 h 1284842"/>
                  <a:gd name="connsiteX9" fmla="*/ 235788 w 933043"/>
                  <a:gd name="connsiteY9" fmla="*/ 966981 h 1284842"/>
                  <a:gd name="connsiteX10" fmla="*/ 235763 w 933043"/>
                  <a:gd name="connsiteY10" fmla="*/ 969772 h 1284842"/>
                  <a:gd name="connsiteX11" fmla="*/ 166943 w 933043"/>
                  <a:gd name="connsiteY11" fmla="*/ 1269814 h 1284842"/>
                  <a:gd name="connsiteX12" fmla="*/ 13 w 933043"/>
                  <a:gd name="connsiteY12" fmla="*/ 615972 h 1284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33043" h="1284842">
                    <a:moveTo>
                      <a:pt x="13" y="615972"/>
                    </a:moveTo>
                    <a:cubicBezTo>
                      <a:pt x="1406" y="435278"/>
                      <a:pt x="58209" y="2161"/>
                      <a:pt x="465937" y="8"/>
                    </a:cubicBezTo>
                    <a:cubicBezTo>
                      <a:pt x="873665" y="-2145"/>
                      <a:pt x="943595" y="416825"/>
                      <a:pt x="931861" y="630957"/>
                    </a:cubicBezTo>
                    <a:cubicBezTo>
                      <a:pt x="920127" y="845089"/>
                      <a:pt x="826859" y="1289916"/>
                      <a:pt x="764931" y="1284799"/>
                    </a:cubicBezTo>
                    <a:cubicBezTo>
                      <a:pt x="726227" y="1281600"/>
                      <a:pt x="701685" y="1162810"/>
                      <a:pt x="696111" y="984757"/>
                    </a:cubicBezTo>
                    <a:cubicBezTo>
                      <a:pt x="696058" y="978859"/>
                      <a:pt x="696004" y="972960"/>
                      <a:pt x="695951" y="967062"/>
                    </a:cubicBezTo>
                    <a:lnTo>
                      <a:pt x="649876" y="994452"/>
                    </a:lnTo>
                    <a:cubicBezTo>
                      <a:pt x="593341" y="1020642"/>
                      <a:pt x="531183" y="1035124"/>
                      <a:pt x="465937" y="1035124"/>
                    </a:cubicBezTo>
                    <a:cubicBezTo>
                      <a:pt x="400691" y="1035124"/>
                      <a:pt x="338534" y="1020642"/>
                      <a:pt x="281998" y="994452"/>
                    </a:cubicBezTo>
                    <a:lnTo>
                      <a:pt x="235788" y="966981"/>
                    </a:lnTo>
                    <a:cubicBezTo>
                      <a:pt x="235780" y="967911"/>
                      <a:pt x="235771" y="968842"/>
                      <a:pt x="235763" y="969772"/>
                    </a:cubicBezTo>
                    <a:cubicBezTo>
                      <a:pt x="230189" y="1147825"/>
                      <a:pt x="205648" y="1266615"/>
                      <a:pt x="166943" y="1269814"/>
                    </a:cubicBezTo>
                    <a:cubicBezTo>
                      <a:pt x="105015" y="1274931"/>
                      <a:pt x="-1380" y="796666"/>
                      <a:pt x="13" y="61597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2211299F-F072-4B46-952C-B397AB96EB0A}"/>
                </a:ext>
              </a:extLst>
            </p:cNvPr>
            <p:cNvSpPr/>
            <p:nvPr/>
          </p:nvSpPr>
          <p:spPr bwMode="auto">
            <a:xfrm flipH="1">
              <a:off x="8522460" y="2408549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  <a:gd name="connsiteX0" fmla="*/ 654952 w 746392"/>
                <a:gd name="connsiteY0" fmla="*/ 229297 h 446685"/>
                <a:gd name="connsiteX1" fmla="*/ 258591 w 746392"/>
                <a:gd name="connsiteY1" fmla="*/ 437018 h 446685"/>
                <a:gd name="connsiteX2" fmla="*/ 2114 w 746392"/>
                <a:gd name="connsiteY2" fmla="*/ 70318 h 446685"/>
                <a:gd name="connsiteX3" fmla="*/ 3142 w 746392"/>
                <a:gd name="connsiteY3" fmla="*/ 70433 h 446685"/>
                <a:gd name="connsiteX4" fmla="*/ 2854 w 746392"/>
                <a:gd name="connsiteY4" fmla="*/ 69009 h 446685"/>
                <a:gd name="connsiteX5" fmla="*/ 71863 w 746392"/>
                <a:gd name="connsiteY5" fmla="*/ 0 h 446685"/>
                <a:gd name="connsiteX6" fmla="*/ 140872 w 746392"/>
                <a:gd name="connsiteY6" fmla="*/ 69009 h 446685"/>
                <a:gd name="connsiteX7" fmla="*/ 137553 w 746392"/>
                <a:gd name="connsiteY7" fmla="*/ 85448 h 446685"/>
                <a:gd name="connsiteX8" fmla="*/ 139792 w 746392"/>
                <a:gd name="connsiteY8" fmla="*/ 85698 h 446685"/>
                <a:gd name="connsiteX9" fmla="*/ 291370 w 746392"/>
                <a:gd name="connsiteY9" fmla="*/ 302417 h 446685"/>
                <a:gd name="connsiteX10" fmla="*/ 525619 w 746392"/>
                <a:gd name="connsiteY10" fmla="*/ 179654 h 446685"/>
                <a:gd name="connsiteX11" fmla="*/ 746392 w 746392"/>
                <a:gd name="connsiteY11" fmla="*/ 320737 h 446685"/>
                <a:gd name="connsiteX0" fmla="*/ 654952 w 654952"/>
                <a:gd name="connsiteY0" fmla="*/ 229297 h 446685"/>
                <a:gd name="connsiteX1" fmla="*/ 258591 w 654952"/>
                <a:gd name="connsiteY1" fmla="*/ 437018 h 446685"/>
                <a:gd name="connsiteX2" fmla="*/ 2114 w 654952"/>
                <a:gd name="connsiteY2" fmla="*/ 70318 h 446685"/>
                <a:gd name="connsiteX3" fmla="*/ 3142 w 654952"/>
                <a:gd name="connsiteY3" fmla="*/ 70433 h 446685"/>
                <a:gd name="connsiteX4" fmla="*/ 2854 w 654952"/>
                <a:gd name="connsiteY4" fmla="*/ 69009 h 446685"/>
                <a:gd name="connsiteX5" fmla="*/ 71863 w 654952"/>
                <a:gd name="connsiteY5" fmla="*/ 0 h 446685"/>
                <a:gd name="connsiteX6" fmla="*/ 140872 w 654952"/>
                <a:gd name="connsiteY6" fmla="*/ 69009 h 446685"/>
                <a:gd name="connsiteX7" fmla="*/ 137553 w 654952"/>
                <a:gd name="connsiteY7" fmla="*/ 85448 h 446685"/>
                <a:gd name="connsiteX8" fmla="*/ 139792 w 654952"/>
                <a:gd name="connsiteY8" fmla="*/ 85698 h 446685"/>
                <a:gd name="connsiteX9" fmla="*/ 291370 w 654952"/>
                <a:gd name="connsiteY9" fmla="*/ 302417 h 446685"/>
                <a:gd name="connsiteX10" fmla="*/ 525619 w 654952"/>
                <a:gd name="connsiteY10" fmla="*/ 179654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4952" h="446685">
                  <a:moveTo>
                    <a:pt x="654952" y="229297"/>
                  </a:move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AB5C3A84-1F9F-484C-A2C2-45A7A24B09CF}"/>
              </a:ext>
            </a:extLst>
          </p:cNvPr>
          <p:cNvGrpSpPr/>
          <p:nvPr/>
        </p:nvGrpSpPr>
        <p:grpSpPr>
          <a:xfrm>
            <a:off x="6257440" y="736551"/>
            <a:ext cx="1219564" cy="1691088"/>
            <a:chOff x="5934859" y="1004113"/>
            <a:chExt cx="1545907" cy="2143605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DB73582A-6902-49A8-99B7-42EB1C59AD6D}"/>
                </a:ext>
              </a:extLst>
            </p:cNvPr>
            <p:cNvGrpSpPr/>
            <p:nvPr/>
          </p:nvGrpSpPr>
          <p:grpSpPr>
            <a:xfrm>
              <a:off x="5934859" y="1004113"/>
              <a:ext cx="1545907" cy="2143605"/>
              <a:chOff x="5341292" y="1004113"/>
              <a:chExt cx="1545907" cy="2143605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50C54B3D-7298-47D7-A128-457ADC7F5DD6}"/>
                  </a:ext>
                </a:extLst>
              </p:cNvPr>
              <p:cNvGrpSpPr/>
              <p:nvPr/>
            </p:nvGrpSpPr>
            <p:grpSpPr>
              <a:xfrm>
                <a:off x="5392591" y="1004113"/>
                <a:ext cx="1474934" cy="584418"/>
                <a:chOff x="5253688" y="1004113"/>
                <a:chExt cx="1752740" cy="584418"/>
              </a:xfrm>
            </p:grpSpPr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EED6F315-F5C7-4241-B020-6AB88C9892CA}"/>
                    </a:ext>
                  </a:extLst>
                </p:cNvPr>
                <p:cNvGrpSpPr/>
                <p:nvPr/>
              </p:nvGrpSpPr>
              <p:grpSpPr>
                <a:xfrm rot="20700000">
                  <a:off x="6292133" y="1004114"/>
                  <a:ext cx="714295" cy="584417"/>
                  <a:chOff x="6292133" y="1004114"/>
                  <a:chExt cx="714295" cy="584417"/>
                </a:xfrm>
              </p:grpSpPr>
              <p:sp>
                <p:nvSpPr>
                  <p:cNvPr id="127" name="二等辺三角形 9">
                    <a:extLst>
                      <a:ext uri="{FF2B5EF4-FFF2-40B4-BE49-F238E27FC236}">
                        <a16:creationId xmlns:a16="http://schemas.microsoft.com/office/drawing/2014/main" id="{434B406D-DA50-49CE-B7FE-76425535316F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6292133" y="1004114"/>
                    <a:ext cx="714295" cy="584417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二等辺三角形 9">
                    <a:extLst>
                      <a:ext uri="{FF2B5EF4-FFF2-40B4-BE49-F238E27FC236}">
                        <a16:creationId xmlns:a16="http://schemas.microsoft.com/office/drawing/2014/main" id="{A4CD4B96-DD6E-4886-815F-92C69761753F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6390205" y="1188131"/>
                    <a:ext cx="419537" cy="387188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FFCCCC"/>
                      </a:gs>
                      <a:gs pos="0">
                        <a:srgbClr val="FF3399"/>
                      </a:gs>
                    </a:gsLst>
                    <a:lin ang="5400000" scaled="1"/>
                    <a:tileRect/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CA923EF5-38E3-4FBC-B1F1-084CDE65D42B}"/>
                    </a:ext>
                  </a:extLst>
                </p:cNvPr>
                <p:cNvGrpSpPr/>
                <p:nvPr/>
              </p:nvGrpSpPr>
              <p:grpSpPr>
                <a:xfrm rot="900000">
                  <a:off x="5253688" y="1004113"/>
                  <a:ext cx="714295" cy="584417"/>
                  <a:chOff x="5253688" y="1004113"/>
                  <a:chExt cx="714295" cy="584417"/>
                </a:xfrm>
              </p:grpSpPr>
              <p:sp>
                <p:nvSpPr>
                  <p:cNvPr id="125" name="二等辺三角形 9">
                    <a:extLst>
                      <a:ext uri="{FF2B5EF4-FFF2-40B4-BE49-F238E27FC236}">
                        <a16:creationId xmlns:a16="http://schemas.microsoft.com/office/drawing/2014/main" id="{AC7F884A-4111-4A7E-87D8-CA714A8917C1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5253688" y="1004113"/>
                    <a:ext cx="714295" cy="584417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二等辺三角形 9">
                    <a:extLst>
                      <a:ext uri="{FF2B5EF4-FFF2-40B4-BE49-F238E27FC236}">
                        <a16:creationId xmlns:a16="http://schemas.microsoft.com/office/drawing/2014/main" id="{8C62641B-3EF5-4C27-8EE4-D988CDA16054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5450374" y="1188130"/>
                    <a:ext cx="419537" cy="387188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FFCCCC"/>
                      </a:gs>
                      <a:gs pos="0">
                        <a:srgbClr val="FF3399"/>
                      </a:gs>
                    </a:gsLst>
                    <a:lin ang="5400000" scaled="1"/>
                    <a:tileRect/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F865418A-72D0-4960-9371-378252D212D4}"/>
                  </a:ext>
                </a:extLst>
              </p:cNvPr>
              <p:cNvSpPr/>
              <p:nvPr/>
            </p:nvSpPr>
            <p:spPr bwMode="auto">
              <a:xfrm rot="900000">
                <a:off x="6084365" y="2579216"/>
                <a:ext cx="189514" cy="43944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1C8B05B9-3742-4089-AB22-3CA53C308C69}"/>
                  </a:ext>
                </a:extLst>
              </p:cNvPr>
              <p:cNvSpPr/>
              <p:nvPr/>
            </p:nvSpPr>
            <p:spPr bwMode="auto">
              <a:xfrm>
                <a:off x="5603295" y="1853824"/>
                <a:ext cx="990733" cy="1293894"/>
              </a:xfrm>
              <a:custGeom>
                <a:avLst/>
                <a:gdLst>
                  <a:gd name="connsiteX0" fmla="*/ 497071 w 990733"/>
                  <a:gd name="connsiteY0" fmla="*/ 0 h 1293894"/>
                  <a:gd name="connsiteX1" fmla="*/ 990733 w 990733"/>
                  <a:gd name="connsiteY1" fmla="*/ 517558 h 1293894"/>
                  <a:gd name="connsiteX2" fmla="*/ 497071 w 990733"/>
                  <a:gd name="connsiteY2" fmla="*/ 1035116 h 1293894"/>
                  <a:gd name="connsiteX3" fmla="*/ 418087 w 990733"/>
                  <a:gd name="connsiteY3" fmla="*/ 1026768 h 1293894"/>
                  <a:gd name="connsiteX4" fmla="*/ 424118 w 990733"/>
                  <a:gd name="connsiteY4" fmla="*/ 1053508 h 1293894"/>
                  <a:gd name="connsiteX5" fmla="*/ 394496 w 990733"/>
                  <a:gd name="connsiteY5" fmla="*/ 1290846 h 1293894"/>
                  <a:gd name="connsiteX6" fmla="*/ 89128 w 990733"/>
                  <a:gd name="connsiteY6" fmla="*/ 901157 h 1293894"/>
                  <a:gd name="connsiteX7" fmla="*/ 5906 w 990733"/>
                  <a:gd name="connsiteY7" fmla="*/ 463044 h 1293894"/>
                  <a:gd name="connsiteX8" fmla="*/ 9531 w 990733"/>
                  <a:gd name="connsiteY8" fmla="*/ 453889 h 1293894"/>
                  <a:gd name="connsiteX9" fmla="*/ 13439 w 990733"/>
                  <a:gd name="connsiteY9" fmla="*/ 413252 h 1293894"/>
                  <a:gd name="connsiteX10" fmla="*/ 497071 w 990733"/>
                  <a:gd name="connsiteY10" fmla="*/ 0 h 1293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0733" h="1293894">
                    <a:moveTo>
                      <a:pt x="497071" y="0"/>
                    </a:moveTo>
                    <a:cubicBezTo>
                      <a:pt x="769713" y="0"/>
                      <a:pt x="990733" y="231719"/>
                      <a:pt x="990733" y="517558"/>
                    </a:cubicBezTo>
                    <a:cubicBezTo>
                      <a:pt x="990733" y="803397"/>
                      <a:pt x="769713" y="1035116"/>
                      <a:pt x="497071" y="1035116"/>
                    </a:cubicBezTo>
                    <a:lnTo>
                      <a:pt x="418087" y="1026768"/>
                    </a:lnTo>
                    <a:lnTo>
                      <a:pt x="424118" y="1053508"/>
                    </a:lnTo>
                    <a:cubicBezTo>
                      <a:pt x="447705" y="1180161"/>
                      <a:pt x="439136" y="1273038"/>
                      <a:pt x="394496" y="1290846"/>
                    </a:cubicBezTo>
                    <a:cubicBezTo>
                      <a:pt x="323072" y="1319340"/>
                      <a:pt x="186354" y="1144870"/>
                      <a:pt x="89128" y="901157"/>
                    </a:cubicBezTo>
                    <a:cubicBezTo>
                      <a:pt x="16209" y="718373"/>
                      <a:pt x="-13786" y="548552"/>
                      <a:pt x="5906" y="463044"/>
                    </a:cubicBezTo>
                    <a:lnTo>
                      <a:pt x="9531" y="453889"/>
                    </a:lnTo>
                    <a:lnTo>
                      <a:pt x="13439" y="413252"/>
                    </a:lnTo>
                    <a:cubicBezTo>
                      <a:pt x="59471" y="177410"/>
                      <a:pt x="258509" y="0"/>
                      <a:pt x="497071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0F1D004F-14F6-4AE7-8EAD-007737F629B5}"/>
                  </a:ext>
                </a:extLst>
              </p:cNvPr>
              <p:cNvSpPr/>
              <p:nvPr/>
            </p:nvSpPr>
            <p:spPr bwMode="auto">
              <a:xfrm>
                <a:off x="5375177" y="1303391"/>
                <a:ext cx="1512022" cy="137948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50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2815314F-48A0-4792-BC92-94EB2ADF0EEE}"/>
                  </a:ext>
                </a:extLst>
              </p:cNvPr>
              <p:cNvGrpSpPr/>
              <p:nvPr/>
            </p:nvGrpSpPr>
            <p:grpSpPr>
              <a:xfrm>
                <a:off x="5643001" y="2328126"/>
                <a:ext cx="947617" cy="322630"/>
                <a:chOff x="5548134" y="5802603"/>
                <a:chExt cx="750274" cy="291799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4AAB4049-3B44-4181-BF86-BEDEE1729FB4}"/>
                    </a:ext>
                  </a:extLst>
                </p:cNvPr>
                <p:cNvSpPr/>
                <p:nvPr/>
              </p:nvSpPr>
              <p:spPr bwMode="auto">
                <a:xfrm>
                  <a:off x="5548134" y="5819112"/>
                  <a:ext cx="750274" cy="275290"/>
                </a:xfrm>
                <a:custGeom>
                  <a:avLst/>
                  <a:gdLst>
                    <a:gd name="connsiteX0" fmla="*/ 211332 w 732226"/>
                    <a:gd name="connsiteY0" fmla="*/ 0 h 235586"/>
                    <a:gd name="connsiteX1" fmla="*/ 360766 w 732226"/>
                    <a:gd name="connsiteY1" fmla="*/ 34501 h 235586"/>
                    <a:gd name="connsiteX2" fmla="*/ 366113 w 732226"/>
                    <a:gd name="connsiteY2" fmla="*/ 38921 h 235586"/>
                    <a:gd name="connsiteX3" fmla="*/ 371460 w 732226"/>
                    <a:gd name="connsiteY3" fmla="*/ 34501 h 235586"/>
                    <a:gd name="connsiteX4" fmla="*/ 520894 w 732226"/>
                    <a:gd name="connsiteY4" fmla="*/ 0 h 235586"/>
                    <a:gd name="connsiteX5" fmla="*/ 732226 w 732226"/>
                    <a:gd name="connsiteY5" fmla="*/ 117793 h 235586"/>
                    <a:gd name="connsiteX6" fmla="*/ 520894 w 732226"/>
                    <a:gd name="connsiteY6" fmla="*/ 235586 h 235586"/>
                    <a:gd name="connsiteX7" fmla="*/ 371460 w 732226"/>
                    <a:gd name="connsiteY7" fmla="*/ 201085 h 235586"/>
                    <a:gd name="connsiteX8" fmla="*/ 366113 w 732226"/>
                    <a:gd name="connsiteY8" fmla="*/ 196665 h 235586"/>
                    <a:gd name="connsiteX9" fmla="*/ 360766 w 732226"/>
                    <a:gd name="connsiteY9" fmla="*/ 201085 h 235586"/>
                    <a:gd name="connsiteX10" fmla="*/ 211332 w 732226"/>
                    <a:gd name="connsiteY10" fmla="*/ 235586 h 235586"/>
                    <a:gd name="connsiteX11" fmla="*/ 0 w 732226"/>
                    <a:gd name="connsiteY11" fmla="*/ 117793 h 235586"/>
                    <a:gd name="connsiteX12" fmla="*/ 211332 w 732226"/>
                    <a:gd name="connsiteY12" fmla="*/ 0 h 235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2226" h="235586">
                      <a:moveTo>
                        <a:pt x="211332" y="0"/>
                      </a:moveTo>
                      <a:cubicBezTo>
                        <a:pt x="269689" y="0"/>
                        <a:pt x="322523" y="13185"/>
                        <a:pt x="360766" y="34501"/>
                      </a:cubicBezTo>
                      <a:lnTo>
                        <a:pt x="366113" y="38921"/>
                      </a:lnTo>
                      <a:lnTo>
                        <a:pt x="371460" y="34501"/>
                      </a:lnTo>
                      <a:cubicBezTo>
                        <a:pt x="409704" y="13185"/>
                        <a:pt x="462537" y="0"/>
                        <a:pt x="520894" y="0"/>
                      </a:cubicBezTo>
                      <a:cubicBezTo>
                        <a:pt x="637609" y="0"/>
                        <a:pt x="732226" y="52738"/>
                        <a:pt x="732226" y="117793"/>
                      </a:cubicBezTo>
                      <a:cubicBezTo>
                        <a:pt x="732226" y="182848"/>
                        <a:pt x="637609" y="235586"/>
                        <a:pt x="520894" y="235586"/>
                      </a:cubicBezTo>
                      <a:cubicBezTo>
                        <a:pt x="462537" y="235586"/>
                        <a:pt x="409704" y="222402"/>
                        <a:pt x="371460" y="201085"/>
                      </a:cubicBezTo>
                      <a:lnTo>
                        <a:pt x="366113" y="196665"/>
                      </a:lnTo>
                      <a:lnTo>
                        <a:pt x="360766" y="201085"/>
                      </a:lnTo>
                      <a:cubicBezTo>
                        <a:pt x="322523" y="222402"/>
                        <a:pt x="269689" y="235586"/>
                        <a:pt x="211332" y="235586"/>
                      </a:cubicBezTo>
                      <a:cubicBezTo>
                        <a:pt x="94617" y="235586"/>
                        <a:pt x="0" y="182848"/>
                        <a:pt x="0" y="117793"/>
                      </a:cubicBezTo>
                      <a:cubicBezTo>
                        <a:pt x="0" y="52738"/>
                        <a:pt x="94617" y="0"/>
                        <a:pt x="21133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1BDFBCC6-0AF5-4F7E-9E0A-229A6377C9F3}"/>
                    </a:ext>
                  </a:extLst>
                </p:cNvPr>
                <p:cNvSpPr/>
                <p:nvPr/>
              </p:nvSpPr>
              <p:spPr bwMode="auto">
                <a:xfrm>
                  <a:off x="5827377" y="5802603"/>
                  <a:ext cx="213854" cy="16929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18E9E430-9020-4283-BF78-E57F1B1BF9F4}"/>
                    </a:ext>
                  </a:extLst>
                </p:cNvPr>
                <p:cNvSpPr/>
                <p:nvPr/>
              </p:nvSpPr>
              <p:spPr bwMode="auto">
                <a:xfrm>
                  <a:off x="5896008" y="5834337"/>
                  <a:ext cx="76594" cy="4715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E62A72EE-435F-47AF-8C1B-418214F9CEB3}"/>
                  </a:ext>
                </a:extLst>
              </p:cNvPr>
              <p:cNvGrpSpPr/>
              <p:nvPr/>
            </p:nvGrpSpPr>
            <p:grpSpPr>
              <a:xfrm>
                <a:off x="5455862" y="2113463"/>
                <a:ext cx="1344556" cy="136043"/>
                <a:chOff x="5455862" y="1936431"/>
                <a:chExt cx="1344556" cy="313075"/>
              </a:xfrm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0AA6A563-D837-423F-9D93-79EDC5C3C3DD}"/>
                    </a:ext>
                  </a:extLst>
                </p:cNvPr>
                <p:cNvSpPr/>
                <p:nvPr/>
              </p:nvSpPr>
              <p:spPr bwMode="auto">
                <a:xfrm rot="900000">
                  <a:off x="5455862" y="1936431"/>
                  <a:ext cx="577338" cy="313074"/>
                </a:xfrm>
                <a:custGeom>
                  <a:avLst/>
                  <a:gdLst>
                    <a:gd name="connsiteX0" fmla="*/ 295685 w 591370"/>
                    <a:gd name="connsiteY0" fmla="*/ 0 h 258900"/>
                    <a:gd name="connsiteX1" fmla="*/ 587558 w 591370"/>
                    <a:gd name="connsiteY1" fmla="*/ 121724 h 258900"/>
                    <a:gd name="connsiteX2" fmla="*/ 591370 w 591370"/>
                    <a:gd name="connsiteY2" fmla="*/ 129450 h 258900"/>
                    <a:gd name="connsiteX3" fmla="*/ 587558 w 591370"/>
                    <a:gd name="connsiteY3" fmla="*/ 137177 h 258900"/>
                    <a:gd name="connsiteX4" fmla="*/ 295685 w 591370"/>
                    <a:gd name="connsiteY4" fmla="*/ 258900 h 258900"/>
                    <a:gd name="connsiteX5" fmla="*/ 3812 w 591370"/>
                    <a:gd name="connsiteY5" fmla="*/ 137177 h 258900"/>
                    <a:gd name="connsiteX6" fmla="*/ 0 w 591370"/>
                    <a:gd name="connsiteY6" fmla="*/ 129450 h 258900"/>
                    <a:gd name="connsiteX7" fmla="*/ 3812 w 591370"/>
                    <a:gd name="connsiteY7" fmla="*/ 121724 h 258900"/>
                    <a:gd name="connsiteX8" fmla="*/ 295685 w 591370"/>
                    <a:gd name="connsiteY8" fmla="*/ 0 h 25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1370" h="258900">
                      <a:moveTo>
                        <a:pt x="295685" y="0"/>
                      </a:moveTo>
                      <a:cubicBezTo>
                        <a:pt x="426894" y="0"/>
                        <a:pt x="539471" y="50192"/>
                        <a:pt x="587558" y="121724"/>
                      </a:cubicBezTo>
                      <a:lnTo>
                        <a:pt x="591370" y="129450"/>
                      </a:lnTo>
                      <a:lnTo>
                        <a:pt x="587558" y="137177"/>
                      </a:lnTo>
                      <a:cubicBezTo>
                        <a:pt x="539471" y="208708"/>
                        <a:pt x="426894" y="258900"/>
                        <a:pt x="295685" y="258900"/>
                      </a:cubicBezTo>
                      <a:cubicBezTo>
                        <a:pt x="164477" y="258900"/>
                        <a:pt x="51900" y="208708"/>
                        <a:pt x="3812" y="137177"/>
                      </a:cubicBezTo>
                      <a:lnTo>
                        <a:pt x="0" y="129450"/>
                      </a:lnTo>
                      <a:lnTo>
                        <a:pt x="3812" y="121724"/>
                      </a:lnTo>
                      <a:cubicBezTo>
                        <a:pt x="51900" y="50192"/>
                        <a:pt x="164477" y="0"/>
                        <a:pt x="295685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101CF595-18C5-4891-8F9B-82A57900DE66}"/>
                    </a:ext>
                  </a:extLst>
                </p:cNvPr>
                <p:cNvSpPr/>
                <p:nvPr/>
              </p:nvSpPr>
              <p:spPr bwMode="auto">
                <a:xfrm rot="6300000">
                  <a:off x="5651846" y="1971478"/>
                  <a:ext cx="198174" cy="151170"/>
                </a:xfrm>
                <a:custGeom>
                  <a:avLst/>
                  <a:gdLst>
                    <a:gd name="connsiteX0" fmla="*/ 295685 w 591370"/>
                    <a:gd name="connsiteY0" fmla="*/ 0 h 258900"/>
                    <a:gd name="connsiteX1" fmla="*/ 587558 w 591370"/>
                    <a:gd name="connsiteY1" fmla="*/ 121724 h 258900"/>
                    <a:gd name="connsiteX2" fmla="*/ 591370 w 591370"/>
                    <a:gd name="connsiteY2" fmla="*/ 129450 h 258900"/>
                    <a:gd name="connsiteX3" fmla="*/ 587558 w 591370"/>
                    <a:gd name="connsiteY3" fmla="*/ 137177 h 258900"/>
                    <a:gd name="connsiteX4" fmla="*/ 295685 w 591370"/>
                    <a:gd name="connsiteY4" fmla="*/ 258900 h 258900"/>
                    <a:gd name="connsiteX5" fmla="*/ 3812 w 591370"/>
                    <a:gd name="connsiteY5" fmla="*/ 137177 h 258900"/>
                    <a:gd name="connsiteX6" fmla="*/ 0 w 591370"/>
                    <a:gd name="connsiteY6" fmla="*/ 129450 h 258900"/>
                    <a:gd name="connsiteX7" fmla="*/ 3812 w 591370"/>
                    <a:gd name="connsiteY7" fmla="*/ 121724 h 258900"/>
                    <a:gd name="connsiteX8" fmla="*/ 295685 w 591370"/>
                    <a:gd name="connsiteY8" fmla="*/ 0 h 25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1370" h="258900">
                      <a:moveTo>
                        <a:pt x="295685" y="0"/>
                      </a:moveTo>
                      <a:cubicBezTo>
                        <a:pt x="426894" y="0"/>
                        <a:pt x="539471" y="50192"/>
                        <a:pt x="587558" y="121724"/>
                      </a:cubicBezTo>
                      <a:lnTo>
                        <a:pt x="591370" y="129450"/>
                      </a:lnTo>
                      <a:lnTo>
                        <a:pt x="587558" y="137177"/>
                      </a:lnTo>
                      <a:cubicBezTo>
                        <a:pt x="539471" y="208708"/>
                        <a:pt x="426894" y="258900"/>
                        <a:pt x="295685" y="258900"/>
                      </a:cubicBezTo>
                      <a:cubicBezTo>
                        <a:pt x="164477" y="258900"/>
                        <a:pt x="51900" y="208708"/>
                        <a:pt x="3812" y="137177"/>
                      </a:cubicBezTo>
                      <a:lnTo>
                        <a:pt x="0" y="129450"/>
                      </a:lnTo>
                      <a:lnTo>
                        <a:pt x="3812" y="121724"/>
                      </a:lnTo>
                      <a:cubicBezTo>
                        <a:pt x="51900" y="50192"/>
                        <a:pt x="164477" y="0"/>
                        <a:pt x="29568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B298DE62-89F1-4145-A17E-41CC8E246AEF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6223080" y="1936432"/>
                  <a:ext cx="577338" cy="313074"/>
                </a:xfrm>
                <a:custGeom>
                  <a:avLst/>
                  <a:gdLst>
                    <a:gd name="connsiteX0" fmla="*/ 295685 w 591370"/>
                    <a:gd name="connsiteY0" fmla="*/ 0 h 258900"/>
                    <a:gd name="connsiteX1" fmla="*/ 587558 w 591370"/>
                    <a:gd name="connsiteY1" fmla="*/ 121724 h 258900"/>
                    <a:gd name="connsiteX2" fmla="*/ 591370 w 591370"/>
                    <a:gd name="connsiteY2" fmla="*/ 129450 h 258900"/>
                    <a:gd name="connsiteX3" fmla="*/ 587558 w 591370"/>
                    <a:gd name="connsiteY3" fmla="*/ 137177 h 258900"/>
                    <a:gd name="connsiteX4" fmla="*/ 295685 w 591370"/>
                    <a:gd name="connsiteY4" fmla="*/ 258900 h 258900"/>
                    <a:gd name="connsiteX5" fmla="*/ 3812 w 591370"/>
                    <a:gd name="connsiteY5" fmla="*/ 137177 h 258900"/>
                    <a:gd name="connsiteX6" fmla="*/ 0 w 591370"/>
                    <a:gd name="connsiteY6" fmla="*/ 129450 h 258900"/>
                    <a:gd name="connsiteX7" fmla="*/ 3812 w 591370"/>
                    <a:gd name="connsiteY7" fmla="*/ 121724 h 258900"/>
                    <a:gd name="connsiteX8" fmla="*/ 295685 w 591370"/>
                    <a:gd name="connsiteY8" fmla="*/ 0 h 25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1370" h="258900">
                      <a:moveTo>
                        <a:pt x="295685" y="0"/>
                      </a:moveTo>
                      <a:cubicBezTo>
                        <a:pt x="426894" y="0"/>
                        <a:pt x="539471" y="50192"/>
                        <a:pt x="587558" y="121724"/>
                      </a:cubicBezTo>
                      <a:lnTo>
                        <a:pt x="591370" y="129450"/>
                      </a:lnTo>
                      <a:lnTo>
                        <a:pt x="587558" y="137177"/>
                      </a:lnTo>
                      <a:cubicBezTo>
                        <a:pt x="539471" y="208708"/>
                        <a:pt x="426894" y="258900"/>
                        <a:pt x="295685" y="258900"/>
                      </a:cubicBezTo>
                      <a:cubicBezTo>
                        <a:pt x="164477" y="258900"/>
                        <a:pt x="51900" y="208708"/>
                        <a:pt x="3812" y="137177"/>
                      </a:cubicBezTo>
                      <a:lnTo>
                        <a:pt x="0" y="129450"/>
                      </a:lnTo>
                      <a:lnTo>
                        <a:pt x="3812" y="121724"/>
                      </a:lnTo>
                      <a:cubicBezTo>
                        <a:pt x="51900" y="50192"/>
                        <a:pt x="164477" y="0"/>
                        <a:pt x="295685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90DA0C1A-CB82-405E-BFA2-C92487BDC76D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6406260" y="1971478"/>
                  <a:ext cx="198171" cy="151170"/>
                </a:xfrm>
                <a:custGeom>
                  <a:avLst/>
                  <a:gdLst>
                    <a:gd name="connsiteX0" fmla="*/ 295685 w 591370"/>
                    <a:gd name="connsiteY0" fmla="*/ 0 h 258900"/>
                    <a:gd name="connsiteX1" fmla="*/ 587558 w 591370"/>
                    <a:gd name="connsiteY1" fmla="*/ 121724 h 258900"/>
                    <a:gd name="connsiteX2" fmla="*/ 591370 w 591370"/>
                    <a:gd name="connsiteY2" fmla="*/ 129450 h 258900"/>
                    <a:gd name="connsiteX3" fmla="*/ 587558 w 591370"/>
                    <a:gd name="connsiteY3" fmla="*/ 137177 h 258900"/>
                    <a:gd name="connsiteX4" fmla="*/ 295685 w 591370"/>
                    <a:gd name="connsiteY4" fmla="*/ 258900 h 258900"/>
                    <a:gd name="connsiteX5" fmla="*/ 3812 w 591370"/>
                    <a:gd name="connsiteY5" fmla="*/ 137177 h 258900"/>
                    <a:gd name="connsiteX6" fmla="*/ 0 w 591370"/>
                    <a:gd name="connsiteY6" fmla="*/ 129450 h 258900"/>
                    <a:gd name="connsiteX7" fmla="*/ 3812 w 591370"/>
                    <a:gd name="connsiteY7" fmla="*/ 121724 h 258900"/>
                    <a:gd name="connsiteX8" fmla="*/ 295685 w 591370"/>
                    <a:gd name="connsiteY8" fmla="*/ 0 h 25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1370" h="258900">
                      <a:moveTo>
                        <a:pt x="295685" y="0"/>
                      </a:moveTo>
                      <a:cubicBezTo>
                        <a:pt x="426894" y="0"/>
                        <a:pt x="539471" y="50192"/>
                        <a:pt x="587558" y="121724"/>
                      </a:cubicBezTo>
                      <a:lnTo>
                        <a:pt x="591370" y="129450"/>
                      </a:lnTo>
                      <a:lnTo>
                        <a:pt x="587558" y="137177"/>
                      </a:lnTo>
                      <a:cubicBezTo>
                        <a:pt x="539471" y="208708"/>
                        <a:pt x="426894" y="258900"/>
                        <a:pt x="295685" y="258900"/>
                      </a:cubicBezTo>
                      <a:cubicBezTo>
                        <a:pt x="164477" y="258900"/>
                        <a:pt x="51900" y="208708"/>
                        <a:pt x="3812" y="137177"/>
                      </a:cubicBezTo>
                      <a:lnTo>
                        <a:pt x="0" y="129450"/>
                      </a:lnTo>
                      <a:lnTo>
                        <a:pt x="3812" y="121724"/>
                      </a:lnTo>
                      <a:cubicBezTo>
                        <a:pt x="51900" y="50192"/>
                        <a:pt x="164477" y="0"/>
                        <a:pt x="29568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989B2E92-F62E-4D76-B1A1-81FC0B3E4A39}"/>
                  </a:ext>
                </a:extLst>
              </p:cNvPr>
              <p:cNvGrpSpPr/>
              <p:nvPr/>
            </p:nvGrpSpPr>
            <p:grpSpPr>
              <a:xfrm rot="986537">
                <a:off x="5341292" y="2323686"/>
                <a:ext cx="466931" cy="184763"/>
                <a:chOff x="5365374" y="2421982"/>
                <a:chExt cx="466931" cy="184763"/>
              </a:xfrm>
            </p:grpSpPr>
            <p:sp>
              <p:nvSpPr>
                <p:cNvPr id="113" name="月 112">
                  <a:extLst>
                    <a:ext uri="{FF2B5EF4-FFF2-40B4-BE49-F238E27FC236}">
                      <a16:creationId xmlns:a16="http://schemas.microsoft.com/office/drawing/2014/main" id="{CD0A6A26-1D52-4F46-93E0-42AFA50E346C}"/>
                    </a:ext>
                  </a:extLst>
                </p:cNvPr>
                <p:cNvSpPr/>
                <p:nvPr/>
              </p:nvSpPr>
              <p:spPr bwMode="auto">
                <a:xfrm rot="6300000">
                  <a:off x="5611087" y="2236104"/>
                  <a:ext cx="35339" cy="40709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DBD558BC-9B67-4921-9AF9-1B74CC3BEC00}"/>
                    </a:ext>
                  </a:extLst>
                </p:cNvPr>
                <p:cNvSpPr/>
                <p:nvPr/>
              </p:nvSpPr>
              <p:spPr bwMode="auto">
                <a:xfrm rot="5400000">
                  <a:off x="5551252" y="2306525"/>
                  <a:ext cx="35339" cy="40709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3547DB8C-CFFA-4950-AD62-ABC9E498AF01}"/>
                    </a:ext>
                  </a:extLst>
                </p:cNvPr>
                <p:cNvSpPr/>
                <p:nvPr/>
              </p:nvSpPr>
              <p:spPr bwMode="auto">
                <a:xfrm rot="4863801">
                  <a:off x="5597545" y="2385528"/>
                  <a:ext cx="35339" cy="40709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6954DED7-2FAA-47E0-9B6B-F7FA9B5FA5F1}"/>
                  </a:ext>
                </a:extLst>
              </p:cNvPr>
              <p:cNvGrpSpPr/>
              <p:nvPr/>
            </p:nvGrpSpPr>
            <p:grpSpPr>
              <a:xfrm rot="20613463" flipH="1">
                <a:off x="6416592" y="2323687"/>
                <a:ext cx="466931" cy="184763"/>
                <a:chOff x="5365374" y="2421982"/>
                <a:chExt cx="466931" cy="184763"/>
              </a:xfrm>
            </p:grpSpPr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177531E3-27E2-462C-A08E-F058A2942FDB}"/>
                    </a:ext>
                  </a:extLst>
                </p:cNvPr>
                <p:cNvSpPr/>
                <p:nvPr/>
              </p:nvSpPr>
              <p:spPr bwMode="auto">
                <a:xfrm rot="6300000">
                  <a:off x="5611087" y="2236104"/>
                  <a:ext cx="35339" cy="40709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EF5E4060-F008-440F-8420-4FA31C451D1E}"/>
                    </a:ext>
                  </a:extLst>
                </p:cNvPr>
                <p:cNvSpPr/>
                <p:nvPr/>
              </p:nvSpPr>
              <p:spPr bwMode="auto">
                <a:xfrm rot="5400000">
                  <a:off x="5551252" y="2306525"/>
                  <a:ext cx="35339" cy="40709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E22EC4C5-5A03-43D5-9C20-68F4672E88A3}"/>
                    </a:ext>
                  </a:extLst>
                </p:cNvPr>
                <p:cNvSpPr/>
                <p:nvPr/>
              </p:nvSpPr>
              <p:spPr bwMode="auto">
                <a:xfrm rot="4863801">
                  <a:off x="5597545" y="2385528"/>
                  <a:ext cx="35339" cy="40709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01" name="楕円 178">
              <a:extLst>
                <a:ext uri="{FF2B5EF4-FFF2-40B4-BE49-F238E27FC236}">
                  <a16:creationId xmlns:a16="http://schemas.microsoft.com/office/drawing/2014/main" id="{7BCE6E27-BA92-4B4A-90EB-81E988A1C40A}"/>
                </a:ext>
              </a:extLst>
            </p:cNvPr>
            <p:cNvSpPr/>
            <p:nvPr/>
          </p:nvSpPr>
          <p:spPr bwMode="auto">
            <a:xfrm rot="900000">
              <a:off x="6786952" y="2598843"/>
              <a:ext cx="278472" cy="534769"/>
            </a:xfrm>
            <a:custGeom>
              <a:avLst/>
              <a:gdLst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21573 h 513081"/>
                <a:gd name="connsiteX1" fmla="*/ 148114 w 278472"/>
                <a:gd name="connsiteY1" fmla="*/ 0 h 513081"/>
                <a:gd name="connsiteX2" fmla="*/ 278472 w 278472"/>
                <a:gd name="connsiteY2" fmla="*/ 221573 h 513081"/>
                <a:gd name="connsiteX3" fmla="*/ 139236 w 278472"/>
                <a:gd name="connsiteY3" fmla="*/ 513081 h 513081"/>
                <a:gd name="connsiteX4" fmla="*/ 0 w 278472"/>
                <a:gd name="connsiteY4" fmla="*/ 221573 h 513081"/>
                <a:gd name="connsiteX0" fmla="*/ 0 w 278472"/>
                <a:gd name="connsiteY0" fmla="*/ 221573 h 534769"/>
                <a:gd name="connsiteX1" fmla="*/ 148114 w 278472"/>
                <a:gd name="connsiteY1" fmla="*/ 0 h 534769"/>
                <a:gd name="connsiteX2" fmla="*/ 278472 w 278472"/>
                <a:gd name="connsiteY2" fmla="*/ 221573 h 534769"/>
                <a:gd name="connsiteX3" fmla="*/ 131899 w 278472"/>
                <a:gd name="connsiteY3" fmla="*/ 534769 h 534769"/>
                <a:gd name="connsiteX4" fmla="*/ 0 w 278472"/>
                <a:gd name="connsiteY4" fmla="*/ 221573 h 534769"/>
                <a:gd name="connsiteX0" fmla="*/ 0 w 278472"/>
                <a:gd name="connsiteY0" fmla="*/ 221573 h 534769"/>
                <a:gd name="connsiteX1" fmla="*/ 148114 w 278472"/>
                <a:gd name="connsiteY1" fmla="*/ 0 h 534769"/>
                <a:gd name="connsiteX2" fmla="*/ 278472 w 278472"/>
                <a:gd name="connsiteY2" fmla="*/ 221573 h 534769"/>
                <a:gd name="connsiteX3" fmla="*/ 131899 w 278472"/>
                <a:gd name="connsiteY3" fmla="*/ 534769 h 534769"/>
                <a:gd name="connsiteX4" fmla="*/ 0 w 278472"/>
                <a:gd name="connsiteY4" fmla="*/ 221573 h 53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472" h="534769">
                  <a:moveTo>
                    <a:pt x="0" y="221573"/>
                  </a:moveTo>
                  <a:cubicBezTo>
                    <a:pt x="0" y="60578"/>
                    <a:pt x="71216" y="0"/>
                    <a:pt x="148114" y="0"/>
                  </a:cubicBezTo>
                  <a:cubicBezTo>
                    <a:pt x="225012" y="0"/>
                    <a:pt x="278472" y="60578"/>
                    <a:pt x="278472" y="221573"/>
                  </a:cubicBezTo>
                  <a:cubicBezTo>
                    <a:pt x="278472" y="382568"/>
                    <a:pt x="195708" y="534989"/>
                    <a:pt x="131899" y="534769"/>
                  </a:cubicBezTo>
                  <a:cubicBezTo>
                    <a:pt x="68090" y="534549"/>
                    <a:pt x="0" y="382568"/>
                    <a:pt x="0" y="221573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52990003-5021-499B-95B1-473E4076028A}"/>
              </a:ext>
            </a:extLst>
          </p:cNvPr>
          <p:cNvGrpSpPr/>
          <p:nvPr/>
        </p:nvGrpSpPr>
        <p:grpSpPr>
          <a:xfrm>
            <a:off x="542510" y="2781416"/>
            <a:ext cx="1290246" cy="1660361"/>
            <a:chOff x="151459" y="4292601"/>
            <a:chExt cx="1635503" cy="2104657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8F44254A-EAEA-41D8-A59D-E6D40473B527}"/>
                </a:ext>
              </a:extLst>
            </p:cNvPr>
            <p:cNvGrpSpPr/>
            <p:nvPr/>
          </p:nvGrpSpPr>
          <p:grpSpPr>
            <a:xfrm>
              <a:off x="201718" y="4292601"/>
              <a:ext cx="1585244" cy="528570"/>
              <a:chOff x="226096" y="4388036"/>
              <a:chExt cx="1462863" cy="487766"/>
            </a:xfrm>
          </p:grpSpPr>
          <p:sp>
            <p:nvSpPr>
              <p:cNvPr id="156" name="二等辺三角形 9">
                <a:extLst>
                  <a:ext uri="{FF2B5EF4-FFF2-40B4-BE49-F238E27FC236}">
                    <a16:creationId xmlns:a16="http://schemas.microsoft.com/office/drawing/2014/main" id="{CE01A3B6-CD95-444B-892A-48E618282B0F}"/>
                  </a:ext>
                </a:extLst>
              </p:cNvPr>
              <p:cNvSpPr/>
              <p:nvPr/>
            </p:nvSpPr>
            <p:spPr bwMode="auto">
              <a:xfrm rot="1800000" flipH="1">
                <a:off x="1092798" y="4388037"/>
                <a:ext cx="596161" cy="48776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gradFill>
                <a:gsLst>
                  <a:gs pos="0">
                    <a:srgbClr val="FBE4AE"/>
                  </a:gs>
                  <a:gs pos="50000">
                    <a:srgbClr val="CC6600"/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二等辺三角形 9">
                <a:extLst>
                  <a:ext uri="{FF2B5EF4-FFF2-40B4-BE49-F238E27FC236}">
                    <a16:creationId xmlns:a16="http://schemas.microsoft.com/office/drawing/2014/main" id="{667EC92F-E2BE-4F3C-B444-2871A7E63E4A}"/>
                  </a:ext>
                </a:extLst>
              </p:cNvPr>
              <p:cNvSpPr/>
              <p:nvPr/>
            </p:nvSpPr>
            <p:spPr bwMode="auto">
              <a:xfrm rot="1800000" flipH="1">
                <a:off x="1174650" y="4541621"/>
                <a:ext cx="350152" cy="323154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CC"/>
                  </a:gs>
                  <a:gs pos="0">
                    <a:srgbClr val="FF3399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二等辺三角形 9">
                <a:extLst>
                  <a:ext uri="{FF2B5EF4-FFF2-40B4-BE49-F238E27FC236}">
                    <a16:creationId xmlns:a16="http://schemas.microsoft.com/office/drawing/2014/main" id="{9AD68A3D-1B7E-4DFD-B86D-9B1F11FC754D}"/>
                  </a:ext>
                </a:extLst>
              </p:cNvPr>
              <p:cNvSpPr/>
              <p:nvPr/>
            </p:nvSpPr>
            <p:spPr bwMode="auto">
              <a:xfrm rot="19800000">
                <a:off x="226096" y="4388036"/>
                <a:ext cx="596161" cy="48776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gradFill>
                <a:gsLst>
                  <a:gs pos="0">
                    <a:srgbClr val="FBE4AE"/>
                  </a:gs>
                  <a:gs pos="50000">
                    <a:srgbClr val="CC6600"/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二等辺三角形 9">
                <a:extLst>
                  <a:ext uri="{FF2B5EF4-FFF2-40B4-BE49-F238E27FC236}">
                    <a16:creationId xmlns:a16="http://schemas.microsoft.com/office/drawing/2014/main" id="{91B2C8FB-7F7C-4E54-B496-A416BF7602B6}"/>
                  </a:ext>
                </a:extLst>
              </p:cNvPr>
              <p:cNvSpPr/>
              <p:nvPr/>
            </p:nvSpPr>
            <p:spPr bwMode="auto">
              <a:xfrm rot="19800000">
                <a:off x="390253" y="4541620"/>
                <a:ext cx="350152" cy="323154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CC"/>
                  </a:gs>
                  <a:gs pos="0">
                    <a:srgbClr val="FF3399"/>
                  </a:gs>
                </a:gsLst>
                <a:lin ang="54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3B01C014-E49B-47F1-8EA6-AEA0BC9BC72B}"/>
                </a:ext>
              </a:extLst>
            </p:cNvPr>
            <p:cNvGrpSpPr/>
            <p:nvPr/>
          </p:nvGrpSpPr>
          <p:grpSpPr>
            <a:xfrm>
              <a:off x="151459" y="4563282"/>
              <a:ext cx="1542179" cy="1833976"/>
              <a:chOff x="2320191" y="4445024"/>
              <a:chExt cx="1542179" cy="1833976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16002F35-A551-4781-ABAE-FD1F043A427B}"/>
                  </a:ext>
                </a:extLst>
              </p:cNvPr>
              <p:cNvGrpSpPr/>
              <p:nvPr/>
            </p:nvGrpSpPr>
            <p:grpSpPr>
              <a:xfrm>
                <a:off x="2320191" y="4445024"/>
                <a:ext cx="1542179" cy="1833976"/>
                <a:chOff x="5090397" y="4722939"/>
                <a:chExt cx="1542179" cy="1833976"/>
              </a:xfrm>
            </p:grpSpPr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620305E2-C7B7-4747-9BE3-19422D26D1CC}"/>
                    </a:ext>
                  </a:extLst>
                </p:cNvPr>
                <p:cNvSpPr/>
                <p:nvPr/>
              </p:nvSpPr>
              <p:spPr bwMode="auto">
                <a:xfrm>
                  <a:off x="5090397" y="5750814"/>
                  <a:ext cx="654952" cy="446685"/>
                </a:xfrm>
                <a:custGeom>
                  <a:avLst/>
                  <a:gdLst>
                    <a:gd name="connsiteX0" fmla="*/ 71863 w 654952"/>
                    <a:gd name="connsiteY0" fmla="*/ 0 h 446685"/>
                    <a:gd name="connsiteX1" fmla="*/ 140872 w 654952"/>
                    <a:gd name="connsiteY1" fmla="*/ 69009 h 446685"/>
                    <a:gd name="connsiteX2" fmla="*/ 137553 w 654952"/>
                    <a:gd name="connsiteY2" fmla="*/ 85448 h 446685"/>
                    <a:gd name="connsiteX3" fmla="*/ 139792 w 654952"/>
                    <a:gd name="connsiteY3" fmla="*/ 85698 h 446685"/>
                    <a:gd name="connsiteX4" fmla="*/ 291370 w 654952"/>
                    <a:gd name="connsiteY4" fmla="*/ 302417 h 446685"/>
                    <a:gd name="connsiteX5" fmla="*/ 525619 w 654952"/>
                    <a:gd name="connsiteY5" fmla="*/ 179654 h 446685"/>
                    <a:gd name="connsiteX6" fmla="*/ 654952 w 654952"/>
                    <a:gd name="connsiteY6" fmla="*/ 229297 h 446685"/>
                    <a:gd name="connsiteX7" fmla="*/ 258591 w 654952"/>
                    <a:gd name="connsiteY7" fmla="*/ 437018 h 446685"/>
                    <a:gd name="connsiteX8" fmla="*/ 2114 w 654952"/>
                    <a:gd name="connsiteY8" fmla="*/ 70318 h 446685"/>
                    <a:gd name="connsiteX9" fmla="*/ 3142 w 654952"/>
                    <a:gd name="connsiteY9" fmla="*/ 70433 h 446685"/>
                    <a:gd name="connsiteX10" fmla="*/ 2854 w 654952"/>
                    <a:gd name="connsiteY10" fmla="*/ 69009 h 446685"/>
                    <a:gd name="connsiteX11" fmla="*/ 71863 w 654952"/>
                    <a:gd name="connsiteY11" fmla="*/ 0 h 446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54952" h="446685">
                      <a:moveTo>
                        <a:pt x="71863" y="0"/>
                      </a:moveTo>
                      <a:cubicBezTo>
                        <a:pt x="109976" y="0"/>
                        <a:pt x="140872" y="30896"/>
                        <a:pt x="140872" y="69009"/>
                      </a:cubicBezTo>
                      <a:lnTo>
                        <a:pt x="137553" y="85448"/>
                      </a:lnTo>
                      <a:lnTo>
                        <a:pt x="139792" y="85698"/>
                      </a:lnTo>
                      <a:cubicBezTo>
                        <a:pt x="128611" y="185781"/>
                        <a:pt x="193523" y="278590"/>
                        <a:pt x="291370" y="302417"/>
                      </a:cubicBezTo>
                      <a:cubicBezTo>
                        <a:pt x="389217" y="326245"/>
                        <a:pt x="489532" y="273673"/>
                        <a:pt x="525619" y="179654"/>
                      </a:cubicBezTo>
                      <a:lnTo>
                        <a:pt x="654952" y="229297"/>
                      </a:lnTo>
                      <a:cubicBezTo>
                        <a:pt x="593891" y="388381"/>
                        <a:pt x="424152" y="477335"/>
                        <a:pt x="258591" y="437018"/>
                      </a:cubicBezTo>
                      <a:cubicBezTo>
                        <a:pt x="93030" y="396700"/>
                        <a:pt x="-16805" y="239664"/>
                        <a:pt x="2114" y="70318"/>
                      </a:cubicBezTo>
                      <a:lnTo>
                        <a:pt x="3142" y="70433"/>
                      </a:lnTo>
                      <a:lnTo>
                        <a:pt x="2854" y="69009"/>
                      </a:lnTo>
                      <a:cubicBezTo>
                        <a:pt x="2854" y="30896"/>
                        <a:pt x="33750" y="0"/>
                        <a:pt x="71863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50000">
                      <a:srgbClr val="CC6600"/>
                    </a:gs>
                  </a:gsLst>
                  <a:path path="circle">
                    <a:fillToRect l="50000" t="50000" r="50000" b="50000"/>
                  </a:path>
                </a:gra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97131922-A28C-46E4-A93D-B486F867AB35}"/>
                    </a:ext>
                  </a:extLst>
                </p:cNvPr>
                <p:cNvGrpSpPr/>
                <p:nvPr/>
              </p:nvGrpSpPr>
              <p:grpSpPr>
                <a:xfrm>
                  <a:off x="5241666" y="4722939"/>
                  <a:ext cx="1390910" cy="1833976"/>
                  <a:chOff x="5241666" y="4722939"/>
                  <a:chExt cx="1390910" cy="1833976"/>
                </a:xfrm>
              </p:grpSpPr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A629E41F-A982-44A2-9B79-937A7A770A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45354" y="5970601"/>
                    <a:ext cx="156883" cy="498774"/>
                  </a:xfrm>
                  <a:prstGeom prst="ellipse">
                    <a:avLst/>
                  </a:prstGeom>
                  <a:gradFill>
                    <a:gsLst>
                      <a:gs pos="0">
                        <a:srgbClr val="CC6600"/>
                      </a:gs>
                      <a:gs pos="50000">
                        <a:srgbClr val="663300"/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4D1E1CBC-7810-472E-8B0F-0271D49344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65519" y="5970601"/>
                    <a:ext cx="156883" cy="498774"/>
                  </a:xfrm>
                  <a:prstGeom prst="ellipse">
                    <a:avLst/>
                  </a:prstGeom>
                  <a:gradFill>
                    <a:gsLst>
                      <a:gs pos="0">
                        <a:srgbClr val="CC6600"/>
                      </a:gs>
                      <a:gs pos="50000">
                        <a:srgbClr val="663300"/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F4F8688E-6E40-4508-A882-8C7ADD938B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40643" y="5173441"/>
                    <a:ext cx="987324" cy="1383474"/>
                  </a:xfrm>
                  <a:custGeom>
                    <a:avLst/>
                    <a:gdLst>
                      <a:gd name="connsiteX0" fmla="*/ 70035 w 957251"/>
                      <a:gd name="connsiteY0" fmla="*/ 66 h 1341335"/>
                      <a:gd name="connsiteX1" fmla="*/ 165373 w 957251"/>
                      <a:gd name="connsiteY1" fmla="*/ 187734 h 1341335"/>
                      <a:gd name="connsiteX2" fmla="*/ 165645 w 957251"/>
                      <a:gd name="connsiteY2" fmla="*/ 188943 h 1341335"/>
                      <a:gd name="connsiteX3" fmla="*/ 214417 w 957251"/>
                      <a:gd name="connsiteY3" fmla="*/ 144869 h 1341335"/>
                      <a:gd name="connsiteX4" fmla="*/ 478626 w 957251"/>
                      <a:gd name="connsiteY4" fmla="*/ 56478 h 1341335"/>
                      <a:gd name="connsiteX5" fmla="*/ 742835 w 957251"/>
                      <a:gd name="connsiteY5" fmla="*/ 144869 h 1341335"/>
                      <a:gd name="connsiteX6" fmla="*/ 795010 w 957251"/>
                      <a:gd name="connsiteY6" fmla="*/ 192017 h 1341335"/>
                      <a:gd name="connsiteX7" fmla="*/ 815166 w 957251"/>
                      <a:gd name="connsiteY7" fmla="*/ 123119 h 1341335"/>
                      <a:gd name="connsiteX8" fmla="*/ 887218 w 957251"/>
                      <a:gd name="connsiteY8" fmla="*/ 15051 h 1341335"/>
                      <a:gd name="connsiteX9" fmla="*/ 944550 w 957251"/>
                      <a:gd name="connsiteY9" fmla="*/ 687427 h 1341335"/>
                      <a:gd name="connsiteX10" fmla="*/ 777620 w 957251"/>
                      <a:gd name="connsiteY10" fmla="*/ 1341269 h 1341335"/>
                      <a:gd name="connsiteX11" fmla="*/ 708800 w 957251"/>
                      <a:gd name="connsiteY11" fmla="*/ 1041227 h 1341335"/>
                      <a:gd name="connsiteX12" fmla="*/ 708640 w 957251"/>
                      <a:gd name="connsiteY12" fmla="*/ 1023532 h 1341335"/>
                      <a:gd name="connsiteX13" fmla="*/ 662565 w 957251"/>
                      <a:gd name="connsiteY13" fmla="*/ 1050922 h 1341335"/>
                      <a:gd name="connsiteX14" fmla="*/ 478626 w 957251"/>
                      <a:gd name="connsiteY14" fmla="*/ 1091594 h 1341335"/>
                      <a:gd name="connsiteX15" fmla="*/ 294687 w 957251"/>
                      <a:gd name="connsiteY15" fmla="*/ 1050922 h 1341335"/>
                      <a:gd name="connsiteX16" fmla="*/ 248477 w 957251"/>
                      <a:gd name="connsiteY16" fmla="*/ 1023451 h 1341335"/>
                      <a:gd name="connsiteX17" fmla="*/ 248452 w 957251"/>
                      <a:gd name="connsiteY17" fmla="*/ 1026242 h 1341335"/>
                      <a:gd name="connsiteX18" fmla="*/ 179632 w 957251"/>
                      <a:gd name="connsiteY18" fmla="*/ 1326284 h 1341335"/>
                      <a:gd name="connsiteX19" fmla="*/ 12702 w 957251"/>
                      <a:gd name="connsiteY19" fmla="*/ 672442 h 1341335"/>
                      <a:gd name="connsiteX20" fmla="*/ 6710 w 957251"/>
                      <a:gd name="connsiteY20" fmla="*/ 580956 h 1341335"/>
                      <a:gd name="connsiteX21" fmla="*/ 6073 w 957251"/>
                      <a:gd name="connsiteY21" fmla="*/ 574036 h 1341335"/>
                      <a:gd name="connsiteX22" fmla="*/ 6180 w 957251"/>
                      <a:gd name="connsiteY22" fmla="*/ 572870 h 1341335"/>
                      <a:gd name="connsiteX23" fmla="*/ 3936 w 957251"/>
                      <a:gd name="connsiteY23" fmla="*/ 538614 h 1341335"/>
                      <a:gd name="connsiteX24" fmla="*/ 70035 w 957251"/>
                      <a:gd name="connsiteY24" fmla="*/ 66 h 1341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57251" h="1341335">
                        <a:moveTo>
                          <a:pt x="70035" y="66"/>
                        </a:moveTo>
                        <a:cubicBezTo>
                          <a:pt x="100999" y="-2493"/>
                          <a:pt x="135165" y="69412"/>
                          <a:pt x="165373" y="187734"/>
                        </a:cubicBezTo>
                        <a:lnTo>
                          <a:pt x="165645" y="188943"/>
                        </a:lnTo>
                        <a:lnTo>
                          <a:pt x="214417" y="144869"/>
                        </a:lnTo>
                        <a:cubicBezTo>
                          <a:pt x="289837" y="89064"/>
                          <a:pt x="380757" y="56478"/>
                          <a:pt x="478626" y="56478"/>
                        </a:cubicBezTo>
                        <a:cubicBezTo>
                          <a:pt x="576495" y="56478"/>
                          <a:pt x="667415" y="89064"/>
                          <a:pt x="742835" y="144869"/>
                        </a:cubicBezTo>
                        <a:lnTo>
                          <a:pt x="795010" y="192017"/>
                        </a:lnTo>
                        <a:lnTo>
                          <a:pt x="815166" y="123119"/>
                        </a:lnTo>
                        <a:cubicBezTo>
                          <a:pt x="838971" y="53099"/>
                          <a:pt x="863995" y="13132"/>
                          <a:pt x="887218" y="15051"/>
                        </a:cubicBezTo>
                        <a:cubicBezTo>
                          <a:pt x="949146" y="20169"/>
                          <a:pt x="974814" y="321202"/>
                          <a:pt x="944550" y="687427"/>
                        </a:cubicBezTo>
                        <a:cubicBezTo>
                          <a:pt x="914285" y="1053651"/>
                          <a:pt x="839548" y="1346386"/>
                          <a:pt x="777620" y="1341269"/>
                        </a:cubicBezTo>
                        <a:cubicBezTo>
                          <a:pt x="738916" y="1338070"/>
                          <a:pt x="714374" y="1219280"/>
                          <a:pt x="708800" y="1041227"/>
                        </a:cubicBezTo>
                        <a:lnTo>
                          <a:pt x="708640" y="1023532"/>
                        </a:lnTo>
                        <a:lnTo>
                          <a:pt x="662565" y="1050922"/>
                        </a:lnTo>
                        <a:cubicBezTo>
                          <a:pt x="606030" y="1077112"/>
                          <a:pt x="543872" y="1091594"/>
                          <a:pt x="478626" y="1091594"/>
                        </a:cubicBezTo>
                        <a:cubicBezTo>
                          <a:pt x="413380" y="1091594"/>
                          <a:pt x="351223" y="1077112"/>
                          <a:pt x="294687" y="1050922"/>
                        </a:cubicBezTo>
                        <a:lnTo>
                          <a:pt x="248477" y="1023451"/>
                        </a:lnTo>
                        <a:lnTo>
                          <a:pt x="248452" y="1026242"/>
                        </a:lnTo>
                        <a:cubicBezTo>
                          <a:pt x="242878" y="1204295"/>
                          <a:pt x="218337" y="1323085"/>
                          <a:pt x="179632" y="1326284"/>
                        </a:cubicBezTo>
                        <a:cubicBezTo>
                          <a:pt x="117704" y="1331401"/>
                          <a:pt x="42967" y="1038666"/>
                          <a:pt x="12702" y="672442"/>
                        </a:cubicBezTo>
                        <a:lnTo>
                          <a:pt x="6710" y="580956"/>
                        </a:lnTo>
                        <a:lnTo>
                          <a:pt x="6073" y="574036"/>
                        </a:lnTo>
                        <a:lnTo>
                          <a:pt x="6180" y="572870"/>
                        </a:lnTo>
                        <a:lnTo>
                          <a:pt x="3936" y="538614"/>
                        </a:lnTo>
                        <a:cubicBezTo>
                          <a:pt x="-10579" y="235582"/>
                          <a:pt x="15848" y="4544"/>
                          <a:pt x="70035" y="6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BE4AE"/>
                      </a:gs>
                      <a:gs pos="50000">
                        <a:srgbClr val="CC6600"/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楕円 141">
                    <a:extLst>
                      <a:ext uri="{FF2B5EF4-FFF2-40B4-BE49-F238E27FC236}">
                        <a16:creationId xmlns:a16="http://schemas.microsoft.com/office/drawing/2014/main" id="{BBB585CF-535C-472D-AFA8-62A981951E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0539" y="4722939"/>
                    <a:ext cx="1367530" cy="124766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50000">
                        <a:srgbClr val="CC66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438C90AB-7222-42DE-BFC7-D4DDD75713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38246" y="5622148"/>
                    <a:ext cx="582801" cy="409908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FF99"/>
                      </a:gs>
                      <a:gs pos="50000">
                        <a:srgbClr val="FFC000"/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327E79A2-C98C-4800-A89D-ADC1A5DF72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86763" y="5873357"/>
                    <a:ext cx="285768" cy="90846"/>
                  </a:xfrm>
                  <a:custGeom>
                    <a:avLst/>
                    <a:gdLst>
                      <a:gd name="connsiteX0" fmla="*/ 142884 w 285768"/>
                      <a:gd name="connsiteY0" fmla="*/ 0 h 90846"/>
                      <a:gd name="connsiteX1" fmla="*/ 280719 w 285768"/>
                      <a:gd name="connsiteY1" fmla="*/ 40156 h 90846"/>
                      <a:gd name="connsiteX2" fmla="*/ 285768 w 285768"/>
                      <a:gd name="connsiteY2" fmla="*/ 45423 h 90846"/>
                      <a:gd name="connsiteX3" fmla="*/ 280719 w 285768"/>
                      <a:gd name="connsiteY3" fmla="*/ 50690 h 90846"/>
                      <a:gd name="connsiteX4" fmla="*/ 142884 w 285768"/>
                      <a:gd name="connsiteY4" fmla="*/ 90846 h 90846"/>
                      <a:gd name="connsiteX5" fmla="*/ 5049 w 285768"/>
                      <a:gd name="connsiteY5" fmla="*/ 50690 h 90846"/>
                      <a:gd name="connsiteX6" fmla="*/ 0 w 285768"/>
                      <a:gd name="connsiteY6" fmla="*/ 45423 h 90846"/>
                      <a:gd name="connsiteX7" fmla="*/ 5049 w 285768"/>
                      <a:gd name="connsiteY7" fmla="*/ 40156 h 90846"/>
                      <a:gd name="connsiteX8" fmla="*/ 142884 w 285768"/>
                      <a:gd name="connsiteY8" fmla="*/ 0 h 908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85768" h="90846">
                        <a:moveTo>
                          <a:pt x="142884" y="0"/>
                        </a:moveTo>
                        <a:cubicBezTo>
                          <a:pt x="196712" y="0"/>
                          <a:pt x="245444" y="15346"/>
                          <a:pt x="280719" y="40156"/>
                        </a:cubicBezTo>
                        <a:lnTo>
                          <a:pt x="285768" y="45423"/>
                        </a:lnTo>
                        <a:lnTo>
                          <a:pt x="280719" y="50690"/>
                        </a:lnTo>
                        <a:cubicBezTo>
                          <a:pt x="245444" y="75501"/>
                          <a:pt x="196712" y="90846"/>
                          <a:pt x="142884" y="90846"/>
                        </a:cubicBezTo>
                        <a:cubicBezTo>
                          <a:pt x="89056" y="90846"/>
                          <a:pt x="40324" y="75501"/>
                          <a:pt x="5049" y="50690"/>
                        </a:cubicBezTo>
                        <a:lnTo>
                          <a:pt x="0" y="45423"/>
                        </a:lnTo>
                        <a:lnTo>
                          <a:pt x="5049" y="40156"/>
                        </a:lnTo>
                        <a:cubicBezTo>
                          <a:pt x="40324" y="15346"/>
                          <a:pt x="89056" y="0"/>
                          <a:pt x="142884" y="0"/>
                        </a:cubicBezTo>
                        <a:close/>
                      </a:path>
                    </a:pathLst>
                  </a:custGeom>
                  <a:solidFill>
                    <a:srgbClr val="FF66CC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D63D34A5-F79D-408E-9070-19DE36A418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34718" y="5690002"/>
                    <a:ext cx="389858" cy="228779"/>
                  </a:xfrm>
                  <a:custGeom>
                    <a:avLst/>
                    <a:gdLst>
                      <a:gd name="connsiteX0" fmla="*/ 194929 w 389858"/>
                      <a:gd name="connsiteY0" fmla="*/ 0 h 228779"/>
                      <a:gd name="connsiteX1" fmla="*/ 389858 w 389858"/>
                      <a:gd name="connsiteY1" fmla="*/ 137101 h 228779"/>
                      <a:gd name="connsiteX2" fmla="*/ 374539 w 389858"/>
                      <a:gd name="connsiteY2" fmla="*/ 190467 h 228779"/>
                      <a:gd name="connsiteX3" fmla="*/ 337813 w 389858"/>
                      <a:gd name="connsiteY3" fmla="*/ 228779 h 228779"/>
                      <a:gd name="connsiteX4" fmla="*/ 332764 w 389858"/>
                      <a:gd name="connsiteY4" fmla="*/ 223512 h 228779"/>
                      <a:gd name="connsiteX5" fmla="*/ 194929 w 389858"/>
                      <a:gd name="connsiteY5" fmla="*/ 183356 h 228779"/>
                      <a:gd name="connsiteX6" fmla="*/ 57094 w 389858"/>
                      <a:gd name="connsiteY6" fmla="*/ 223512 h 228779"/>
                      <a:gd name="connsiteX7" fmla="*/ 52045 w 389858"/>
                      <a:gd name="connsiteY7" fmla="*/ 228779 h 228779"/>
                      <a:gd name="connsiteX8" fmla="*/ 15319 w 389858"/>
                      <a:gd name="connsiteY8" fmla="*/ 190467 h 228779"/>
                      <a:gd name="connsiteX9" fmla="*/ 0 w 389858"/>
                      <a:gd name="connsiteY9" fmla="*/ 137101 h 228779"/>
                      <a:gd name="connsiteX10" fmla="*/ 194929 w 389858"/>
                      <a:gd name="connsiteY10" fmla="*/ 0 h 228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9858" h="228779">
                        <a:moveTo>
                          <a:pt x="194929" y="0"/>
                        </a:moveTo>
                        <a:cubicBezTo>
                          <a:pt x="302585" y="0"/>
                          <a:pt x="389858" y="61382"/>
                          <a:pt x="389858" y="137101"/>
                        </a:cubicBezTo>
                        <a:cubicBezTo>
                          <a:pt x="389858" y="156031"/>
                          <a:pt x="384404" y="174064"/>
                          <a:pt x="374539" y="190467"/>
                        </a:cubicBezTo>
                        <a:lnTo>
                          <a:pt x="337813" y="228779"/>
                        </a:lnTo>
                        <a:lnTo>
                          <a:pt x="332764" y="223512"/>
                        </a:lnTo>
                        <a:cubicBezTo>
                          <a:pt x="297489" y="198702"/>
                          <a:pt x="248757" y="183356"/>
                          <a:pt x="194929" y="183356"/>
                        </a:cubicBezTo>
                        <a:cubicBezTo>
                          <a:pt x="141101" y="183356"/>
                          <a:pt x="92369" y="198702"/>
                          <a:pt x="57094" y="223512"/>
                        </a:cubicBezTo>
                        <a:lnTo>
                          <a:pt x="52045" y="228779"/>
                        </a:lnTo>
                        <a:lnTo>
                          <a:pt x="15319" y="190467"/>
                        </a:lnTo>
                        <a:cubicBezTo>
                          <a:pt x="5455" y="174064"/>
                          <a:pt x="0" y="156031"/>
                          <a:pt x="0" y="137101"/>
                        </a:cubicBezTo>
                        <a:cubicBezTo>
                          <a:pt x="0" y="61382"/>
                          <a:pt x="87273" y="0"/>
                          <a:pt x="194929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46" name="グループ化 145">
                    <a:extLst>
                      <a:ext uri="{FF2B5EF4-FFF2-40B4-BE49-F238E27FC236}">
                        <a16:creationId xmlns:a16="http://schemas.microsoft.com/office/drawing/2014/main" id="{0F96D6E3-4F47-455C-AF51-E889EB1589AF}"/>
                      </a:ext>
                    </a:extLst>
                  </p:cNvPr>
                  <p:cNvGrpSpPr/>
                  <p:nvPr/>
                </p:nvGrpSpPr>
                <p:grpSpPr>
                  <a:xfrm>
                    <a:off x="5241666" y="5521986"/>
                    <a:ext cx="1390910" cy="339531"/>
                    <a:chOff x="5328317" y="5674840"/>
                    <a:chExt cx="1217607" cy="339531"/>
                  </a:xfrm>
                </p:grpSpPr>
                <p:sp>
                  <p:nvSpPr>
                    <p:cNvPr id="147" name="フリーフォーム: 図形 146">
                      <a:extLst>
                        <a:ext uri="{FF2B5EF4-FFF2-40B4-BE49-F238E27FC236}">
                          <a16:creationId xmlns:a16="http://schemas.microsoft.com/office/drawing/2014/main" id="{1F31CC42-731D-44AA-B78E-0C5D5110B52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48133" y="5691349"/>
                      <a:ext cx="750274" cy="323022"/>
                    </a:xfrm>
                    <a:custGeom>
                      <a:avLst/>
                      <a:gdLst>
                        <a:gd name="connsiteX0" fmla="*/ 211332 w 732226"/>
                        <a:gd name="connsiteY0" fmla="*/ 0 h 235586"/>
                        <a:gd name="connsiteX1" fmla="*/ 360766 w 732226"/>
                        <a:gd name="connsiteY1" fmla="*/ 34501 h 235586"/>
                        <a:gd name="connsiteX2" fmla="*/ 366113 w 732226"/>
                        <a:gd name="connsiteY2" fmla="*/ 38921 h 235586"/>
                        <a:gd name="connsiteX3" fmla="*/ 371460 w 732226"/>
                        <a:gd name="connsiteY3" fmla="*/ 34501 h 235586"/>
                        <a:gd name="connsiteX4" fmla="*/ 520894 w 732226"/>
                        <a:gd name="connsiteY4" fmla="*/ 0 h 235586"/>
                        <a:gd name="connsiteX5" fmla="*/ 732226 w 732226"/>
                        <a:gd name="connsiteY5" fmla="*/ 117793 h 235586"/>
                        <a:gd name="connsiteX6" fmla="*/ 520894 w 732226"/>
                        <a:gd name="connsiteY6" fmla="*/ 235586 h 235586"/>
                        <a:gd name="connsiteX7" fmla="*/ 371460 w 732226"/>
                        <a:gd name="connsiteY7" fmla="*/ 201085 h 235586"/>
                        <a:gd name="connsiteX8" fmla="*/ 366113 w 732226"/>
                        <a:gd name="connsiteY8" fmla="*/ 196665 h 235586"/>
                        <a:gd name="connsiteX9" fmla="*/ 360766 w 732226"/>
                        <a:gd name="connsiteY9" fmla="*/ 201085 h 235586"/>
                        <a:gd name="connsiteX10" fmla="*/ 211332 w 732226"/>
                        <a:gd name="connsiteY10" fmla="*/ 235586 h 235586"/>
                        <a:gd name="connsiteX11" fmla="*/ 0 w 732226"/>
                        <a:gd name="connsiteY11" fmla="*/ 117793 h 235586"/>
                        <a:gd name="connsiteX12" fmla="*/ 211332 w 732226"/>
                        <a:gd name="connsiteY12" fmla="*/ 0 h 2355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732226" h="235586">
                          <a:moveTo>
                            <a:pt x="211332" y="0"/>
                          </a:moveTo>
                          <a:cubicBezTo>
                            <a:pt x="269689" y="0"/>
                            <a:pt x="322523" y="13185"/>
                            <a:pt x="360766" y="34501"/>
                          </a:cubicBezTo>
                          <a:lnTo>
                            <a:pt x="366113" y="38921"/>
                          </a:lnTo>
                          <a:lnTo>
                            <a:pt x="371460" y="34501"/>
                          </a:lnTo>
                          <a:cubicBezTo>
                            <a:pt x="409704" y="13185"/>
                            <a:pt x="462537" y="0"/>
                            <a:pt x="520894" y="0"/>
                          </a:cubicBezTo>
                          <a:cubicBezTo>
                            <a:pt x="637609" y="0"/>
                            <a:pt x="732226" y="52738"/>
                            <a:pt x="732226" y="117793"/>
                          </a:cubicBezTo>
                          <a:cubicBezTo>
                            <a:pt x="732226" y="182848"/>
                            <a:pt x="637609" y="235586"/>
                            <a:pt x="520894" y="235586"/>
                          </a:cubicBezTo>
                          <a:cubicBezTo>
                            <a:pt x="462537" y="235586"/>
                            <a:pt x="409704" y="222402"/>
                            <a:pt x="371460" y="201085"/>
                          </a:cubicBezTo>
                          <a:lnTo>
                            <a:pt x="366113" y="196665"/>
                          </a:lnTo>
                          <a:lnTo>
                            <a:pt x="360766" y="201085"/>
                          </a:lnTo>
                          <a:cubicBezTo>
                            <a:pt x="322523" y="222402"/>
                            <a:pt x="269689" y="235586"/>
                            <a:pt x="211332" y="235586"/>
                          </a:cubicBezTo>
                          <a:cubicBezTo>
                            <a:pt x="94617" y="235586"/>
                            <a:pt x="0" y="182848"/>
                            <a:pt x="0" y="117793"/>
                          </a:cubicBezTo>
                          <a:cubicBezTo>
                            <a:pt x="0" y="52738"/>
                            <a:pt x="94617" y="0"/>
                            <a:pt x="211332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FF99"/>
                        </a:gs>
                        <a:gs pos="50000">
                          <a:srgbClr val="FFC0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2857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8" name="楕円 147">
                      <a:extLst>
                        <a:ext uri="{FF2B5EF4-FFF2-40B4-BE49-F238E27FC236}">
                          <a16:creationId xmlns:a16="http://schemas.microsoft.com/office/drawing/2014/main" id="{3091833B-81C0-4A26-A57C-EFCFC4C038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27377" y="5674840"/>
                      <a:ext cx="213854" cy="16929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" name="楕円 148">
                      <a:extLst>
                        <a:ext uri="{FF2B5EF4-FFF2-40B4-BE49-F238E27FC236}">
                          <a16:creationId xmlns:a16="http://schemas.microsoft.com/office/drawing/2014/main" id="{CF7BC12C-F3E5-4349-997E-E320C717C7F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96007" y="5706574"/>
                      <a:ext cx="76594" cy="4715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" name="月 149">
                      <a:extLst>
                        <a:ext uri="{FF2B5EF4-FFF2-40B4-BE49-F238E27FC236}">
                          <a16:creationId xmlns:a16="http://schemas.microsoft.com/office/drawing/2014/main" id="{D56CB2CE-0B4C-4125-AE7B-2B44A38E1424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5520869" y="5614547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1" name="月 150">
                      <a:extLst>
                        <a:ext uri="{FF2B5EF4-FFF2-40B4-BE49-F238E27FC236}">
                          <a16:creationId xmlns:a16="http://schemas.microsoft.com/office/drawing/2014/main" id="{C6731023-3503-4EAC-8494-293EC789D0CF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5473495" y="5678239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2" name="月 151">
                      <a:extLst>
                        <a:ext uri="{FF2B5EF4-FFF2-40B4-BE49-F238E27FC236}">
                          <a16:creationId xmlns:a16="http://schemas.microsoft.com/office/drawing/2014/main" id="{0FFE8EA4-622D-4BE8-A2DB-F94EC08E3410}"/>
                        </a:ext>
                      </a:extLst>
                    </p:cNvPr>
                    <p:cNvSpPr/>
                    <p:nvPr/>
                  </p:nvSpPr>
                  <p:spPr bwMode="auto">
                    <a:xfrm rot="4863801">
                      <a:off x="5510148" y="5749692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3" name="月 152">
                      <a:extLst>
                        <a:ext uri="{FF2B5EF4-FFF2-40B4-BE49-F238E27FC236}">
                          <a16:creationId xmlns:a16="http://schemas.microsoft.com/office/drawing/2014/main" id="{3CC72C43-B63F-4DB4-A7EA-B755CFA4435A}"/>
                        </a:ext>
                      </a:extLst>
                    </p:cNvPr>
                    <p:cNvSpPr/>
                    <p:nvPr/>
                  </p:nvSpPr>
                  <p:spPr bwMode="auto">
                    <a:xfrm rot="15300000" flipH="1">
                      <a:off x="6321411" y="5614547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4" name="月 153">
                      <a:extLst>
                        <a:ext uri="{FF2B5EF4-FFF2-40B4-BE49-F238E27FC236}">
                          <a16:creationId xmlns:a16="http://schemas.microsoft.com/office/drawing/2014/main" id="{328F8348-3919-442A-80B1-2A55DF631A1C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6368785" y="5678239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5" name="月 154">
                      <a:extLst>
                        <a:ext uri="{FF2B5EF4-FFF2-40B4-BE49-F238E27FC236}">
                          <a16:creationId xmlns:a16="http://schemas.microsoft.com/office/drawing/2014/main" id="{B02734ED-F6DF-4104-B223-29C29EA946E6}"/>
                        </a:ext>
                      </a:extLst>
                    </p:cNvPr>
                    <p:cNvSpPr/>
                    <p:nvPr/>
                  </p:nvSpPr>
                  <p:spPr bwMode="auto">
                    <a:xfrm rot="16736199" flipH="1">
                      <a:off x="6332131" y="5749692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4F6C04B2-680F-46DB-8C45-160E01E6CDBB}"/>
                  </a:ext>
                </a:extLst>
              </p:cNvPr>
              <p:cNvSpPr/>
              <p:nvPr/>
            </p:nvSpPr>
            <p:spPr bwMode="auto">
              <a:xfrm rot="900000">
                <a:off x="2553303" y="4889805"/>
                <a:ext cx="522166" cy="283156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D03C6C7E-FC41-4595-BFA5-43B52F015C46}"/>
                  </a:ext>
                </a:extLst>
              </p:cNvPr>
              <p:cNvSpPr/>
              <p:nvPr/>
            </p:nvSpPr>
            <p:spPr bwMode="auto">
              <a:xfrm rot="6300000">
                <a:off x="2690012" y="4956709"/>
                <a:ext cx="252131" cy="136724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4919738A-A6E8-4D3B-B735-3C776898E852}"/>
                  </a:ext>
                </a:extLst>
              </p:cNvPr>
              <p:cNvSpPr/>
              <p:nvPr/>
            </p:nvSpPr>
            <p:spPr bwMode="auto">
              <a:xfrm rot="20700000" flipH="1">
                <a:off x="3247203" y="4889806"/>
                <a:ext cx="522166" cy="283156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18316FC9-D2BC-4682-B16A-6837058647D2}"/>
                  </a:ext>
                </a:extLst>
              </p:cNvPr>
              <p:cNvSpPr/>
              <p:nvPr/>
            </p:nvSpPr>
            <p:spPr bwMode="auto">
              <a:xfrm rot="15300000" flipH="1">
                <a:off x="3380528" y="4956710"/>
                <a:ext cx="252131" cy="136724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79DB8C36-6B47-4983-942B-F4749D464A24}"/>
              </a:ext>
            </a:extLst>
          </p:cNvPr>
          <p:cNvGrpSpPr/>
          <p:nvPr/>
        </p:nvGrpSpPr>
        <p:grpSpPr>
          <a:xfrm>
            <a:off x="2441036" y="2781416"/>
            <a:ext cx="1290246" cy="1660361"/>
            <a:chOff x="5068899" y="1043735"/>
            <a:chExt cx="1635503" cy="2104657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8BC51F15-F0A8-4ED0-824C-2953696B405C}"/>
                </a:ext>
              </a:extLst>
            </p:cNvPr>
            <p:cNvGrpSpPr/>
            <p:nvPr/>
          </p:nvGrpSpPr>
          <p:grpSpPr>
            <a:xfrm>
              <a:off x="5068899" y="1043735"/>
              <a:ext cx="1635503" cy="2104657"/>
              <a:chOff x="151459" y="4292601"/>
              <a:chExt cx="1635503" cy="2104657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5EBE51E4-420C-4317-BF83-10CF5A90847C}"/>
                  </a:ext>
                </a:extLst>
              </p:cNvPr>
              <p:cNvGrpSpPr/>
              <p:nvPr/>
            </p:nvGrpSpPr>
            <p:grpSpPr>
              <a:xfrm>
                <a:off x="201718" y="4292601"/>
                <a:ext cx="1585244" cy="528570"/>
                <a:chOff x="226096" y="4388036"/>
                <a:chExt cx="1462863" cy="487766"/>
              </a:xfrm>
            </p:grpSpPr>
            <p:sp>
              <p:nvSpPr>
                <p:cNvPr id="182" name="二等辺三角形 9">
                  <a:extLst>
                    <a:ext uri="{FF2B5EF4-FFF2-40B4-BE49-F238E27FC236}">
                      <a16:creationId xmlns:a16="http://schemas.microsoft.com/office/drawing/2014/main" id="{845C3D72-698C-43EE-A29D-7A769658EBA4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092798" y="4388037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50000">
                      <a:srgbClr val="CC6600"/>
                    </a:gs>
                  </a:gsLst>
                  <a:path path="circle">
                    <a:fillToRect l="50000" t="50000" r="50000" b="50000"/>
                  </a:path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二等辺三角形 9">
                  <a:extLst>
                    <a:ext uri="{FF2B5EF4-FFF2-40B4-BE49-F238E27FC236}">
                      <a16:creationId xmlns:a16="http://schemas.microsoft.com/office/drawing/2014/main" id="{AB6E1E7B-69D3-4BAB-BF71-F24371ED536B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174650" y="4541621"/>
                  <a:ext cx="350152" cy="323154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CCCC"/>
                    </a:gs>
                    <a:gs pos="0">
                      <a:srgbClr val="FF3399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二等辺三角形 9">
                  <a:extLst>
                    <a:ext uri="{FF2B5EF4-FFF2-40B4-BE49-F238E27FC236}">
                      <a16:creationId xmlns:a16="http://schemas.microsoft.com/office/drawing/2014/main" id="{86C29C5B-EDD6-4AA2-9D83-909D9FF7683D}"/>
                    </a:ext>
                  </a:extLst>
                </p:cNvPr>
                <p:cNvSpPr/>
                <p:nvPr/>
              </p:nvSpPr>
              <p:spPr bwMode="auto">
                <a:xfrm rot="19800000">
                  <a:off x="226096" y="4388036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50000">
                      <a:srgbClr val="CC6600"/>
                    </a:gs>
                  </a:gsLst>
                  <a:path path="circle">
                    <a:fillToRect l="50000" t="50000" r="50000" b="50000"/>
                  </a:path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二等辺三角形 9">
                  <a:extLst>
                    <a:ext uri="{FF2B5EF4-FFF2-40B4-BE49-F238E27FC236}">
                      <a16:creationId xmlns:a16="http://schemas.microsoft.com/office/drawing/2014/main" id="{B5BEE215-BB67-42FE-A866-6A44BAE738FE}"/>
                    </a:ext>
                  </a:extLst>
                </p:cNvPr>
                <p:cNvSpPr/>
                <p:nvPr/>
              </p:nvSpPr>
              <p:spPr bwMode="auto">
                <a:xfrm rot="19800000">
                  <a:off x="390253" y="4541620"/>
                  <a:ext cx="350152" cy="323154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CCCC"/>
                    </a:gs>
                    <a:gs pos="0">
                      <a:srgbClr val="FF3399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00DE160A-0BFC-4BEC-ACA4-8FD3C92BE55C}"/>
                  </a:ext>
                </a:extLst>
              </p:cNvPr>
              <p:cNvGrpSpPr/>
              <p:nvPr/>
            </p:nvGrpSpPr>
            <p:grpSpPr>
              <a:xfrm>
                <a:off x="151459" y="4563282"/>
                <a:ext cx="1542179" cy="1833976"/>
                <a:chOff x="5090397" y="4722939"/>
                <a:chExt cx="1542179" cy="1833976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3B35A2F3-2DA6-48DE-912C-2762491324F8}"/>
                    </a:ext>
                  </a:extLst>
                </p:cNvPr>
                <p:cNvSpPr/>
                <p:nvPr/>
              </p:nvSpPr>
              <p:spPr bwMode="auto">
                <a:xfrm>
                  <a:off x="5090397" y="5750814"/>
                  <a:ext cx="654952" cy="446685"/>
                </a:xfrm>
                <a:custGeom>
                  <a:avLst/>
                  <a:gdLst>
                    <a:gd name="connsiteX0" fmla="*/ 71863 w 654952"/>
                    <a:gd name="connsiteY0" fmla="*/ 0 h 446685"/>
                    <a:gd name="connsiteX1" fmla="*/ 140872 w 654952"/>
                    <a:gd name="connsiteY1" fmla="*/ 69009 h 446685"/>
                    <a:gd name="connsiteX2" fmla="*/ 137553 w 654952"/>
                    <a:gd name="connsiteY2" fmla="*/ 85448 h 446685"/>
                    <a:gd name="connsiteX3" fmla="*/ 139792 w 654952"/>
                    <a:gd name="connsiteY3" fmla="*/ 85698 h 446685"/>
                    <a:gd name="connsiteX4" fmla="*/ 291370 w 654952"/>
                    <a:gd name="connsiteY4" fmla="*/ 302417 h 446685"/>
                    <a:gd name="connsiteX5" fmla="*/ 525619 w 654952"/>
                    <a:gd name="connsiteY5" fmla="*/ 179654 h 446685"/>
                    <a:gd name="connsiteX6" fmla="*/ 654952 w 654952"/>
                    <a:gd name="connsiteY6" fmla="*/ 229297 h 446685"/>
                    <a:gd name="connsiteX7" fmla="*/ 258591 w 654952"/>
                    <a:gd name="connsiteY7" fmla="*/ 437018 h 446685"/>
                    <a:gd name="connsiteX8" fmla="*/ 2114 w 654952"/>
                    <a:gd name="connsiteY8" fmla="*/ 70318 h 446685"/>
                    <a:gd name="connsiteX9" fmla="*/ 3142 w 654952"/>
                    <a:gd name="connsiteY9" fmla="*/ 70433 h 446685"/>
                    <a:gd name="connsiteX10" fmla="*/ 2854 w 654952"/>
                    <a:gd name="connsiteY10" fmla="*/ 69009 h 446685"/>
                    <a:gd name="connsiteX11" fmla="*/ 71863 w 654952"/>
                    <a:gd name="connsiteY11" fmla="*/ 0 h 446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54952" h="446685">
                      <a:moveTo>
                        <a:pt x="71863" y="0"/>
                      </a:moveTo>
                      <a:cubicBezTo>
                        <a:pt x="109976" y="0"/>
                        <a:pt x="140872" y="30896"/>
                        <a:pt x="140872" y="69009"/>
                      </a:cubicBezTo>
                      <a:lnTo>
                        <a:pt x="137553" y="85448"/>
                      </a:lnTo>
                      <a:lnTo>
                        <a:pt x="139792" y="85698"/>
                      </a:lnTo>
                      <a:cubicBezTo>
                        <a:pt x="128611" y="185781"/>
                        <a:pt x="193523" y="278590"/>
                        <a:pt x="291370" y="302417"/>
                      </a:cubicBezTo>
                      <a:cubicBezTo>
                        <a:pt x="389217" y="326245"/>
                        <a:pt x="489532" y="273673"/>
                        <a:pt x="525619" y="179654"/>
                      </a:cubicBezTo>
                      <a:lnTo>
                        <a:pt x="654952" y="229297"/>
                      </a:lnTo>
                      <a:cubicBezTo>
                        <a:pt x="593891" y="388381"/>
                        <a:pt x="424152" y="477335"/>
                        <a:pt x="258591" y="437018"/>
                      </a:cubicBezTo>
                      <a:cubicBezTo>
                        <a:pt x="93030" y="396700"/>
                        <a:pt x="-16805" y="239664"/>
                        <a:pt x="2114" y="70318"/>
                      </a:cubicBezTo>
                      <a:lnTo>
                        <a:pt x="3142" y="70433"/>
                      </a:lnTo>
                      <a:lnTo>
                        <a:pt x="2854" y="69009"/>
                      </a:lnTo>
                      <a:cubicBezTo>
                        <a:pt x="2854" y="30896"/>
                        <a:pt x="33750" y="0"/>
                        <a:pt x="71863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50000">
                      <a:srgbClr val="CC6600"/>
                    </a:gs>
                  </a:gsLst>
                  <a:path path="circle">
                    <a:fillToRect l="50000" t="50000" r="50000" b="50000"/>
                  </a:path>
                </a:gra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541845DF-1DFF-47A8-B7CC-A113F6506322}"/>
                    </a:ext>
                  </a:extLst>
                </p:cNvPr>
                <p:cNvGrpSpPr/>
                <p:nvPr/>
              </p:nvGrpSpPr>
              <p:grpSpPr>
                <a:xfrm>
                  <a:off x="5241666" y="4722939"/>
                  <a:ext cx="1390910" cy="1833976"/>
                  <a:chOff x="5241666" y="4722939"/>
                  <a:chExt cx="1390910" cy="1833976"/>
                </a:xfrm>
              </p:grpSpPr>
              <p:sp>
                <p:nvSpPr>
                  <p:cNvPr id="168" name="楕円 167">
                    <a:extLst>
                      <a:ext uri="{FF2B5EF4-FFF2-40B4-BE49-F238E27FC236}">
                        <a16:creationId xmlns:a16="http://schemas.microsoft.com/office/drawing/2014/main" id="{7A362EB3-5C8E-48B7-AB48-0EE18736CE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45354" y="5970601"/>
                    <a:ext cx="156883" cy="498774"/>
                  </a:xfrm>
                  <a:prstGeom prst="ellipse">
                    <a:avLst/>
                  </a:prstGeom>
                  <a:gradFill>
                    <a:gsLst>
                      <a:gs pos="0">
                        <a:srgbClr val="CC6600"/>
                      </a:gs>
                      <a:gs pos="50000">
                        <a:srgbClr val="663300"/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楕円 168">
                    <a:extLst>
                      <a:ext uri="{FF2B5EF4-FFF2-40B4-BE49-F238E27FC236}">
                        <a16:creationId xmlns:a16="http://schemas.microsoft.com/office/drawing/2014/main" id="{42E87D38-E882-4108-BCDD-7554694163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65519" y="5970601"/>
                    <a:ext cx="156883" cy="498774"/>
                  </a:xfrm>
                  <a:prstGeom prst="ellipse">
                    <a:avLst/>
                  </a:prstGeom>
                  <a:gradFill>
                    <a:gsLst>
                      <a:gs pos="0">
                        <a:srgbClr val="CC6600"/>
                      </a:gs>
                      <a:gs pos="50000">
                        <a:srgbClr val="663300"/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4CEA7121-845B-4D3B-8FC7-98A5609D75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40643" y="5173441"/>
                    <a:ext cx="987324" cy="1383474"/>
                  </a:xfrm>
                  <a:custGeom>
                    <a:avLst/>
                    <a:gdLst>
                      <a:gd name="connsiteX0" fmla="*/ 70035 w 957251"/>
                      <a:gd name="connsiteY0" fmla="*/ 66 h 1341335"/>
                      <a:gd name="connsiteX1" fmla="*/ 165373 w 957251"/>
                      <a:gd name="connsiteY1" fmla="*/ 187734 h 1341335"/>
                      <a:gd name="connsiteX2" fmla="*/ 165645 w 957251"/>
                      <a:gd name="connsiteY2" fmla="*/ 188943 h 1341335"/>
                      <a:gd name="connsiteX3" fmla="*/ 214417 w 957251"/>
                      <a:gd name="connsiteY3" fmla="*/ 144869 h 1341335"/>
                      <a:gd name="connsiteX4" fmla="*/ 478626 w 957251"/>
                      <a:gd name="connsiteY4" fmla="*/ 56478 h 1341335"/>
                      <a:gd name="connsiteX5" fmla="*/ 742835 w 957251"/>
                      <a:gd name="connsiteY5" fmla="*/ 144869 h 1341335"/>
                      <a:gd name="connsiteX6" fmla="*/ 795010 w 957251"/>
                      <a:gd name="connsiteY6" fmla="*/ 192017 h 1341335"/>
                      <a:gd name="connsiteX7" fmla="*/ 815166 w 957251"/>
                      <a:gd name="connsiteY7" fmla="*/ 123119 h 1341335"/>
                      <a:gd name="connsiteX8" fmla="*/ 887218 w 957251"/>
                      <a:gd name="connsiteY8" fmla="*/ 15051 h 1341335"/>
                      <a:gd name="connsiteX9" fmla="*/ 944550 w 957251"/>
                      <a:gd name="connsiteY9" fmla="*/ 687427 h 1341335"/>
                      <a:gd name="connsiteX10" fmla="*/ 777620 w 957251"/>
                      <a:gd name="connsiteY10" fmla="*/ 1341269 h 1341335"/>
                      <a:gd name="connsiteX11" fmla="*/ 708800 w 957251"/>
                      <a:gd name="connsiteY11" fmla="*/ 1041227 h 1341335"/>
                      <a:gd name="connsiteX12" fmla="*/ 708640 w 957251"/>
                      <a:gd name="connsiteY12" fmla="*/ 1023532 h 1341335"/>
                      <a:gd name="connsiteX13" fmla="*/ 662565 w 957251"/>
                      <a:gd name="connsiteY13" fmla="*/ 1050922 h 1341335"/>
                      <a:gd name="connsiteX14" fmla="*/ 478626 w 957251"/>
                      <a:gd name="connsiteY14" fmla="*/ 1091594 h 1341335"/>
                      <a:gd name="connsiteX15" fmla="*/ 294687 w 957251"/>
                      <a:gd name="connsiteY15" fmla="*/ 1050922 h 1341335"/>
                      <a:gd name="connsiteX16" fmla="*/ 248477 w 957251"/>
                      <a:gd name="connsiteY16" fmla="*/ 1023451 h 1341335"/>
                      <a:gd name="connsiteX17" fmla="*/ 248452 w 957251"/>
                      <a:gd name="connsiteY17" fmla="*/ 1026242 h 1341335"/>
                      <a:gd name="connsiteX18" fmla="*/ 179632 w 957251"/>
                      <a:gd name="connsiteY18" fmla="*/ 1326284 h 1341335"/>
                      <a:gd name="connsiteX19" fmla="*/ 12702 w 957251"/>
                      <a:gd name="connsiteY19" fmla="*/ 672442 h 1341335"/>
                      <a:gd name="connsiteX20" fmla="*/ 6710 w 957251"/>
                      <a:gd name="connsiteY20" fmla="*/ 580956 h 1341335"/>
                      <a:gd name="connsiteX21" fmla="*/ 6073 w 957251"/>
                      <a:gd name="connsiteY21" fmla="*/ 574036 h 1341335"/>
                      <a:gd name="connsiteX22" fmla="*/ 6180 w 957251"/>
                      <a:gd name="connsiteY22" fmla="*/ 572870 h 1341335"/>
                      <a:gd name="connsiteX23" fmla="*/ 3936 w 957251"/>
                      <a:gd name="connsiteY23" fmla="*/ 538614 h 1341335"/>
                      <a:gd name="connsiteX24" fmla="*/ 70035 w 957251"/>
                      <a:gd name="connsiteY24" fmla="*/ 66 h 1341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57251" h="1341335">
                        <a:moveTo>
                          <a:pt x="70035" y="66"/>
                        </a:moveTo>
                        <a:cubicBezTo>
                          <a:pt x="100999" y="-2493"/>
                          <a:pt x="135165" y="69412"/>
                          <a:pt x="165373" y="187734"/>
                        </a:cubicBezTo>
                        <a:lnTo>
                          <a:pt x="165645" y="188943"/>
                        </a:lnTo>
                        <a:lnTo>
                          <a:pt x="214417" y="144869"/>
                        </a:lnTo>
                        <a:cubicBezTo>
                          <a:pt x="289837" y="89064"/>
                          <a:pt x="380757" y="56478"/>
                          <a:pt x="478626" y="56478"/>
                        </a:cubicBezTo>
                        <a:cubicBezTo>
                          <a:pt x="576495" y="56478"/>
                          <a:pt x="667415" y="89064"/>
                          <a:pt x="742835" y="144869"/>
                        </a:cubicBezTo>
                        <a:lnTo>
                          <a:pt x="795010" y="192017"/>
                        </a:lnTo>
                        <a:lnTo>
                          <a:pt x="815166" y="123119"/>
                        </a:lnTo>
                        <a:cubicBezTo>
                          <a:pt x="838971" y="53099"/>
                          <a:pt x="863995" y="13132"/>
                          <a:pt x="887218" y="15051"/>
                        </a:cubicBezTo>
                        <a:cubicBezTo>
                          <a:pt x="949146" y="20169"/>
                          <a:pt x="974814" y="321202"/>
                          <a:pt x="944550" y="687427"/>
                        </a:cubicBezTo>
                        <a:cubicBezTo>
                          <a:pt x="914285" y="1053651"/>
                          <a:pt x="839548" y="1346386"/>
                          <a:pt x="777620" y="1341269"/>
                        </a:cubicBezTo>
                        <a:cubicBezTo>
                          <a:pt x="738916" y="1338070"/>
                          <a:pt x="714374" y="1219280"/>
                          <a:pt x="708800" y="1041227"/>
                        </a:cubicBezTo>
                        <a:lnTo>
                          <a:pt x="708640" y="1023532"/>
                        </a:lnTo>
                        <a:lnTo>
                          <a:pt x="662565" y="1050922"/>
                        </a:lnTo>
                        <a:cubicBezTo>
                          <a:pt x="606030" y="1077112"/>
                          <a:pt x="543872" y="1091594"/>
                          <a:pt x="478626" y="1091594"/>
                        </a:cubicBezTo>
                        <a:cubicBezTo>
                          <a:pt x="413380" y="1091594"/>
                          <a:pt x="351223" y="1077112"/>
                          <a:pt x="294687" y="1050922"/>
                        </a:cubicBezTo>
                        <a:lnTo>
                          <a:pt x="248477" y="1023451"/>
                        </a:lnTo>
                        <a:lnTo>
                          <a:pt x="248452" y="1026242"/>
                        </a:lnTo>
                        <a:cubicBezTo>
                          <a:pt x="242878" y="1204295"/>
                          <a:pt x="218337" y="1323085"/>
                          <a:pt x="179632" y="1326284"/>
                        </a:cubicBezTo>
                        <a:cubicBezTo>
                          <a:pt x="117704" y="1331401"/>
                          <a:pt x="42967" y="1038666"/>
                          <a:pt x="12702" y="672442"/>
                        </a:cubicBezTo>
                        <a:lnTo>
                          <a:pt x="6710" y="580956"/>
                        </a:lnTo>
                        <a:lnTo>
                          <a:pt x="6073" y="574036"/>
                        </a:lnTo>
                        <a:lnTo>
                          <a:pt x="6180" y="572870"/>
                        </a:lnTo>
                        <a:lnTo>
                          <a:pt x="3936" y="538614"/>
                        </a:lnTo>
                        <a:cubicBezTo>
                          <a:pt x="-10579" y="235582"/>
                          <a:pt x="15848" y="4544"/>
                          <a:pt x="70035" y="6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BE4AE"/>
                      </a:gs>
                      <a:gs pos="50000">
                        <a:srgbClr val="CC6600"/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楕円 170">
                    <a:extLst>
                      <a:ext uri="{FF2B5EF4-FFF2-40B4-BE49-F238E27FC236}">
                        <a16:creationId xmlns:a16="http://schemas.microsoft.com/office/drawing/2014/main" id="{5E4705BC-2F79-49EB-9FD8-674790BC8E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0539" y="4722939"/>
                    <a:ext cx="1367530" cy="124766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50000">
                        <a:srgbClr val="CC66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822C7EBD-A1EE-4610-8462-3FB111DF7DA6}"/>
                      </a:ext>
                    </a:extLst>
                  </p:cNvPr>
                  <p:cNvGrpSpPr/>
                  <p:nvPr/>
                </p:nvGrpSpPr>
                <p:grpSpPr>
                  <a:xfrm>
                    <a:off x="5241666" y="5521986"/>
                    <a:ext cx="1390910" cy="339531"/>
                    <a:chOff x="5328317" y="5674840"/>
                    <a:chExt cx="1217607" cy="339531"/>
                  </a:xfrm>
                </p:grpSpPr>
                <p:sp>
                  <p:nvSpPr>
                    <p:cNvPr id="173" name="フリーフォーム: 図形 172">
                      <a:extLst>
                        <a:ext uri="{FF2B5EF4-FFF2-40B4-BE49-F238E27FC236}">
                          <a16:creationId xmlns:a16="http://schemas.microsoft.com/office/drawing/2014/main" id="{A60E6C93-785E-4251-9E6F-427C78A308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48133" y="5691349"/>
                      <a:ext cx="750274" cy="323022"/>
                    </a:xfrm>
                    <a:custGeom>
                      <a:avLst/>
                      <a:gdLst>
                        <a:gd name="connsiteX0" fmla="*/ 211332 w 732226"/>
                        <a:gd name="connsiteY0" fmla="*/ 0 h 235586"/>
                        <a:gd name="connsiteX1" fmla="*/ 360766 w 732226"/>
                        <a:gd name="connsiteY1" fmla="*/ 34501 h 235586"/>
                        <a:gd name="connsiteX2" fmla="*/ 366113 w 732226"/>
                        <a:gd name="connsiteY2" fmla="*/ 38921 h 235586"/>
                        <a:gd name="connsiteX3" fmla="*/ 371460 w 732226"/>
                        <a:gd name="connsiteY3" fmla="*/ 34501 h 235586"/>
                        <a:gd name="connsiteX4" fmla="*/ 520894 w 732226"/>
                        <a:gd name="connsiteY4" fmla="*/ 0 h 235586"/>
                        <a:gd name="connsiteX5" fmla="*/ 732226 w 732226"/>
                        <a:gd name="connsiteY5" fmla="*/ 117793 h 235586"/>
                        <a:gd name="connsiteX6" fmla="*/ 520894 w 732226"/>
                        <a:gd name="connsiteY6" fmla="*/ 235586 h 235586"/>
                        <a:gd name="connsiteX7" fmla="*/ 371460 w 732226"/>
                        <a:gd name="connsiteY7" fmla="*/ 201085 h 235586"/>
                        <a:gd name="connsiteX8" fmla="*/ 366113 w 732226"/>
                        <a:gd name="connsiteY8" fmla="*/ 196665 h 235586"/>
                        <a:gd name="connsiteX9" fmla="*/ 360766 w 732226"/>
                        <a:gd name="connsiteY9" fmla="*/ 201085 h 235586"/>
                        <a:gd name="connsiteX10" fmla="*/ 211332 w 732226"/>
                        <a:gd name="connsiteY10" fmla="*/ 235586 h 235586"/>
                        <a:gd name="connsiteX11" fmla="*/ 0 w 732226"/>
                        <a:gd name="connsiteY11" fmla="*/ 117793 h 235586"/>
                        <a:gd name="connsiteX12" fmla="*/ 211332 w 732226"/>
                        <a:gd name="connsiteY12" fmla="*/ 0 h 2355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732226" h="235586">
                          <a:moveTo>
                            <a:pt x="211332" y="0"/>
                          </a:moveTo>
                          <a:cubicBezTo>
                            <a:pt x="269689" y="0"/>
                            <a:pt x="322523" y="13185"/>
                            <a:pt x="360766" y="34501"/>
                          </a:cubicBezTo>
                          <a:lnTo>
                            <a:pt x="366113" y="38921"/>
                          </a:lnTo>
                          <a:lnTo>
                            <a:pt x="371460" y="34501"/>
                          </a:lnTo>
                          <a:cubicBezTo>
                            <a:pt x="409704" y="13185"/>
                            <a:pt x="462537" y="0"/>
                            <a:pt x="520894" y="0"/>
                          </a:cubicBezTo>
                          <a:cubicBezTo>
                            <a:pt x="637609" y="0"/>
                            <a:pt x="732226" y="52738"/>
                            <a:pt x="732226" y="117793"/>
                          </a:cubicBezTo>
                          <a:cubicBezTo>
                            <a:pt x="732226" y="182848"/>
                            <a:pt x="637609" y="235586"/>
                            <a:pt x="520894" y="235586"/>
                          </a:cubicBezTo>
                          <a:cubicBezTo>
                            <a:pt x="462537" y="235586"/>
                            <a:pt x="409704" y="222402"/>
                            <a:pt x="371460" y="201085"/>
                          </a:cubicBezTo>
                          <a:lnTo>
                            <a:pt x="366113" y="196665"/>
                          </a:lnTo>
                          <a:lnTo>
                            <a:pt x="360766" y="201085"/>
                          </a:lnTo>
                          <a:cubicBezTo>
                            <a:pt x="322523" y="222402"/>
                            <a:pt x="269689" y="235586"/>
                            <a:pt x="211332" y="235586"/>
                          </a:cubicBezTo>
                          <a:cubicBezTo>
                            <a:pt x="94617" y="235586"/>
                            <a:pt x="0" y="182848"/>
                            <a:pt x="0" y="117793"/>
                          </a:cubicBezTo>
                          <a:cubicBezTo>
                            <a:pt x="0" y="52738"/>
                            <a:pt x="94617" y="0"/>
                            <a:pt x="211332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FF99"/>
                        </a:gs>
                        <a:gs pos="50000">
                          <a:srgbClr val="FFC0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2857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4" name="楕円 173">
                      <a:extLst>
                        <a:ext uri="{FF2B5EF4-FFF2-40B4-BE49-F238E27FC236}">
                          <a16:creationId xmlns:a16="http://schemas.microsoft.com/office/drawing/2014/main" id="{4FBFAF9C-3EB6-4F54-8832-1E2E5975E2C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27377" y="5674840"/>
                      <a:ext cx="213854" cy="16929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5" name="楕円 174">
                      <a:extLst>
                        <a:ext uri="{FF2B5EF4-FFF2-40B4-BE49-F238E27FC236}">
                          <a16:creationId xmlns:a16="http://schemas.microsoft.com/office/drawing/2014/main" id="{CE0945AE-3F09-49D8-A50D-178C7B2ADA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96007" y="5706574"/>
                      <a:ext cx="76594" cy="4715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" name="月 175">
                      <a:extLst>
                        <a:ext uri="{FF2B5EF4-FFF2-40B4-BE49-F238E27FC236}">
                          <a16:creationId xmlns:a16="http://schemas.microsoft.com/office/drawing/2014/main" id="{9BEB9825-0AF7-4160-9C55-6EA38E8DD9DD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5520869" y="5614547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7" name="月 176">
                      <a:extLst>
                        <a:ext uri="{FF2B5EF4-FFF2-40B4-BE49-F238E27FC236}">
                          <a16:creationId xmlns:a16="http://schemas.microsoft.com/office/drawing/2014/main" id="{17409922-A0A7-4C57-B640-52724312186F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5473495" y="5678239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8" name="月 177">
                      <a:extLst>
                        <a:ext uri="{FF2B5EF4-FFF2-40B4-BE49-F238E27FC236}">
                          <a16:creationId xmlns:a16="http://schemas.microsoft.com/office/drawing/2014/main" id="{7DE04883-445B-4AAE-A567-DB8DE319E5B9}"/>
                        </a:ext>
                      </a:extLst>
                    </p:cNvPr>
                    <p:cNvSpPr/>
                    <p:nvPr/>
                  </p:nvSpPr>
                  <p:spPr bwMode="auto">
                    <a:xfrm rot="4863801">
                      <a:off x="5510148" y="5749692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9" name="月 178">
                      <a:extLst>
                        <a:ext uri="{FF2B5EF4-FFF2-40B4-BE49-F238E27FC236}">
                          <a16:creationId xmlns:a16="http://schemas.microsoft.com/office/drawing/2014/main" id="{9D713D15-10D7-4793-97D8-237FE3EB6EF3}"/>
                        </a:ext>
                      </a:extLst>
                    </p:cNvPr>
                    <p:cNvSpPr/>
                    <p:nvPr/>
                  </p:nvSpPr>
                  <p:spPr bwMode="auto">
                    <a:xfrm rot="15300000" flipH="1">
                      <a:off x="6321411" y="5614547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0" name="月 179">
                      <a:extLst>
                        <a:ext uri="{FF2B5EF4-FFF2-40B4-BE49-F238E27FC236}">
                          <a16:creationId xmlns:a16="http://schemas.microsoft.com/office/drawing/2014/main" id="{ECD0EBD4-81BF-413B-AE60-0F5490F47DB5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6368785" y="5678239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1" name="月 180">
                      <a:extLst>
                        <a:ext uri="{FF2B5EF4-FFF2-40B4-BE49-F238E27FC236}">
                          <a16:creationId xmlns:a16="http://schemas.microsoft.com/office/drawing/2014/main" id="{27C3AB62-96CB-41CD-9F40-0D4270976C9B}"/>
                        </a:ext>
                      </a:extLst>
                    </p:cNvPr>
                    <p:cNvSpPr/>
                    <p:nvPr/>
                  </p:nvSpPr>
                  <p:spPr bwMode="auto">
                    <a:xfrm rot="16736199" flipH="1">
                      <a:off x="6332131" y="5749692"/>
                      <a:ext cx="31962" cy="322317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E9D120C4-373C-4732-82E7-339F81F3E450}"/>
                </a:ext>
              </a:extLst>
            </p:cNvPr>
            <p:cNvSpPr/>
            <p:nvPr/>
          </p:nvSpPr>
          <p:spPr bwMode="auto">
            <a:xfrm rot="900000">
              <a:off x="5312059" y="1801956"/>
              <a:ext cx="501899" cy="152820"/>
            </a:xfrm>
            <a:custGeom>
              <a:avLst/>
              <a:gdLst>
                <a:gd name="connsiteX0" fmla="*/ 157643 w 501899"/>
                <a:gd name="connsiteY0" fmla="*/ 9800 h 152820"/>
                <a:gd name="connsiteX1" fmla="*/ 240816 w 501899"/>
                <a:gd name="connsiteY1" fmla="*/ 0 h 152820"/>
                <a:gd name="connsiteX2" fmla="*/ 498533 w 501899"/>
                <a:gd name="connsiteY2" fmla="*/ 133128 h 152820"/>
                <a:gd name="connsiteX3" fmla="*/ 501899 w 501899"/>
                <a:gd name="connsiteY3" fmla="*/ 141578 h 152820"/>
                <a:gd name="connsiteX4" fmla="*/ 498533 w 501899"/>
                <a:gd name="connsiteY4" fmla="*/ 150029 h 152820"/>
                <a:gd name="connsiteX5" fmla="*/ 496360 w 501899"/>
                <a:gd name="connsiteY5" fmla="*/ 152820 h 152820"/>
                <a:gd name="connsiteX6" fmla="*/ 422018 w 501899"/>
                <a:gd name="connsiteY6" fmla="*/ 114998 h 152820"/>
                <a:gd name="connsiteX7" fmla="*/ 204361 w 501899"/>
                <a:gd name="connsiteY7" fmla="*/ 77771 h 152820"/>
                <a:gd name="connsiteX8" fmla="*/ 88598 w 501899"/>
                <a:gd name="connsiteY8" fmla="*/ 87571 h 152820"/>
                <a:gd name="connsiteX9" fmla="*/ 0 w 501899"/>
                <a:gd name="connsiteY9" fmla="*/ 111419 h 152820"/>
                <a:gd name="connsiteX10" fmla="*/ 24988 w 501899"/>
                <a:gd name="connsiteY10" fmla="*/ 79322 h 152820"/>
                <a:gd name="connsiteX11" fmla="*/ 157643 w 501899"/>
                <a:gd name="connsiteY11" fmla="*/ 9800 h 15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1899" h="152820">
                  <a:moveTo>
                    <a:pt x="157643" y="9800"/>
                  </a:moveTo>
                  <a:cubicBezTo>
                    <a:pt x="183917" y="3431"/>
                    <a:pt x="211853" y="0"/>
                    <a:pt x="240816" y="0"/>
                  </a:cubicBezTo>
                  <a:cubicBezTo>
                    <a:pt x="356671" y="0"/>
                    <a:pt x="456073" y="54894"/>
                    <a:pt x="498533" y="133128"/>
                  </a:cubicBezTo>
                  <a:lnTo>
                    <a:pt x="501899" y="141578"/>
                  </a:lnTo>
                  <a:lnTo>
                    <a:pt x="498533" y="150029"/>
                  </a:lnTo>
                  <a:lnTo>
                    <a:pt x="496360" y="152820"/>
                  </a:lnTo>
                  <a:lnTo>
                    <a:pt x="422018" y="114998"/>
                  </a:lnTo>
                  <a:cubicBezTo>
                    <a:pt x="359887" y="91495"/>
                    <a:pt x="284986" y="77771"/>
                    <a:pt x="204361" y="77771"/>
                  </a:cubicBezTo>
                  <a:cubicBezTo>
                    <a:pt x="164049" y="77771"/>
                    <a:pt x="125167" y="81202"/>
                    <a:pt x="88598" y="87571"/>
                  </a:cubicBezTo>
                  <a:lnTo>
                    <a:pt x="0" y="111419"/>
                  </a:lnTo>
                  <a:lnTo>
                    <a:pt x="24988" y="79322"/>
                  </a:lnTo>
                  <a:cubicBezTo>
                    <a:pt x="59189" y="47026"/>
                    <a:pt x="105094" y="22537"/>
                    <a:pt x="157643" y="9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3F3BBA67-DDE3-40A9-AFD4-1A28A5A4F8E4}"/>
                </a:ext>
              </a:extLst>
            </p:cNvPr>
            <p:cNvSpPr/>
            <p:nvPr/>
          </p:nvSpPr>
          <p:spPr bwMode="auto">
            <a:xfrm rot="20700000" flipH="1">
              <a:off x="5999772" y="1801956"/>
              <a:ext cx="501899" cy="152820"/>
            </a:xfrm>
            <a:custGeom>
              <a:avLst/>
              <a:gdLst>
                <a:gd name="connsiteX0" fmla="*/ 157643 w 501899"/>
                <a:gd name="connsiteY0" fmla="*/ 9800 h 152820"/>
                <a:gd name="connsiteX1" fmla="*/ 240816 w 501899"/>
                <a:gd name="connsiteY1" fmla="*/ 0 h 152820"/>
                <a:gd name="connsiteX2" fmla="*/ 498533 w 501899"/>
                <a:gd name="connsiteY2" fmla="*/ 133128 h 152820"/>
                <a:gd name="connsiteX3" fmla="*/ 501899 w 501899"/>
                <a:gd name="connsiteY3" fmla="*/ 141578 h 152820"/>
                <a:gd name="connsiteX4" fmla="*/ 498533 w 501899"/>
                <a:gd name="connsiteY4" fmla="*/ 150029 h 152820"/>
                <a:gd name="connsiteX5" fmla="*/ 496360 w 501899"/>
                <a:gd name="connsiteY5" fmla="*/ 152820 h 152820"/>
                <a:gd name="connsiteX6" fmla="*/ 422018 w 501899"/>
                <a:gd name="connsiteY6" fmla="*/ 114998 h 152820"/>
                <a:gd name="connsiteX7" fmla="*/ 204361 w 501899"/>
                <a:gd name="connsiteY7" fmla="*/ 77771 h 152820"/>
                <a:gd name="connsiteX8" fmla="*/ 88598 w 501899"/>
                <a:gd name="connsiteY8" fmla="*/ 87571 h 152820"/>
                <a:gd name="connsiteX9" fmla="*/ 0 w 501899"/>
                <a:gd name="connsiteY9" fmla="*/ 111419 h 152820"/>
                <a:gd name="connsiteX10" fmla="*/ 24988 w 501899"/>
                <a:gd name="connsiteY10" fmla="*/ 79322 h 152820"/>
                <a:gd name="connsiteX11" fmla="*/ 157643 w 501899"/>
                <a:gd name="connsiteY11" fmla="*/ 9800 h 15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1899" h="152820">
                  <a:moveTo>
                    <a:pt x="157643" y="9800"/>
                  </a:moveTo>
                  <a:cubicBezTo>
                    <a:pt x="183917" y="3431"/>
                    <a:pt x="211853" y="0"/>
                    <a:pt x="240816" y="0"/>
                  </a:cubicBezTo>
                  <a:cubicBezTo>
                    <a:pt x="356671" y="0"/>
                    <a:pt x="456073" y="54894"/>
                    <a:pt x="498533" y="133128"/>
                  </a:cubicBezTo>
                  <a:lnTo>
                    <a:pt x="501899" y="141578"/>
                  </a:lnTo>
                  <a:lnTo>
                    <a:pt x="498533" y="150029"/>
                  </a:lnTo>
                  <a:lnTo>
                    <a:pt x="496360" y="152820"/>
                  </a:lnTo>
                  <a:lnTo>
                    <a:pt x="422018" y="114998"/>
                  </a:lnTo>
                  <a:cubicBezTo>
                    <a:pt x="359887" y="91495"/>
                    <a:pt x="284986" y="77771"/>
                    <a:pt x="204361" y="77771"/>
                  </a:cubicBezTo>
                  <a:cubicBezTo>
                    <a:pt x="164049" y="77771"/>
                    <a:pt x="125167" y="81202"/>
                    <a:pt x="88598" y="87571"/>
                  </a:cubicBezTo>
                  <a:lnTo>
                    <a:pt x="0" y="111419"/>
                  </a:lnTo>
                  <a:lnTo>
                    <a:pt x="24988" y="79322"/>
                  </a:lnTo>
                  <a:cubicBezTo>
                    <a:pt x="59189" y="47026"/>
                    <a:pt x="105094" y="22537"/>
                    <a:pt x="157643" y="9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15472CE8-DCAC-4FF1-8968-B1257E2EB226}"/>
              </a:ext>
            </a:extLst>
          </p:cNvPr>
          <p:cNvGrpSpPr/>
          <p:nvPr/>
        </p:nvGrpSpPr>
        <p:grpSpPr>
          <a:xfrm>
            <a:off x="4361014" y="2805117"/>
            <a:ext cx="1290246" cy="1660361"/>
            <a:chOff x="-824871" y="3825035"/>
            <a:chExt cx="1635503" cy="2104657"/>
          </a:xfrm>
        </p:grpSpPr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D0F14851-4C64-41A5-948F-BDE473006094}"/>
                </a:ext>
              </a:extLst>
            </p:cNvPr>
            <p:cNvGrpSpPr/>
            <p:nvPr/>
          </p:nvGrpSpPr>
          <p:grpSpPr>
            <a:xfrm>
              <a:off x="-824871" y="3825035"/>
              <a:ext cx="1635503" cy="2104657"/>
              <a:chOff x="151459" y="4292601"/>
              <a:chExt cx="1635503" cy="2104657"/>
            </a:xfrm>
          </p:grpSpPr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46C6FC73-4AF0-4FF9-A71A-F3B1E4310BBA}"/>
                  </a:ext>
                </a:extLst>
              </p:cNvPr>
              <p:cNvGrpSpPr/>
              <p:nvPr/>
            </p:nvGrpSpPr>
            <p:grpSpPr>
              <a:xfrm>
                <a:off x="201718" y="4292601"/>
                <a:ext cx="1585244" cy="528570"/>
                <a:chOff x="226096" y="4388036"/>
                <a:chExt cx="1462863" cy="487766"/>
              </a:xfrm>
            </p:grpSpPr>
            <p:sp>
              <p:nvSpPr>
                <p:cNvPr id="210" name="二等辺三角形 9">
                  <a:extLst>
                    <a:ext uri="{FF2B5EF4-FFF2-40B4-BE49-F238E27FC236}">
                      <a16:creationId xmlns:a16="http://schemas.microsoft.com/office/drawing/2014/main" id="{F6DC9ED4-1165-49FC-8CD5-9FC28F49EF2E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092798" y="4388037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50000">
                      <a:srgbClr val="CC6600"/>
                    </a:gs>
                  </a:gsLst>
                  <a:path path="circle">
                    <a:fillToRect l="50000" t="50000" r="50000" b="50000"/>
                  </a:path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二等辺三角形 9">
                  <a:extLst>
                    <a:ext uri="{FF2B5EF4-FFF2-40B4-BE49-F238E27FC236}">
                      <a16:creationId xmlns:a16="http://schemas.microsoft.com/office/drawing/2014/main" id="{38F270E3-9256-47BF-9A22-F4577642758F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174650" y="4541621"/>
                  <a:ext cx="350152" cy="323154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CCCC"/>
                    </a:gs>
                    <a:gs pos="0">
                      <a:srgbClr val="FF3399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二等辺三角形 9">
                  <a:extLst>
                    <a:ext uri="{FF2B5EF4-FFF2-40B4-BE49-F238E27FC236}">
                      <a16:creationId xmlns:a16="http://schemas.microsoft.com/office/drawing/2014/main" id="{01FEFFE0-EDC7-408B-BEDA-06EB990E1E3C}"/>
                    </a:ext>
                  </a:extLst>
                </p:cNvPr>
                <p:cNvSpPr/>
                <p:nvPr/>
              </p:nvSpPr>
              <p:spPr bwMode="auto">
                <a:xfrm rot="19800000">
                  <a:off x="226096" y="4388036"/>
                  <a:ext cx="596161" cy="487765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50000">
                      <a:srgbClr val="CC6600"/>
                    </a:gs>
                  </a:gsLst>
                  <a:path path="circle">
                    <a:fillToRect l="50000" t="50000" r="50000" b="50000"/>
                  </a:path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二等辺三角形 9">
                  <a:extLst>
                    <a:ext uri="{FF2B5EF4-FFF2-40B4-BE49-F238E27FC236}">
                      <a16:creationId xmlns:a16="http://schemas.microsoft.com/office/drawing/2014/main" id="{DDDF8B53-AEF7-4DCF-A079-27EFB23E127B}"/>
                    </a:ext>
                  </a:extLst>
                </p:cNvPr>
                <p:cNvSpPr/>
                <p:nvPr/>
              </p:nvSpPr>
              <p:spPr bwMode="auto">
                <a:xfrm rot="19800000">
                  <a:off x="390253" y="4541620"/>
                  <a:ext cx="350152" cy="323154"/>
                </a:xfrm>
                <a:custGeom>
                  <a:avLst/>
                  <a:gdLst>
                    <a:gd name="connsiteX0" fmla="*/ 0 w 783087"/>
                    <a:gd name="connsiteY0" fmla="*/ 675075 h 675075"/>
                    <a:gd name="connsiteX1" fmla="*/ 391544 w 783087"/>
                    <a:gd name="connsiteY1" fmla="*/ 0 h 675075"/>
                    <a:gd name="connsiteX2" fmla="*/ 783087 w 783087"/>
                    <a:gd name="connsiteY2" fmla="*/ 675075 h 675075"/>
                    <a:gd name="connsiteX3" fmla="*/ 0 w 783087"/>
                    <a:gd name="connsiteY3" fmla="*/ 675075 h 675075"/>
                    <a:gd name="connsiteX0" fmla="*/ 0 w 783087"/>
                    <a:gd name="connsiteY0" fmla="*/ 675096 h 675096"/>
                    <a:gd name="connsiteX1" fmla="*/ 391544 w 783087"/>
                    <a:gd name="connsiteY1" fmla="*/ 21 h 675096"/>
                    <a:gd name="connsiteX2" fmla="*/ 783087 w 783087"/>
                    <a:gd name="connsiteY2" fmla="*/ 675096 h 675096"/>
                    <a:gd name="connsiteX3" fmla="*/ 0 w 783087"/>
                    <a:gd name="connsiteY3" fmla="*/ 675096 h 675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3087" h="675096">
                      <a:moveTo>
                        <a:pt x="0" y="675096"/>
                      </a:moveTo>
                      <a:cubicBezTo>
                        <a:pt x="130515" y="450071"/>
                        <a:pt x="280080" y="3596"/>
                        <a:pt x="391544" y="21"/>
                      </a:cubicBezTo>
                      <a:cubicBezTo>
                        <a:pt x="503008" y="-3554"/>
                        <a:pt x="652573" y="450071"/>
                        <a:pt x="783087" y="675096"/>
                      </a:cubicBezTo>
                      <a:lnTo>
                        <a:pt x="0" y="675096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CCCC"/>
                    </a:gs>
                    <a:gs pos="0">
                      <a:srgbClr val="FF3399"/>
                    </a:gs>
                  </a:gsLst>
                  <a:lin ang="54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E3B46AB5-206C-4D93-955F-31679A970870}"/>
                  </a:ext>
                </a:extLst>
              </p:cNvPr>
              <p:cNvGrpSpPr/>
              <p:nvPr/>
            </p:nvGrpSpPr>
            <p:grpSpPr>
              <a:xfrm>
                <a:off x="151459" y="4563282"/>
                <a:ext cx="1527672" cy="1833976"/>
                <a:chOff x="5090397" y="4722939"/>
                <a:chExt cx="1527672" cy="1833976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16130DE8-1BD9-407E-AB20-9FB89F07E678}"/>
                    </a:ext>
                  </a:extLst>
                </p:cNvPr>
                <p:cNvSpPr/>
                <p:nvPr/>
              </p:nvSpPr>
              <p:spPr bwMode="auto">
                <a:xfrm>
                  <a:off x="5090397" y="5750814"/>
                  <a:ext cx="654952" cy="446685"/>
                </a:xfrm>
                <a:custGeom>
                  <a:avLst/>
                  <a:gdLst>
                    <a:gd name="connsiteX0" fmla="*/ 71863 w 654952"/>
                    <a:gd name="connsiteY0" fmla="*/ 0 h 446685"/>
                    <a:gd name="connsiteX1" fmla="*/ 140872 w 654952"/>
                    <a:gd name="connsiteY1" fmla="*/ 69009 h 446685"/>
                    <a:gd name="connsiteX2" fmla="*/ 137553 w 654952"/>
                    <a:gd name="connsiteY2" fmla="*/ 85448 h 446685"/>
                    <a:gd name="connsiteX3" fmla="*/ 139792 w 654952"/>
                    <a:gd name="connsiteY3" fmla="*/ 85698 h 446685"/>
                    <a:gd name="connsiteX4" fmla="*/ 291370 w 654952"/>
                    <a:gd name="connsiteY4" fmla="*/ 302417 h 446685"/>
                    <a:gd name="connsiteX5" fmla="*/ 525619 w 654952"/>
                    <a:gd name="connsiteY5" fmla="*/ 179654 h 446685"/>
                    <a:gd name="connsiteX6" fmla="*/ 654952 w 654952"/>
                    <a:gd name="connsiteY6" fmla="*/ 229297 h 446685"/>
                    <a:gd name="connsiteX7" fmla="*/ 258591 w 654952"/>
                    <a:gd name="connsiteY7" fmla="*/ 437018 h 446685"/>
                    <a:gd name="connsiteX8" fmla="*/ 2114 w 654952"/>
                    <a:gd name="connsiteY8" fmla="*/ 70318 h 446685"/>
                    <a:gd name="connsiteX9" fmla="*/ 3142 w 654952"/>
                    <a:gd name="connsiteY9" fmla="*/ 70433 h 446685"/>
                    <a:gd name="connsiteX10" fmla="*/ 2854 w 654952"/>
                    <a:gd name="connsiteY10" fmla="*/ 69009 h 446685"/>
                    <a:gd name="connsiteX11" fmla="*/ 71863 w 654952"/>
                    <a:gd name="connsiteY11" fmla="*/ 0 h 4466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54952" h="446685">
                      <a:moveTo>
                        <a:pt x="71863" y="0"/>
                      </a:moveTo>
                      <a:cubicBezTo>
                        <a:pt x="109976" y="0"/>
                        <a:pt x="140872" y="30896"/>
                        <a:pt x="140872" y="69009"/>
                      </a:cubicBezTo>
                      <a:lnTo>
                        <a:pt x="137553" y="85448"/>
                      </a:lnTo>
                      <a:lnTo>
                        <a:pt x="139792" y="85698"/>
                      </a:lnTo>
                      <a:cubicBezTo>
                        <a:pt x="128611" y="185781"/>
                        <a:pt x="193523" y="278590"/>
                        <a:pt x="291370" y="302417"/>
                      </a:cubicBezTo>
                      <a:cubicBezTo>
                        <a:pt x="389217" y="326245"/>
                        <a:pt x="489532" y="273673"/>
                        <a:pt x="525619" y="179654"/>
                      </a:cubicBezTo>
                      <a:lnTo>
                        <a:pt x="654952" y="229297"/>
                      </a:lnTo>
                      <a:cubicBezTo>
                        <a:pt x="593891" y="388381"/>
                        <a:pt x="424152" y="477335"/>
                        <a:pt x="258591" y="437018"/>
                      </a:cubicBezTo>
                      <a:cubicBezTo>
                        <a:pt x="93030" y="396700"/>
                        <a:pt x="-16805" y="239664"/>
                        <a:pt x="2114" y="70318"/>
                      </a:cubicBezTo>
                      <a:lnTo>
                        <a:pt x="3142" y="70433"/>
                      </a:lnTo>
                      <a:lnTo>
                        <a:pt x="2854" y="69009"/>
                      </a:lnTo>
                      <a:cubicBezTo>
                        <a:pt x="2854" y="30896"/>
                        <a:pt x="33750" y="0"/>
                        <a:pt x="71863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50000">
                      <a:srgbClr val="CC6600"/>
                    </a:gs>
                  </a:gsLst>
                  <a:path path="circle">
                    <a:fillToRect l="50000" t="50000" r="50000" b="50000"/>
                  </a:path>
                </a:gra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0" name="グループ化 199">
                  <a:extLst>
                    <a:ext uri="{FF2B5EF4-FFF2-40B4-BE49-F238E27FC236}">
                      <a16:creationId xmlns:a16="http://schemas.microsoft.com/office/drawing/2014/main" id="{67E39D2B-C113-499C-A804-53DDBD659B53}"/>
                    </a:ext>
                  </a:extLst>
                </p:cNvPr>
                <p:cNvGrpSpPr/>
                <p:nvPr/>
              </p:nvGrpSpPr>
              <p:grpSpPr>
                <a:xfrm>
                  <a:off x="5250539" y="4722939"/>
                  <a:ext cx="1367530" cy="1833976"/>
                  <a:chOff x="5250539" y="4722939"/>
                  <a:chExt cx="1367530" cy="1833976"/>
                </a:xfrm>
              </p:grpSpPr>
              <p:sp>
                <p:nvSpPr>
                  <p:cNvPr id="201" name="楕円 200">
                    <a:extLst>
                      <a:ext uri="{FF2B5EF4-FFF2-40B4-BE49-F238E27FC236}">
                        <a16:creationId xmlns:a16="http://schemas.microsoft.com/office/drawing/2014/main" id="{EDD1332C-D706-485A-97A1-67AC22931F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45354" y="5970601"/>
                    <a:ext cx="156883" cy="498774"/>
                  </a:xfrm>
                  <a:prstGeom prst="ellipse">
                    <a:avLst/>
                  </a:prstGeom>
                  <a:gradFill>
                    <a:gsLst>
                      <a:gs pos="0">
                        <a:srgbClr val="CC6600"/>
                      </a:gs>
                      <a:gs pos="50000">
                        <a:srgbClr val="663300"/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楕円 201">
                    <a:extLst>
                      <a:ext uri="{FF2B5EF4-FFF2-40B4-BE49-F238E27FC236}">
                        <a16:creationId xmlns:a16="http://schemas.microsoft.com/office/drawing/2014/main" id="{06F2FE58-6C8A-4AD7-B52D-E964D22FF6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65519" y="5970601"/>
                    <a:ext cx="156883" cy="498774"/>
                  </a:xfrm>
                  <a:prstGeom prst="ellipse">
                    <a:avLst/>
                  </a:prstGeom>
                  <a:gradFill>
                    <a:gsLst>
                      <a:gs pos="0">
                        <a:srgbClr val="CC6600"/>
                      </a:gs>
                      <a:gs pos="50000">
                        <a:srgbClr val="663300"/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A9A77373-3175-46A0-BF1E-29DC897685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40643" y="5173441"/>
                    <a:ext cx="987324" cy="1383474"/>
                  </a:xfrm>
                  <a:custGeom>
                    <a:avLst/>
                    <a:gdLst>
                      <a:gd name="connsiteX0" fmla="*/ 70035 w 957251"/>
                      <a:gd name="connsiteY0" fmla="*/ 66 h 1341335"/>
                      <a:gd name="connsiteX1" fmla="*/ 165373 w 957251"/>
                      <a:gd name="connsiteY1" fmla="*/ 187734 h 1341335"/>
                      <a:gd name="connsiteX2" fmla="*/ 165645 w 957251"/>
                      <a:gd name="connsiteY2" fmla="*/ 188943 h 1341335"/>
                      <a:gd name="connsiteX3" fmla="*/ 214417 w 957251"/>
                      <a:gd name="connsiteY3" fmla="*/ 144869 h 1341335"/>
                      <a:gd name="connsiteX4" fmla="*/ 478626 w 957251"/>
                      <a:gd name="connsiteY4" fmla="*/ 56478 h 1341335"/>
                      <a:gd name="connsiteX5" fmla="*/ 742835 w 957251"/>
                      <a:gd name="connsiteY5" fmla="*/ 144869 h 1341335"/>
                      <a:gd name="connsiteX6" fmla="*/ 795010 w 957251"/>
                      <a:gd name="connsiteY6" fmla="*/ 192017 h 1341335"/>
                      <a:gd name="connsiteX7" fmla="*/ 815166 w 957251"/>
                      <a:gd name="connsiteY7" fmla="*/ 123119 h 1341335"/>
                      <a:gd name="connsiteX8" fmla="*/ 887218 w 957251"/>
                      <a:gd name="connsiteY8" fmla="*/ 15051 h 1341335"/>
                      <a:gd name="connsiteX9" fmla="*/ 944550 w 957251"/>
                      <a:gd name="connsiteY9" fmla="*/ 687427 h 1341335"/>
                      <a:gd name="connsiteX10" fmla="*/ 777620 w 957251"/>
                      <a:gd name="connsiteY10" fmla="*/ 1341269 h 1341335"/>
                      <a:gd name="connsiteX11" fmla="*/ 708800 w 957251"/>
                      <a:gd name="connsiteY11" fmla="*/ 1041227 h 1341335"/>
                      <a:gd name="connsiteX12" fmla="*/ 708640 w 957251"/>
                      <a:gd name="connsiteY12" fmla="*/ 1023532 h 1341335"/>
                      <a:gd name="connsiteX13" fmla="*/ 662565 w 957251"/>
                      <a:gd name="connsiteY13" fmla="*/ 1050922 h 1341335"/>
                      <a:gd name="connsiteX14" fmla="*/ 478626 w 957251"/>
                      <a:gd name="connsiteY14" fmla="*/ 1091594 h 1341335"/>
                      <a:gd name="connsiteX15" fmla="*/ 294687 w 957251"/>
                      <a:gd name="connsiteY15" fmla="*/ 1050922 h 1341335"/>
                      <a:gd name="connsiteX16" fmla="*/ 248477 w 957251"/>
                      <a:gd name="connsiteY16" fmla="*/ 1023451 h 1341335"/>
                      <a:gd name="connsiteX17" fmla="*/ 248452 w 957251"/>
                      <a:gd name="connsiteY17" fmla="*/ 1026242 h 1341335"/>
                      <a:gd name="connsiteX18" fmla="*/ 179632 w 957251"/>
                      <a:gd name="connsiteY18" fmla="*/ 1326284 h 1341335"/>
                      <a:gd name="connsiteX19" fmla="*/ 12702 w 957251"/>
                      <a:gd name="connsiteY19" fmla="*/ 672442 h 1341335"/>
                      <a:gd name="connsiteX20" fmla="*/ 6710 w 957251"/>
                      <a:gd name="connsiteY20" fmla="*/ 580956 h 1341335"/>
                      <a:gd name="connsiteX21" fmla="*/ 6073 w 957251"/>
                      <a:gd name="connsiteY21" fmla="*/ 574036 h 1341335"/>
                      <a:gd name="connsiteX22" fmla="*/ 6180 w 957251"/>
                      <a:gd name="connsiteY22" fmla="*/ 572870 h 1341335"/>
                      <a:gd name="connsiteX23" fmla="*/ 3936 w 957251"/>
                      <a:gd name="connsiteY23" fmla="*/ 538614 h 1341335"/>
                      <a:gd name="connsiteX24" fmla="*/ 70035 w 957251"/>
                      <a:gd name="connsiteY24" fmla="*/ 66 h 1341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57251" h="1341335">
                        <a:moveTo>
                          <a:pt x="70035" y="66"/>
                        </a:moveTo>
                        <a:cubicBezTo>
                          <a:pt x="100999" y="-2493"/>
                          <a:pt x="135165" y="69412"/>
                          <a:pt x="165373" y="187734"/>
                        </a:cubicBezTo>
                        <a:lnTo>
                          <a:pt x="165645" y="188943"/>
                        </a:lnTo>
                        <a:lnTo>
                          <a:pt x="214417" y="144869"/>
                        </a:lnTo>
                        <a:cubicBezTo>
                          <a:pt x="289837" y="89064"/>
                          <a:pt x="380757" y="56478"/>
                          <a:pt x="478626" y="56478"/>
                        </a:cubicBezTo>
                        <a:cubicBezTo>
                          <a:pt x="576495" y="56478"/>
                          <a:pt x="667415" y="89064"/>
                          <a:pt x="742835" y="144869"/>
                        </a:cubicBezTo>
                        <a:lnTo>
                          <a:pt x="795010" y="192017"/>
                        </a:lnTo>
                        <a:lnTo>
                          <a:pt x="815166" y="123119"/>
                        </a:lnTo>
                        <a:cubicBezTo>
                          <a:pt x="838971" y="53099"/>
                          <a:pt x="863995" y="13132"/>
                          <a:pt x="887218" y="15051"/>
                        </a:cubicBezTo>
                        <a:cubicBezTo>
                          <a:pt x="949146" y="20169"/>
                          <a:pt x="974814" y="321202"/>
                          <a:pt x="944550" y="687427"/>
                        </a:cubicBezTo>
                        <a:cubicBezTo>
                          <a:pt x="914285" y="1053651"/>
                          <a:pt x="839548" y="1346386"/>
                          <a:pt x="777620" y="1341269"/>
                        </a:cubicBezTo>
                        <a:cubicBezTo>
                          <a:pt x="738916" y="1338070"/>
                          <a:pt x="714374" y="1219280"/>
                          <a:pt x="708800" y="1041227"/>
                        </a:cubicBezTo>
                        <a:lnTo>
                          <a:pt x="708640" y="1023532"/>
                        </a:lnTo>
                        <a:lnTo>
                          <a:pt x="662565" y="1050922"/>
                        </a:lnTo>
                        <a:cubicBezTo>
                          <a:pt x="606030" y="1077112"/>
                          <a:pt x="543872" y="1091594"/>
                          <a:pt x="478626" y="1091594"/>
                        </a:cubicBezTo>
                        <a:cubicBezTo>
                          <a:pt x="413380" y="1091594"/>
                          <a:pt x="351223" y="1077112"/>
                          <a:pt x="294687" y="1050922"/>
                        </a:cubicBezTo>
                        <a:lnTo>
                          <a:pt x="248477" y="1023451"/>
                        </a:lnTo>
                        <a:lnTo>
                          <a:pt x="248452" y="1026242"/>
                        </a:lnTo>
                        <a:cubicBezTo>
                          <a:pt x="242878" y="1204295"/>
                          <a:pt x="218337" y="1323085"/>
                          <a:pt x="179632" y="1326284"/>
                        </a:cubicBezTo>
                        <a:cubicBezTo>
                          <a:pt x="117704" y="1331401"/>
                          <a:pt x="42967" y="1038666"/>
                          <a:pt x="12702" y="672442"/>
                        </a:cubicBezTo>
                        <a:lnTo>
                          <a:pt x="6710" y="580956"/>
                        </a:lnTo>
                        <a:lnTo>
                          <a:pt x="6073" y="574036"/>
                        </a:lnTo>
                        <a:lnTo>
                          <a:pt x="6180" y="572870"/>
                        </a:lnTo>
                        <a:lnTo>
                          <a:pt x="3936" y="538614"/>
                        </a:lnTo>
                        <a:cubicBezTo>
                          <a:pt x="-10579" y="235582"/>
                          <a:pt x="15848" y="4544"/>
                          <a:pt x="70035" y="66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BE4AE"/>
                      </a:gs>
                      <a:gs pos="50000">
                        <a:srgbClr val="CC6600"/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楕円 203">
                    <a:extLst>
                      <a:ext uri="{FF2B5EF4-FFF2-40B4-BE49-F238E27FC236}">
                        <a16:creationId xmlns:a16="http://schemas.microsoft.com/office/drawing/2014/main" id="{A284254F-66EF-4302-9613-E9A8C8026F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0539" y="4722939"/>
                    <a:ext cx="1367530" cy="124766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50000">
                        <a:srgbClr val="CC66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楕円 204">
                    <a:extLst>
                      <a:ext uri="{FF2B5EF4-FFF2-40B4-BE49-F238E27FC236}">
                        <a16:creationId xmlns:a16="http://schemas.microsoft.com/office/drawing/2014/main" id="{26ADEB1E-C817-43BB-A960-B305C42B7D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81470" y="5750813"/>
                    <a:ext cx="496354" cy="297173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FF99"/>
                      </a:gs>
                      <a:gs pos="50000">
                        <a:srgbClr val="FFC000"/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06" name="グループ化 205">
                    <a:extLst>
                      <a:ext uri="{FF2B5EF4-FFF2-40B4-BE49-F238E27FC236}">
                        <a16:creationId xmlns:a16="http://schemas.microsoft.com/office/drawing/2014/main" id="{5A90DDA1-1BAF-454A-AADB-0D27912C888F}"/>
                      </a:ext>
                    </a:extLst>
                  </p:cNvPr>
                  <p:cNvGrpSpPr/>
                  <p:nvPr/>
                </p:nvGrpSpPr>
                <p:grpSpPr>
                  <a:xfrm>
                    <a:off x="5492768" y="5652552"/>
                    <a:ext cx="857061" cy="339531"/>
                    <a:chOff x="5548133" y="5805406"/>
                    <a:chExt cx="750274" cy="339531"/>
                  </a:xfrm>
                </p:grpSpPr>
                <p:sp>
                  <p:nvSpPr>
                    <p:cNvPr id="207" name="フリーフォーム: 図形 206">
                      <a:extLst>
                        <a:ext uri="{FF2B5EF4-FFF2-40B4-BE49-F238E27FC236}">
                          <a16:creationId xmlns:a16="http://schemas.microsoft.com/office/drawing/2014/main" id="{350BD776-4C9D-48D4-A80F-D4E88B49C2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48133" y="5821915"/>
                      <a:ext cx="750274" cy="323022"/>
                    </a:xfrm>
                    <a:custGeom>
                      <a:avLst/>
                      <a:gdLst>
                        <a:gd name="connsiteX0" fmla="*/ 211332 w 732226"/>
                        <a:gd name="connsiteY0" fmla="*/ 0 h 235586"/>
                        <a:gd name="connsiteX1" fmla="*/ 360766 w 732226"/>
                        <a:gd name="connsiteY1" fmla="*/ 34501 h 235586"/>
                        <a:gd name="connsiteX2" fmla="*/ 366113 w 732226"/>
                        <a:gd name="connsiteY2" fmla="*/ 38921 h 235586"/>
                        <a:gd name="connsiteX3" fmla="*/ 371460 w 732226"/>
                        <a:gd name="connsiteY3" fmla="*/ 34501 h 235586"/>
                        <a:gd name="connsiteX4" fmla="*/ 520894 w 732226"/>
                        <a:gd name="connsiteY4" fmla="*/ 0 h 235586"/>
                        <a:gd name="connsiteX5" fmla="*/ 732226 w 732226"/>
                        <a:gd name="connsiteY5" fmla="*/ 117793 h 235586"/>
                        <a:gd name="connsiteX6" fmla="*/ 520894 w 732226"/>
                        <a:gd name="connsiteY6" fmla="*/ 235586 h 235586"/>
                        <a:gd name="connsiteX7" fmla="*/ 371460 w 732226"/>
                        <a:gd name="connsiteY7" fmla="*/ 201085 h 235586"/>
                        <a:gd name="connsiteX8" fmla="*/ 366113 w 732226"/>
                        <a:gd name="connsiteY8" fmla="*/ 196665 h 235586"/>
                        <a:gd name="connsiteX9" fmla="*/ 360766 w 732226"/>
                        <a:gd name="connsiteY9" fmla="*/ 201085 h 235586"/>
                        <a:gd name="connsiteX10" fmla="*/ 211332 w 732226"/>
                        <a:gd name="connsiteY10" fmla="*/ 235586 h 235586"/>
                        <a:gd name="connsiteX11" fmla="*/ 0 w 732226"/>
                        <a:gd name="connsiteY11" fmla="*/ 117793 h 235586"/>
                        <a:gd name="connsiteX12" fmla="*/ 211332 w 732226"/>
                        <a:gd name="connsiteY12" fmla="*/ 0 h 2355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732226" h="235586">
                          <a:moveTo>
                            <a:pt x="211332" y="0"/>
                          </a:moveTo>
                          <a:cubicBezTo>
                            <a:pt x="269689" y="0"/>
                            <a:pt x="322523" y="13185"/>
                            <a:pt x="360766" y="34501"/>
                          </a:cubicBezTo>
                          <a:lnTo>
                            <a:pt x="366113" y="38921"/>
                          </a:lnTo>
                          <a:lnTo>
                            <a:pt x="371460" y="34501"/>
                          </a:lnTo>
                          <a:cubicBezTo>
                            <a:pt x="409704" y="13185"/>
                            <a:pt x="462537" y="0"/>
                            <a:pt x="520894" y="0"/>
                          </a:cubicBezTo>
                          <a:cubicBezTo>
                            <a:pt x="637609" y="0"/>
                            <a:pt x="732226" y="52738"/>
                            <a:pt x="732226" y="117793"/>
                          </a:cubicBezTo>
                          <a:cubicBezTo>
                            <a:pt x="732226" y="182848"/>
                            <a:pt x="637609" y="235586"/>
                            <a:pt x="520894" y="235586"/>
                          </a:cubicBezTo>
                          <a:cubicBezTo>
                            <a:pt x="462537" y="235586"/>
                            <a:pt x="409704" y="222402"/>
                            <a:pt x="371460" y="201085"/>
                          </a:cubicBezTo>
                          <a:lnTo>
                            <a:pt x="366113" y="196665"/>
                          </a:lnTo>
                          <a:lnTo>
                            <a:pt x="360766" y="201085"/>
                          </a:lnTo>
                          <a:cubicBezTo>
                            <a:pt x="322523" y="222402"/>
                            <a:pt x="269689" y="235586"/>
                            <a:pt x="211332" y="235586"/>
                          </a:cubicBezTo>
                          <a:cubicBezTo>
                            <a:pt x="94617" y="235586"/>
                            <a:pt x="0" y="182848"/>
                            <a:pt x="0" y="117793"/>
                          </a:cubicBezTo>
                          <a:cubicBezTo>
                            <a:pt x="0" y="52738"/>
                            <a:pt x="94617" y="0"/>
                            <a:pt x="211332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FFFF99"/>
                        </a:gs>
                        <a:gs pos="50000">
                          <a:srgbClr val="FFC0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2857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" name="楕円 207">
                      <a:extLst>
                        <a:ext uri="{FF2B5EF4-FFF2-40B4-BE49-F238E27FC236}">
                          <a16:creationId xmlns:a16="http://schemas.microsoft.com/office/drawing/2014/main" id="{DC654D07-062F-43AB-9150-0F08EAC481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27377" y="5805406"/>
                      <a:ext cx="213854" cy="16929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" name="楕円 208">
                      <a:extLst>
                        <a:ext uri="{FF2B5EF4-FFF2-40B4-BE49-F238E27FC236}">
                          <a16:creationId xmlns:a16="http://schemas.microsoft.com/office/drawing/2014/main" id="{33E35B60-95DC-4DCA-8FE7-09DA16C6150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96007" y="5837140"/>
                      <a:ext cx="76594" cy="47156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3BC26B24-84A1-4457-9BBB-561F07EA9468}"/>
                </a:ext>
              </a:extLst>
            </p:cNvPr>
            <p:cNvGrpSpPr/>
            <p:nvPr/>
          </p:nvGrpSpPr>
          <p:grpSpPr>
            <a:xfrm rot="19945665">
              <a:off x="-674166" y="5198058"/>
              <a:ext cx="422310" cy="167107"/>
              <a:chOff x="1179760" y="5110214"/>
              <a:chExt cx="422310" cy="167107"/>
            </a:xfrm>
          </p:grpSpPr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5A5FAB04-870F-4979-884F-6120F8C9ADAC}"/>
                  </a:ext>
                </a:extLst>
              </p:cNvPr>
              <p:cNvSpPr/>
              <p:nvPr/>
            </p:nvSpPr>
            <p:spPr bwMode="auto">
              <a:xfrm rot="6300000">
                <a:off x="1401993" y="4942098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月 194">
                <a:extLst>
                  <a:ext uri="{FF2B5EF4-FFF2-40B4-BE49-F238E27FC236}">
                    <a16:creationId xmlns:a16="http://schemas.microsoft.com/office/drawing/2014/main" id="{E2D9DC5D-7B5F-4E44-BF3D-E740E8BE76A4}"/>
                  </a:ext>
                </a:extLst>
              </p:cNvPr>
              <p:cNvSpPr/>
              <p:nvPr/>
            </p:nvSpPr>
            <p:spPr bwMode="auto">
              <a:xfrm rot="5400000">
                <a:off x="1347876" y="5005790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月 195">
                <a:extLst>
                  <a:ext uri="{FF2B5EF4-FFF2-40B4-BE49-F238E27FC236}">
                    <a16:creationId xmlns:a16="http://schemas.microsoft.com/office/drawing/2014/main" id="{42772B19-E76C-4E40-B7F4-B80C9369437F}"/>
                  </a:ext>
                </a:extLst>
              </p:cNvPr>
              <p:cNvSpPr/>
              <p:nvPr/>
            </p:nvSpPr>
            <p:spPr bwMode="auto">
              <a:xfrm rot="4863801">
                <a:off x="1389746" y="5077243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8100159B-697A-4E22-A3C6-924E62846E78}"/>
                </a:ext>
              </a:extLst>
            </p:cNvPr>
            <p:cNvGrpSpPr/>
            <p:nvPr/>
          </p:nvGrpSpPr>
          <p:grpSpPr>
            <a:xfrm rot="1654335" flipH="1">
              <a:off x="267680" y="5198058"/>
              <a:ext cx="422310" cy="167107"/>
              <a:chOff x="1179760" y="5110214"/>
              <a:chExt cx="422310" cy="167107"/>
            </a:xfrm>
          </p:grpSpPr>
          <p:sp>
            <p:nvSpPr>
              <p:cNvPr id="191" name="月 190">
                <a:extLst>
                  <a:ext uri="{FF2B5EF4-FFF2-40B4-BE49-F238E27FC236}">
                    <a16:creationId xmlns:a16="http://schemas.microsoft.com/office/drawing/2014/main" id="{344EA2A8-B50D-4B3D-B7D4-E948BB0E8E33}"/>
                  </a:ext>
                </a:extLst>
              </p:cNvPr>
              <p:cNvSpPr/>
              <p:nvPr/>
            </p:nvSpPr>
            <p:spPr bwMode="auto">
              <a:xfrm rot="6300000">
                <a:off x="1401993" y="4942098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" name="月 191">
                <a:extLst>
                  <a:ext uri="{FF2B5EF4-FFF2-40B4-BE49-F238E27FC236}">
                    <a16:creationId xmlns:a16="http://schemas.microsoft.com/office/drawing/2014/main" id="{7C916917-A578-4F40-B07C-DC2E1044E9FA}"/>
                  </a:ext>
                </a:extLst>
              </p:cNvPr>
              <p:cNvSpPr/>
              <p:nvPr/>
            </p:nvSpPr>
            <p:spPr bwMode="auto">
              <a:xfrm rot="5400000">
                <a:off x="1347876" y="5005790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月 192">
                <a:extLst>
                  <a:ext uri="{FF2B5EF4-FFF2-40B4-BE49-F238E27FC236}">
                    <a16:creationId xmlns:a16="http://schemas.microsoft.com/office/drawing/2014/main" id="{8FDFE621-B731-4FEC-B3B4-36891F3FF1DC}"/>
                  </a:ext>
                </a:extLst>
              </p:cNvPr>
              <p:cNvSpPr/>
              <p:nvPr/>
            </p:nvSpPr>
            <p:spPr bwMode="auto">
              <a:xfrm rot="4863801">
                <a:off x="1389746" y="5077243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1E772955-B91F-40A0-B7E3-C2EFB733990D}"/>
                </a:ext>
              </a:extLst>
            </p:cNvPr>
            <p:cNvSpPr/>
            <p:nvPr/>
          </p:nvSpPr>
          <p:spPr bwMode="auto">
            <a:xfrm>
              <a:off x="-453583" y="4650148"/>
              <a:ext cx="940169" cy="308917"/>
            </a:xfrm>
            <a:custGeom>
              <a:avLst/>
              <a:gdLst>
                <a:gd name="connsiteX0" fmla="*/ 694269 w 951525"/>
                <a:gd name="connsiteY0" fmla="*/ 0 h 312649"/>
                <a:gd name="connsiteX1" fmla="*/ 795201 w 951525"/>
                <a:gd name="connsiteY1" fmla="*/ 100932 h 312649"/>
                <a:gd name="connsiteX2" fmla="*/ 896132 w 951525"/>
                <a:gd name="connsiteY2" fmla="*/ 0 h 312649"/>
                <a:gd name="connsiteX3" fmla="*/ 951525 w 951525"/>
                <a:gd name="connsiteY3" fmla="*/ 55393 h 312649"/>
                <a:gd name="connsiteX4" fmla="*/ 850593 w 951525"/>
                <a:gd name="connsiteY4" fmla="*/ 156325 h 312649"/>
                <a:gd name="connsiteX5" fmla="*/ 951525 w 951525"/>
                <a:gd name="connsiteY5" fmla="*/ 257256 h 312649"/>
                <a:gd name="connsiteX6" fmla="*/ 896132 w 951525"/>
                <a:gd name="connsiteY6" fmla="*/ 312649 h 312649"/>
                <a:gd name="connsiteX7" fmla="*/ 795201 w 951525"/>
                <a:gd name="connsiteY7" fmla="*/ 211717 h 312649"/>
                <a:gd name="connsiteX8" fmla="*/ 694269 w 951525"/>
                <a:gd name="connsiteY8" fmla="*/ 312649 h 312649"/>
                <a:gd name="connsiteX9" fmla="*/ 638876 w 951525"/>
                <a:gd name="connsiteY9" fmla="*/ 257256 h 312649"/>
                <a:gd name="connsiteX10" fmla="*/ 739808 w 951525"/>
                <a:gd name="connsiteY10" fmla="*/ 156325 h 312649"/>
                <a:gd name="connsiteX11" fmla="*/ 638876 w 951525"/>
                <a:gd name="connsiteY11" fmla="*/ 55393 h 312649"/>
                <a:gd name="connsiteX12" fmla="*/ 55393 w 951525"/>
                <a:gd name="connsiteY12" fmla="*/ 0 h 312649"/>
                <a:gd name="connsiteX13" fmla="*/ 156325 w 951525"/>
                <a:gd name="connsiteY13" fmla="*/ 100932 h 312649"/>
                <a:gd name="connsiteX14" fmla="*/ 257256 w 951525"/>
                <a:gd name="connsiteY14" fmla="*/ 0 h 312649"/>
                <a:gd name="connsiteX15" fmla="*/ 312649 w 951525"/>
                <a:gd name="connsiteY15" fmla="*/ 55393 h 312649"/>
                <a:gd name="connsiteX16" fmla="*/ 211717 w 951525"/>
                <a:gd name="connsiteY16" fmla="*/ 156325 h 312649"/>
                <a:gd name="connsiteX17" fmla="*/ 312649 w 951525"/>
                <a:gd name="connsiteY17" fmla="*/ 257256 h 312649"/>
                <a:gd name="connsiteX18" fmla="*/ 257256 w 951525"/>
                <a:gd name="connsiteY18" fmla="*/ 312649 h 312649"/>
                <a:gd name="connsiteX19" fmla="*/ 156325 w 951525"/>
                <a:gd name="connsiteY19" fmla="*/ 211717 h 312649"/>
                <a:gd name="connsiteX20" fmla="*/ 55393 w 951525"/>
                <a:gd name="connsiteY20" fmla="*/ 312649 h 312649"/>
                <a:gd name="connsiteX21" fmla="*/ 0 w 951525"/>
                <a:gd name="connsiteY21" fmla="*/ 257256 h 312649"/>
                <a:gd name="connsiteX22" fmla="*/ 100932 w 951525"/>
                <a:gd name="connsiteY22" fmla="*/ 156325 h 312649"/>
                <a:gd name="connsiteX23" fmla="*/ 0 w 951525"/>
                <a:gd name="connsiteY23" fmla="*/ 55393 h 312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51525" h="312649">
                  <a:moveTo>
                    <a:pt x="694269" y="0"/>
                  </a:moveTo>
                  <a:lnTo>
                    <a:pt x="795201" y="100932"/>
                  </a:lnTo>
                  <a:lnTo>
                    <a:pt x="896132" y="0"/>
                  </a:lnTo>
                  <a:lnTo>
                    <a:pt x="951525" y="55393"/>
                  </a:lnTo>
                  <a:lnTo>
                    <a:pt x="850593" y="156325"/>
                  </a:lnTo>
                  <a:lnTo>
                    <a:pt x="951525" y="257256"/>
                  </a:lnTo>
                  <a:lnTo>
                    <a:pt x="896132" y="312649"/>
                  </a:lnTo>
                  <a:lnTo>
                    <a:pt x="795201" y="211717"/>
                  </a:lnTo>
                  <a:lnTo>
                    <a:pt x="694269" y="312649"/>
                  </a:lnTo>
                  <a:lnTo>
                    <a:pt x="638876" y="257256"/>
                  </a:lnTo>
                  <a:lnTo>
                    <a:pt x="739808" y="156325"/>
                  </a:lnTo>
                  <a:lnTo>
                    <a:pt x="638876" y="55393"/>
                  </a:lnTo>
                  <a:close/>
                  <a:moveTo>
                    <a:pt x="55393" y="0"/>
                  </a:moveTo>
                  <a:lnTo>
                    <a:pt x="156325" y="100932"/>
                  </a:lnTo>
                  <a:lnTo>
                    <a:pt x="257256" y="0"/>
                  </a:lnTo>
                  <a:lnTo>
                    <a:pt x="312649" y="55393"/>
                  </a:lnTo>
                  <a:lnTo>
                    <a:pt x="211717" y="156325"/>
                  </a:lnTo>
                  <a:lnTo>
                    <a:pt x="312649" y="257256"/>
                  </a:lnTo>
                  <a:lnTo>
                    <a:pt x="257256" y="312649"/>
                  </a:lnTo>
                  <a:lnTo>
                    <a:pt x="156325" y="211717"/>
                  </a:lnTo>
                  <a:lnTo>
                    <a:pt x="55393" y="312649"/>
                  </a:lnTo>
                  <a:lnTo>
                    <a:pt x="0" y="257256"/>
                  </a:lnTo>
                  <a:lnTo>
                    <a:pt x="100932" y="156325"/>
                  </a:lnTo>
                  <a:lnTo>
                    <a:pt x="0" y="55393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D3647293-4C6A-4A51-9E46-DD15287302DD}"/>
              </a:ext>
            </a:extLst>
          </p:cNvPr>
          <p:cNvGrpSpPr/>
          <p:nvPr/>
        </p:nvGrpSpPr>
        <p:grpSpPr>
          <a:xfrm>
            <a:off x="8118510" y="2781409"/>
            <a:ext cx="1250597" cy="1660343"/>
            <a:chOff x="7686395" y="1043734"/>
            <a:chExt cx="1585244" cy="2104634"/>
          </a:xfrm>
        </p:grpSpPr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FAFBB0A7-FD31-46EF-B5FE-D84302E189E2}"/>
                </a:ext>
              </a:extLst>
            </p:cNvPr>
            <p:cNvGrpSpPr/>
            <p:nvPr/>
          </p:nvGrpSpPr>
          <p:grpSpPr>
            <a:xfrm>
              <a:off x="7686395" y="1043734"/>
              <a:ext cx="1585244" cy="2104634"/>
              <a:chOff x="4982255" y="1043734"/>
              <a:chExt cx="1585244" cy="2104634"/>
            </a:xfrm>
          </p:grpSpPr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98AB51E3-3622-42F5-9C67-F88AFD2FBBBA}"/>
                  </a:ext>
                </a:extLst>
              </p:cNvPr>
              <p:cNvGrpSpPr/>
              <p:nvPr/>
            </p:nvGrpSpPr>
            <p:grpSpPr>
              <a:xfrm flipH="1">
                <a:off x="4982255" y="1043734"/>
                <a:ext cx="1585244" cy="2017118"/>
                <a:chOff x="201718" y="4292600"/>
                <a:chExt cx="1585244" cy="2017118"/>
              </a:xfrm>
            </p:grpSpPr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A24BC61E-8B6B-4CB7-BDF2-0161AFCFAF8A}"/>
                    </a:ext>
                  </a:extLst>
                </p:cNvPr>
                <p:cNvGrpSpPr/>
                <p:nvPr/>
              </p:nvGrpSpPr>
              <p:grpSpPr>
                <a:xfrm>
                  <a:off x="201718" y="4292600"/>
                  <a:ext cx="1585244" cy="528570"/>
                  <a:chOff x="226096" y="4388036"/>
                  <a:chExt cx="1462863" cy="487766"/>
                </a:xfrm>
              </p:grpSpPr>
              <p:sp>
                <p:nvSpPr>
                  <p:cNvPr id="224" name="二等辺三角形 9">
                    <a:extLst>
                      <a:ext uri="{FF2B5EF4-FFF2-40B4-BE49-F238E27FC236}">
                        <a16:creationId xmlns:a16="http://schemas.microsoft.com/office/drawing/2014/main" id="{64FDAA93-51E6-477C-AD0A-DC74EE6FBD8D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092798" y="4388037"/>
                    <a:ext cx="596161" cy="487765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BE4AE"/>
                      </a:gs>
                      <a:gs pos="50000">
                        <a:srgbClr val="CC6600"/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二等辺三角形 9">
                    <a:extLst>
                      <a:ext uri="{FF2B5EF4-FFF2-40B4-BE49-F238E27FC236}">
                        <a16:creationId xmlns:a16="http://schemas.microsoft.com/office/drawing/2014/main" id="{926571BC-33BF-467F-85FF-A339197309B1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26096" y="4388036"/>
                    <a:ext cx="596161" cy="487765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BE4AE"/>
                      </a:gs>
                      <a:gs pos="50000">
                        <a:srgbClr val="CC6600"/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0" name="グループ化 219">
                  <a:extLst>
                    <a:ext uri="{FF2B5EF4-FFF2-40B4-BE49-F238E27FC236}">
                      <a16:creationId xmlns:a16="http://schemas.microsoft.com/office/drawing/2014/main" id="{74E858B0-D149-4D9F-ADBF-528FCD58F526}"/>
                    </a:ext>
                  </a:extLst>
                </p:cNvPr>
                <p:cNvGrpSpPr/>
                <p:nvPr/>
              </p:nvGrpSpPr>
              <p:grpSpPr>
                <a:xfrm>
                  <a:off x="311601" y="4563282"/>
                  <a:ext cx="1367530" cy="1746436"/>
                  <a:chOff x="5250539" y="4722939"/>
                  <a:chExt cx="1367530" cy="1746436"/>
                </a:xfrm>
              </p:grpSpPr>
              <p:sp>
                <p:nvSpPr>
                  <p:cNvPr id="221" name="楕円 220">
                    <a:extLst>
                      <a:ext uri="{FF2B5EF4-FFF2-40B4-BE49-F238E27FC236}">
                        <a16:creationId xmlns:a16="http://schemas.microsoft.com/office/drawing/2014/main" id="{ED1E20C4-5AB7-4FAE-BDE2-1827D7DB81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45354" y="5970601"/>
                    <a:ext cx="156883" cy="498774"/>
                  </a:xfrm>
                  <a:prstGeom prst="ellipse">
                    <a:avLst/>
                  </a:prstGeom>
                  <a:gradFill>
                    <a:gsLst>
                      <a:gs pos="0">
                        <a:srgbClr val="CC6600"/>
                      </a:gs>
                      <a:gs pos="50000">
                        <a:srgbClr val="663300"/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楕円 221">
                    <a:extLst>
                      <a:ext uri="{FF2B5EF4-FFF2-40B4-BE49-F238E27FC236}">
                        <a16:creationId xmlns:a16="http://schemas.microsoft.com/office/drawing/2014/main" id="{19784D7E-5BB3-48A2-B0ED-9930624ED8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65519" y="5970601"/>
                    <a:ext cx="156883" cy="498774"/>
                  </a:xfrm>
                  <a:prstGeom prst="ellipse">
                    <a:avLst/>
                  </a:prstGeom>
                  <a:gradFill>
                    <a:gsLst>
                      <a:gs pos="0">
                        <a:srgbClr val="CC6600"/>
                      </a:gs>
                      <a:gs pos="50000">
                        <a:srgbClr val="663300"/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楕円 222">
                    <a:extLst>
                      <a:ext uri="{FF2B5EF4-FFF2-40B4-BE49-F238E27FC236}">
                        <a16:creationId xmlns:a16="http://schemas.microsoft.com/office/drawing/2014/main" id="{60C639F4-A956-4CA0-A6EF-92BF6FC3A7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0539" y="4722939"/>
                    <a:ext cx="1367530" cy="124766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50000">
                        <a:srgbClr val="CC66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065A608E-8712-4283-A49F-E846E70D8320}"/>
                  </a:ext>
                </a:extLst>
              </p:cNvPr>
              <p:cNvSpPr/>
              <p:nvPr/>
            </p:nvSpPr>
            <p:spPr bwMode="auto">
              <a:xfrm flipH="1">
                <a:off x="5292069" y="1823162"/>
                <a:ext cx="962355" cy="1325206"/>
              </a:xfrm>
              <a:custGeom>
                <a:avLst/>
                <a:gdLst>
                  <a:gd name="connsiteX0" fmla="*/ 70035 w 957251"/>
                  <a:gd name="connsiteY0" fmla="*/ 66 h 1341335"/>
                  <a:gd name="connsiteX1" fmla="*/ 165373 w 957251"/>
                  <a:gd name="connsiteY1" fmla="*/ 187734 h 1341335"/>
                  <a:gd name="connsiteX2" fmla="*/ 165645 w 957251"/>
                  <a:gd name="connsiteY2" fmla="*/ 188943 h 1341335"/>
                  <a:gd name="connsiteX3" fmla="*/ 214417 w 957251"/>
                  <a:gd name="connsiteY3" fmla="*/ 144869 h 1341335"/>
                  <a:gd name="connsiteX4" fmla="*/ 478626 w 957251"/>
                  <a:gd name="connsiteY4" fmla="*/ 56478 h 1341335"/>
                  <a:gd name="connsiteX5" fmla="*/ 742835 w 957251"/>
                  <a:gd name="connsiteY5" fmla="*/ 144869 h 1341335"/>
                  <a:gd name="connsiteX6" fmla="*/ 795010 w 957251"/>
                  <a:gd name="connsiteY6" fmla="*/ 192017 h 1341335"/>
                  <a:gd name="connsiteX7" fmla="*/ 815166 w 957251"/>
                  <a:gd name="connsiteY7" fmla="*/ 123119 h 1341335"/>
                  <a:gd name="connsiteX8" fmla="*/ 887218 w 957251"/>
                  <a:gd name="connsiteY8" fmla="*/ 15051 h 1341335"/>
                  <a:gd name="connsiteX9" fmla="*/ 944550 w 957251"/>
                  <a:gd name="connsiteY9" fmla="*/ 687427 h 1341335"/>
                  <a:gd name="connsiteX10" fmla="*/ 777620 w 957251"/>
                  <a:gd name="connsiteY10" fmla="*/ 1341269 h 1341335"/>
                  <a:gd name="connsiteX11" fmla="*/ 708800 w 957251"/>
                  <a:gd name="connsiteY11" fmla="*/ 1041227 h 1341335"/>
                  <a:gd name="connsiteX12" fmla="*/ 708640 w 957251"/>
                  <a:gd name="connsiteY12" fmla="*/ 1023532 h 1341335"/>
                  <a:gd name="connsiteX13" fmla="*/ 662565 w 957251"/>
                  <a:gd name="connsiteY13" fmla="*/ 1050922 h 1341335"/>
                  <a:gd name="connsiteX14" fmla="*/ 478626 w 957251"/>
                  <a:gd name="connsiteY14" fmla="*/ 1091594 h 1341335"/>
                  <a:gd name="connsiteX15" fmla="*/ 294687 w 957251"/>
                  <a:gd name="connsiteY15" fmla="*/ 1050922 h 1341335"/>
                  <a:gd name="connsiteX16" fmla="*/ 248477 w 957251"/>
                  <a:gd name="connsiteY16" fmla="*/ 1023451 h 1341335"/>
                  <a:gd name="connsiteX17" fmla="*/ 248452 w 957251"/>
                  <a:gd name="connsiteY17" fmla="*/ 1026242 h 1341335"/>
                  <a:gd name="connsiteX18" fmla="*/ 179632 w 957251"/>
                  <a:gd name="connsiteY18" fmla="*/ 1326284 h 1341335"/>
                  <a:gd name="connsiteX19" fmla="*/ 12702 w 957251"/>
                  <a:gd name="connsiteY19" fmla="*/ 672442 h 1341335"/>
                  <a:gd name="connsiteX20" fmla="*/ 6710 w 957251"/>
                  <a:gd name="connsiteY20" fmla="*/ 580956 h 1341335"/>
                  <a:gd name="connsiteX21" fmla="*/ 6073 w 957251"/>
                  <a:gd name="connsiteY21" fmla="*/ 574036 h 1341335"/>
                  <a:gd name="connsiteX22" fmla="*/ 6180 w 957251"/>
                  <a:gd name="connsiteY22" fmla="*/ 572870 h 1341335"/>
                  <a:gd name="connsiteX23" fmla="*/ 3936 w 957251"/>
                  <a:gd name="connsiteY23" fmla="*/ 538614 h 1341335"/>
                  <a:gd name="connsiteX24" fmla="*/ 70035 w 957251"/>
                  <a:gd name="connsiteY24" fmla="*/ 66 h 1341335"/>
                  <a:gd name="connsiteX0" fmla="*/ 70035 w 944805"/>
                  <a:gd name="connsiteY0" fmla="*/ 66 h 1341335"/>
                  <a:gd name="connsiteX1" fmla="*/ 165373 w 944805"/>
                  <a:gd name="connsiteY1" fmla="*/ 187734 h 1341335"/>
                  <a:gd name="connsiteX2" fmla="*/ 165645 w 944805"/>
                  <a:gd name="connsiteY2" fmla="*/ 188943 h 1341335"/>
                  <a:gd name="connsiteX3" fmla="*/ 214417 w 944805"/>
                  <a:gd name="connsiteY3" fmla="*/ 144869 h 1341335"/>
                  <a:gd name="connsiteX4" fmla="*/ 478626 w 944805"/>
                  <a:gd name="connsiteY4" fmla="*/ 56478 h 1341335"/>
                  <a:gd name="connsiteX5" fmla="*/ 742835 w 944805"/>
                  <a:gd name="connsiteY5" fmla="*/ 144869 h 1341335"/>
                  <a:gd name="connsiteX6" fmla="*/ 795010 w 944805"/>
                  <a:gd name="connsiteY6" fmla="*/ 192017 h 1341335"/>
                  <a:gd name="connsiteX7" fmla="*/ 815166 w 944805"/>
                  <a:gd name="connsiteY7" fmla="*/ 123119 h 1341335"/>
                  <a:gd name="connsiteX8" fmla="*/ 944550 w 944805"/>
                  <a:gd name="connsiteY8" fmla="*/ 687427 h 1341335"/>
                  <a:gd name="connsiteX9" fmla="*/ 777620 w 944805"/>
                  <a:gd name="connsiteY9" fmla="*/ 1341269 h 1341335"/>
                  <a:gd name="connsiteX10" fmla="*/ 708800 w 944805"/>
                  <a:gd name="connsiteY10" fmla="*/ 1041227 h 1341335"/>
                  <a:gd name="connsiteX11" fmla="*/ 708640 w 944805"/>
                  <a:gd name="connsiteY11" fmla="*/ 1023532 h 1341335"/>
                  <a:gd name="connsiteX12" fmla="*/ 662565 w 944805"/>
                  <a:gd name="connsiteY12" fmla="*/ 1050922 h 1341335"/>
                  <a:gd name="connsiteX13" fmla="*/ 478626 w 944805"/>
                  <a:gd name="connsiteY13" fmla="*/ 1091594 h 1341335"/>
                  <a:gd name="connsiteX14" fmla="*/ 294687 w 944805"/>
                  <a:gd name="connsiteY14" fmla="*/ 1050922 h 1341335"/>
                  <a:gd name="connsiteX15" fmla="*/ 248477 w 944805"/>
                  <a:gd name="connsiteY15" fmla="*/ 1023451 h 1341335"/>
                  <a:gd name="connsiteX16" fmla="*/ 248452 w 944805"/>
                  <a:gd name="connsiteY16" fmla="*/ 1026242 h 1341335"/>
                  <a:gd name="connsiteX17" fmla="*/ 179632 w 944805"/>
                  <a:gd name="connsiteY17" fmla="*/ 1326284 h 1341335"/>
                  <a:gd name="connsiteX18" fmla="*/ 12702 w 944805"/>
                  <a:gd name="connsiteY18" fmla="*/ 672442 h 1341335"/>
                  <a:gd name="connsiteX19" fmla="*/ 6710 w 944805"/>
                  <a:gd name="connsiteY19" fmla="*/ 580956 h 1341335"/>
                  <a:gd name="connsiteX20" fmla="*/ 6073 w 944805"/>
                  <a:gd name="connsiteY20" fmla="*/ 574036 h 1341335"/>
                  <a:gd name="connsiteX21" fmla="*/ 6180 w 944805"/>
                  <a:gd name="connsiteY21" fmla="*/ 572870 h 1341335"/>
                  <a:gd name="connsiteX22" fmla="*/ 3936 w 944805"/>
                  <a:gd name="connsiteY22" fmla="*/ 538614 h 1341335"/>
                  <a:gd name="connsiteX23" fmla="*/ 70035 w 944805"/>
                  <a:gd name="connsiteY23" fmla="*/ 66 h 1341335"/>
                  <a:gd name="connsiteX0" fmla="*/ 70035 w 944550"/>
                  <a:gd name="connsiteY0" fmla="*/ 66 h 1341335"/>
                  <a:gd name="connsiteX1" fmla="*/ 165373 w 944550"/>
                  <a:gd name="connsiteY1" fmla="*/ 187734 h 1341335"/>
                  <a:gd name="connsiteX2" fmla="*/ 165645 w 944550"/>
                  <a:gd name="connsiteY2" fmla="*/ 188943 h 1341335"/>
                  <a:gd name="connsiteX3" fmla="*/ 214417 w 944550"/>
                  <a:gd name="connsiteY3" fmla="*/ 144869 h 1341335"/>
                  <a:gd name="connsiteX4" fmla="*/ 478626 w 944550"/>
                  <a:gd name="connsiteY4" fmla="*/ 56478 h 1341335"/>
                  <a:gd name="connsiteX5" fmla="*/ 742835 w 944550"/>
                  <a:gd name="connsiteY5" fmla="*/ 144869 h 1341335"/>
                  <a:gd name="connsiteX6" fmla="*/ 795010 w 944550"/>
                  <a:gd name="connsiteY6" fmla="*/ 192017 h 1341335"/>
                  <a:gd name="connsiteX7" fmla="*/ 944550 w 944550"/>
                  <a:gd name="connsiteY7" fmla="*/ 687427 h 1341335"/>
                  <a:gd name="connsiteX8" fmla="*/ 777620 w 944550"/>
                  <a:gd name="connsiteY8" fmla="*/ 1341269 h 1341335"/>
                  <a:gd name="connsiteX9" fmla="*/ 708800 w 944550"/>
                  <a:gd name="connsiteY9" fmla="*/ 1041227 h 1341335"/>
                  <a:gd name="connsiteX10" fmla="*/ 708640 w 944550"/>
                  <a:gd name="connsiteY10" fmla="*/ 1023532 h 1341335"/>
                  <a:gd name="connsiteX11" fmla="*/ 662565 w 944550"/>
                  <a:gd name="connsiteY11" fmla="*/ 1050922 h 1341335"/>
                  <a:gd name="connsiteX12" fmla="*/ 478626 w 944550"/>
                  <a:gd name="connsiteY12" fmla="*/ 1091594 h 1341335"/>
                  <a:gd name="connsiteX13" fmla="*/ 294687 w 944550"/>
                  <a:gd name="connsiteY13" fmla="*/ 1050922 h 1341335"/>
                  <a:gd name="connsiteX14" fmla="*/ 248477 w 944550"/>
                  <a:gd name="connsiteY14" fmla="*/ 1023451 h 1341335"/>
                  <a:gd name="connsiteX15" fmla="*/ 248452 w 944550"/>
                  <a:gd name="connsiteY15" fmla="*/ 1026242 h 1341335"/>
                  <a:gd name="connsiteX16" fmla="*/ 179632 w 944550"/>
                  <a:gd name="connsiteY16" fmla="*/ 1326284 h 1341335"/>
                  <a:gd name="connsiteX17" fmla="*/ 12702 w 944550"/>
                  <a:gd name="connsiteY17" fmla="*/ 672442 h 1341335"/>
                  <a:gd name="connsiteX18" fmla="*/ 6710 w 944550"/>
                  <a:gd name="connsiteY18" fmla="*/ 580956 h 1341335"/>
                  <a:gd name="connsiteX19" fmla="*/ 6073 w 944550"/>
                  <a:gd name="connsiteY19" fmla="*/ 574036 h 1341335"/>
                  <a:gd name="connsiteX20" fmla="*/ 6180 w 944550"/>
                  <a:gd name="connsiteY20" fmla="*/ 572870 h 1341335"/>
                  <a:gd name="connsiteX21" fmla="*/ 3936 w 944550"/>
                  <a:gd name="connsiteY21" fmla="*/ 538614 h 1341335"/>
                  <a:gd name="connsiteX22" fmla="*/ 70035 w 944550"/>
                  <a:gd name="connsiteY22" fmla="*/ 66 h 1341335"/>
                  <a:gd name="connsiteX0" fmla="*/ 0 w 940614"/>
                  <a:gd name="connsiteY0" fmla="*/ 482136 h 1284857"/>
                  <a:gd name="connsiteX1" fmla="*/ 161437 w 940614"/>
                  <a:gd name="connsiteY1" fmla="*/ 131256 h 1284857"/>
                  <a:gd name="connsiteX2" fmla="*/ 161709 w 940614"/>
                  <a:gd name="connsiteY2" fmla="*/ 132465 h 1284857"/>
                  <a:gd name="connsiteX3" fmla="*/ 210481 w 940614"/>
                  <a:gd name="connsiteY3" fmla="*/ 88391 h 1284857"/>
                  <a:gd name="connsiteX4" fmla="*/ 474690 w 940614"/>
                  <a:gd name="connsiteY4" fmla="*/ 0 h 1284857"/>
                  <a:gd name="connsiteX5" fmla="*/ 738899 w 940614"/>
                  <a:gd name="connsiteY5" fmla="*/ 88391 h 1284857"/>
                  <a:gd name="connsiteX6" fmla="*/ 791074 w 940614"/>
                  <a:gd name="connsiteY6" fmla="*/ 135539 h 1284857"/>
                  <a:gd name="connsiteX7" fmla="*/ 940614 w 940614"/>
                  <a:gd name="connsiteY7" fmla="*/ 630949 h 1284857"/>
                  <a:gd name="connsiteX8" fmla="*/ 773684 w 940614"/>
                  <a:gd name="connsiteY8" fmla="*/ 1284791 h 1284857"/>
                  <a:gd name="connsiteX9" fmla="*/ 704864 w 940614"/>
                  <a:gd name="connsiteY9" fmla="*/ 984749 h 1284857"/>
                  <a:gd name="connsiteX10" fmla="*/ 704704 w 940614"/>
                  <a:gd name="connsiteY10" fmla="*/ 967054 h 1284857"/>
                  <a:gd name="connsiteX11" fmla="*/ 658629 w 940614"/>
                  <a:gd name="connsiteY11" fmla="*/ 994444 h 1284857"/>
                  <a:gd name="connsiteX12" fmla="*/ 474690 w 940614"/>
                  <a:gd name="connsiteY12" fmla="*/ 1035116 h 1284857"/>
                  <a:gd name="connsiteX13" fmla="*/ 290751 w 940614"/>
                  <a:gd name="connsiteY13" fmla="*/ 994444 h 1284857"/>
                  <a:gd name="connsiteX14" fmla="*/ 244541 w 940614"/>
                  <a:gd name="connsiteY14" fmla="*/ 966973 h 1284857"/>
                  <a:gd name="connsiteX15" fmla="*/ 244516 w 940614"/>
                  <a:gd name="connsiteY15" fmla="*/ 969764 h 1284857"/>
                  <a:gd name="connsiteX16" fmla="*/ 175696 w 940614"/>
                  <a:gd name="connsiteY16" fmla="*/ 1269806 h 1284857"/>
                  <a:gd name="connsiteX17" fmla="*/ 8766 w 940614"/>
                  <a:gd name="connsiteY17" fmla="*/ 615964 h 1284857"/>
                  <a:gd name="connsiteX18" fmla="*/ 2774 w 940614"/>
                  <a:gd name="connsiteY18" fmla="*/ 524478 h 1284857"/>
                  <a:gd name="connsiteX19" fmla="*/ 2137 w 940614"/>
                  <a:gd name="connsiteY19" fmla="*/ 517558 h 1284857"/>
                  <a:gd name="connsiteX20" fmla="*/ 2244 w 940614"/>
                  <a:gd name="connsiteY20" fmla="*/ 516392 h 1284857"/>
                  <a:gd name="connsiteX21" fmla="*/ 0 w 940614"/>
                  <a:gd name="connsiteY21" fmla="*/ 482136 h 1284857"/>
                  <a:gd name="connsiteX0" fmla="*/ 107 w 938477"/>
                  <a:gd name="connsiteY0" fmla="*/ 516392 h 1284857"/>
                  <a:gd name="connsiteX1" fmla="*/ 159300 w 938477"/>
                  <a:gd name="connsiteY1" fmla="*/ 131256 h 1284857"/>
                  <a:gd name="connsiteX2" fmla="*/ 159572 w 938477"/>
                  <a:gd name="connsiteY2" fmla="*/ 132465 h 1284857"/>
                  <a:gd name="connsiteX3" fmla="*/ 208344 w 938477"/>
                  <a:gd name="connsiteY3" fmla="*/ 88391 h 1284857"/>
                  <a:gd name="connsiteX4" fmla="*/ 472553 w 938477"/>
                  <a:gd name="connsiteY4" fmla="*/ 0 h 1284857"/>
                  <a:gd name="connsiteX5" fmla="*/ 736762 w 938477"/>
                  <a:gd name="connsiteY5" fmla="*/ 88391 h 1284857"/>
                  <a:gd name="connsiteX6" fmla="*/ 788937 w 938477"/>
                  <a:gd name="connsiteY6" fmla="*/ 135539 h 1284857"/>
                  <a:gd name="connsiteX7" fmla="*/ 938477 w 938477"/>
                  <a:gd name="connsiteY7" fmla="*/ 630949 h 1284857"/>
                  <a:gd name="connsiteX8" fmla="*/ 771547 w 938477"/>
                  <a:gd name="connsiteY8" fmla="*/ 1284791 h 1284857"/>
                  <a:gd name="connsiteX9" fmla="*/ 702727 w 938477"/>
                  <a:gd name="connsiteY9" fmla="*/ 984749 h 1284857"/>
                  <a:gd name="connsiteX10" fmla="*/ 702567 w 938477"/>
                  <a:gd name="connsiteY10" fmla="*/ 967054 h 1284857"/>
                  <a:gd name="connsiteX11" fmla="*/ 656492 w 938477"/>
                  <a:gd name="connsiteY11" fmla="*/ 994444 h 1284857"/>
                  <a:gd name="connsiteX12" fmla="*/ 472553 w 938477"/>
                  <a:gd name="connsiteY12" fmla="*/ 1035116 h 1284857"/>
                  <a:gd name="connsiteX13" fmla="*/ 288614 w 938477"/>
                  <a:gd name="connsiteY13" fmla="*/ 994444 h 1284857"/>
                  <a:gd name="connsiteX14" fmla="*/ 242404 w 938477"/>
                  <a:gd name="connsiteY14" fmla="*/ 966973 h 1284857"/>
                  <a:gd name="connsiteX15" fmla="*/ 242379 w 938477"/>
                  <a:gd name="connsiteY15" fmla="*/ 969764 h 1284857"/>
                  <a:gd name="connsiteX16" fmla="*/ 173559 w 938477"/>
                  <a:gd name="connsiteY16" fmla="*/ 1269806 h 1284857"/>
                  <a:gd name="connsiteX17" fmla="*/ 6629 w 938477"/>
                  <a:gd name="connsiteY17" fmla="*/ 615964 h 1284857"/>
                  <a:gd name="connsiteX18" fmla="*/ 637 w 938477"/>
                  <a:gd name="connsiteY18" fmla="*/ 524478 h 1284857"/>
                  <a:gd name="connsiteX19" fmla="*/ 0 w 938477"/>
                  <a:gd name="connsiteY19" fmla="*/ 517558 h 1284857"/>
                  <a:gd name="connsiteX20" fmla="*/ 107 w 938477"/>
                  <a:gd name="connsiteY20" fmla="*/ 516392 h 1284857"/>
                  <a:gd name="connsiteX0" fmla="*/ 0 w 938477"/>
                  <a:gd name="connsiteY0" fmla="*/ 517558 h 1284857"/>
                  <a:gd name="connsiteX1" fmla="*/ 159300 w 938477"/>
                  <a:gd name="connsiteY1" fmla="*/ 131256 h 1284857"/>
                  <a:gd name="connsiteX2" fmla="*/ 159572 w 938477"/>
                  <a:gd name="connsiteY2" fmla="*/ 132465 h 1284857"/>
                  <a:gd name="connsiteX3" fmla="*/ 208344 w 938477"/>
                  <a:gd name="connsiteY3" fmla="*/ 88391 h 1284857"/>
                  <a:gd name="connsiteX4" fmla="*/ 472553 w 938477"/>
                  <a:gd name="connsiteY4" fmla="*/ 0 h 1284857"/>
                  <a:gd name="connsiteX5" fmla="*/ 736762 w 938477"/>
                  <a:gd name="connsiteY5" fmla="*/ 88391 h 1284857"/>
                  <a:gd name="connsiteX6" fmla="*/ 788937 w 938477"/>
                  <a:gd name="connsiteY6" fmla="*/ 135539 h 1284857"/>
                  <a:gd name="connsiteX7" fmla="*/ 938477 w 938477"/>
                  <a:gd name="connsiteY7" fmla="*/ 630949 h 1284857"/>
                  <a:gd name="connsiteX8" fmla="*/ 771547 w 938477"/>
                  <a:gd name="connsiteY8" fmla="*/ 1284791 h 1284857"/>
                  <a:gd name="connsiteX9" fmla="*/ 702727 w 938477"/>
                  <a:gd name="connsiteY9" fmla="*/ 984749 h 1284857"/>
                  <a:gd name="connsiteX10" fmla="*/ 702567 w 938477"/>
                  <a:gd name="connsiteY10" fmla="*/ 967054 h 1284857"/>
                  <a:gd name="connsiteX11" fmla="*/ 656492 w 938477"/>
                  <a:gd name="connsiteY11" fmla="*/ 994444 h 1284857"/>
                  <a:gd name="connsiteX12" fmla="*/ 472553 w 938477"/>
                  <a:gd name="connsiteY12" fmla="*/ 1035116 h 1284857"/>
                  <a:gd name="connsiteX13" fmla="*/ 288614 w 938477"/>
                  <a:gd name="connsiteY13" fmla="*/ 994444 h 1284857"/>
                  <a:gd name="connsiteX14" fmla="*/ 242404 w 938477"/>
                  <a:gd name="connsiteY14" fmla="*/ 966973 h 1284857"/>
                  <a:gd name="connsiteX15" fmla="*/ 242379 w 938477"/>
                  <a:gd name="connsiteY15" fmla="*/ 969764 h 1284857"/>
                  <a:gd name="connsiteX16" fmla="*/ 173559 w 938477"/>
                  <a:gd name="connsiteY16" fmla="*/ 1269806 h 1284857"/>
                  <a:gd name="connsiteX17" fmla="*/ 6629 w 938477"/>
                  <a:gd name="connsiteY17" fmla="*/ 615964 h 1284857"/>
                  <a:gd name="connsiteX18" fmla="*/ 637 w 938477"/>
                  <a:gd name="connsiteY18" fmla="*/ 524478 h 1284857"/>
                  <a:gd name="connsiteX19" fmla="*/ 0 w 938477"/>
                  <a:gd name="connsiteY19" fmla="*/ 517558 h 1284857"/>
                  <a:gd name="connsiteX0" fmla="*/ 0 w 937840"/>
                  <a:gd name="connsiteY0" fmla="*/ 524478 h 1284857"/>
                  <a:gd name="connsiteX1" fmla="*/ 158663 w 937840"/>
                  <a:gd name="connsiteY1" fmla="*/ 131256 h 1284857"/>
                  <a:gd name="connsiteX2" fmla="*/ 158935 w 937840"/>
                  <a:gd name="connsiteY2" fmla="*/ 132465 h 1284857"/>
                  <a:gd name="connsiteX3" fmla="*/ 207707 w 937840"/>
                  <a:gd name="connsiteY3" fmla="*/ 88391 h 1284857"/>
                  <a:gd name="connsiteX4" fmla="*/ 471916 w 937840"/>
                  <a:gd name="connsiteY4" fmla="*/ 0 h 1284857"/>
                  <a:gd name="connsiteX5" fmla="*/ 736125 w 937840"/>
                  <a:gd name="connsiteY5" fmla="*/ 88391 h 1284857"/>
                  <a:gd name="connsiteX6" fmla="*/ 788300 w 937840"/>
                  <a:gd name="connsiteY6" fmla="*/ 135539 h 1284857"/>
                  <a:gd name="connsiteX7" fmla="*/ 937840 w 937840"/>
                  <a:gd name="connsiteY7" fmla="*/ 630949 h 1284857"/>
                  <a:gd name="connsiteX8" fmla="*/ 770910 w 937840"/>
                  <a:gd name="connsiteY8" fmla="*/ 1284791 h 1284857"/>
                  <a:gd name="connsiteX9" fmla="*/ 702090 w 937840"/>
                  <a:gd name="connsiteY9" fmla="*/ 984749 h 1284857"/>
                  <a:gd name="connsiteX10" fmla="*/ 701930 w 937840"/>
                  <a:gd name="connsiteY10" fmla="*/ 967054 h 1284857"/>
                  <a:gd name="connsiteX11" fmla="*/ 655855 w 937840"/>
                  <a:gd name="connsiteY11" fmla="*/ 994444 h 1284857"/>
                  <a:gd name="connsiteX12" fmla="*/ 471916 w 937840"/>
                  <a:gd name="connsiteY12" fmla="*/ 1035116 h 1284857"/>
                  <a:gd name="connsiteX13" fmla="*/ 287977 w 937840"/>
                  <a:gd name="connsiteY13" fmla="*/ 994444 h 1284857"/>
                  <a:gd name="connsiteX14" fmla="*/ 241767 w 937840"/>
                  <a:gd name="connsiteY14" fmla="*/ 966973 h 1284857"/>
                  <a:gd name="connsiteX15" fmla="*/ 241742 w 937840"/>
                  <a:gd name="connsiteY15" fmla="*/ 969764 h 1284857"/>
                  <a:gd name="connsiteX16" fmla="*/ 172922 w 937840"/>
                  <a:gd name="connsiteY16" fmla="*/ 1269806 h 1284857"/>
                  <a:gd name="connsiteX17" fmla="*/ 5992 w 937840"/>
                  <a:gd name="connsiteY17" fmla="*/ 615964 h 1284857"/>
                  <a:gd name="connsiteX18" fmla="*/ 0 w 937840"/>
                  <a:gd name="connsiteY18" fmla="*/ 524478 h 1284857"/>
                  <a:gd name="connsiteX0" fmla="*/ 0 w 931848"/>
                  <a:gd name="connsiteY0" fmla="*/ 615964 h 1284857"/>
                  <a:gd name="connsiteX1" fmla="*/ 152671 w 931848"/>
                  <a:gd name="connsiteY1" fmla="*/ 131256 h 1284857"/>
                  <a:gd name="connsiteX2" fmla="*/ 152943 w 931848"/>
                  <a:gd name="connsiteY2" fmla="*/ 132465 h 1284857"/>
                  <a:gd name="connsiteX3" fmla="*/ 201715 w 931848"/>
                  <a:gd name="connsiteY3" fmla="*/ 88391 h 1284857"/>
                  <a:gd name="connsiteX4" fmla="*/ 465924 w 931848"/>
                  <a:gd name="connsiteY4" fmla="*/ 0 h 1284857"/>
                  <a:gd name="connsiteX5" fmla="*/ 730133 w 931848"/>
                  <a:gd name="connsiteY5" fmla="*/ 88391 h 1284857"/>
                  <a:gd name="connsiteX6" fmla="*/ 782308 w 931848"/>
                  <a:gd name="connsiteY6" fmla="*/ 135539 h 1284857"/>
                  <a:gd name="connsiteX7" fmla="*/ 931848 w 931848"/>
                  <a:gd name="connsiteY7" fmla="*/ 630949 h 1284857"/>
                  <a:gd name="connsiteX8" fmla="*/ 764918 w 931848"/>
                  <a:gd name="connsiteY8" fmla="*/ 1284791 h 1284857"/>
                  <a:gd name="connsiteX9" fmla="*/ 696098 w 931848"/>
                  <a:gd name="connsiteY9" fmla="*/ 984749 h 1284857"/>
                  <a:gd name="connsiteX10" fmla="*/ 695938 w 931848"/>
                  <a:gd name="connsiteY10" fmla="*/ 967054 h 1284857"/>
                  <a:gd name="connsiteX11" fmla="*/ 649863 w 931848"/>
                  <a:gd name="connsiteY11" fmla="*/ 994444 h 1284857"/>
                  <a:gd name="connsiteX12" fmla="*/ 465924 w 931848"/>
                  <a:gd name="connsiteY12" fmla="*/ 1035116 h 1284857"/>
                  <a:gd name="connsiteX13" fmla="*/ 281985 w 931848"/>
                  <a:gd name="connsiteY13" fmla="*/ 994444 h 1284857"/>
                  <a:gd name="connsiteX14" fmla="*/ 235775 w 931848"/>
                  <a:gd name="connsiteY14" fmla="*/ 966973 h 1284857"/>
                  <a:gd name="connsiteX15" fmla="*/ 235750 w 931848"/>
                  <a:gd name="connsiteY15" fmla="*/ 969764 h 1284857"/>
                  <a:gd name="connsiteX16" fmla="*/ 166930 w 931848"/>
                  <a:gd name="connsiteY16" fmla="*/ 1269806 h 1284857"/>
                  <a:gd name="connsiteX17" fmla="*/ 0 w 931848"/>
                  <a:gd name="connsiteY17" fmla="*/ 615964 h 1284857"/>
                  <a:gd name="connsiteX0" fmla="*/ 0 w 931848"/>
                  <a:gd name="connsiteY0" fmla="*/ 615964 h 1284857"/>
                  <a:gd name="connsiteX1" fmla="*/ 152671 w 931848"/>
                  <a:gd name="connsiteY1" fmla="*/ 131256 h 1284857"/>
                  <a:gd name="connsiteX2" fmla="*/ 152943 w 931848"/>
                  <a:gd name="connsiteY2" fmla="*/ 132465 h 1284857"/>
                  <a:gd name="connsiteX3" fmla="*/ 201715 w 931848"/>
                  <a:gd name="connsiteY3" fmla="*/ 88391 h 1284857"/>
                  <a:gd name="connsiteX4" fmla="*/ 465924 w 931848"/>
                  <a:gd name="connsiteY4" fmla="*/ 0 h 1284857"/>
                  <a:gd name="connsiteX5" fmla="*/ 730133 w 931848"/>
                  <a:gd name="connsiteY5" fmla="*/ 88391 h 1284857"/>
                  <a:gd name="connsiteX6" fmla="*/ 931848 w 931848"/>
                  <a:gd name="connsiteY6" fmla="*/ 630949 h 1284857"/>
                  <a:gd name="connsiteX7" fmla="*/ 764918 w 931848"/>
                  <a:gd name="connsiteY7" fmla="*/ 1284791 h 1284857"/>
                  <a:gd name="connsiteX8" fmla="*/ 696098 w 931848"/>
                  <a:gd name="connsiteY8" fmla="*/ 984749 h 1284857"/>
                  <a:gd name="connsiteX9" fmla="*/ 695938 w 931848"/>
                  <a:gd name="connsiteY9" fmla="*/ 967054 h 1284857"/>
                  <a:gd name="connsiteX10" fmla="*/ 649863 w 931848"/>
                  <a:gd name="connsiteY10" fmla="*/ 994444 h 1284857"/>
                  <a:gd name="connsiteX11" fmla="*/ 465924 w 931848"/>
                  <a:gd name="connsiteY11" fmla="*/ 1035116 h 1284857"/>
                  <a:gd name="connsiteX12" fmla="*/ 281985 w 931848"/>
                  <a:gd name="connsiteY12" fmla="*/ 994444 h 1284857"/>
                  <a:gd name="connsiteX13" fmla="*/ 235775 w 931848"/>
                  <a:gd name="connsiteY13" fmla="*/ 966973 h 1284857"/>
                  <a:gd name="connsiteX14" fmla="*/ 235750 w 931848"/>
                  <a:gd name="connsiteY14" fmla="*/ 969764 h 1284857"/>
                  <a:gd name="connsiteX15" fmla="*/ 166930 w 931848"/>
                  <a:gd name="connsiteY15" fmla="*/ 1269806 h 1284857"/>
                  <a:gd name="connsiteX16" fmla="*/ 0 w 931848"/>
                  <a:gd name="connsiteY16" fmla="*/ 615964 h 1284857"/>
                  <a:gd name="connsiteX0" fmla="*/ 0 w 931848"/>
                  <a:gd name="connsiteY0" fmla="*/ 648157 h 1317050"/>
                  <a:gd name="connsiteX1" fmla="*/ 152671 w 931848"/>
                  <a:gd name="connsiteY1" fmla="*/ 163449 h 1317050"/>
                  <a:gd name="connsiteX2" fmla="*/ 152943 w 931848"/>
                  <a:gd name="connsiteY2" fmla="*/ 164658 h 1317050"/>
                  <a:gd name="connsiteX3" fmla="*/ 201715 w 931848"/>
                  <a:gd name="connsiteY3" fmla="*/ 120584 h 1317050"/>
                  <a:gd name="connsiteX4" fmla="*/ 465924 w 931848"/>
                  <a:gd name="connsiteY4" fmla="*/ 32193 h 1317050"/>
                  <a:gd name="connsiteX5" fmla="*/ 931848 w 931848"/>
                  <a:gd name="connsiteY5" fmla="*/ 663142 h 1317050"/>
                  <a:gd name="connsiteX6" fmla="*/ 764918 w 931848"/>
                  <a:gd name="connsiteY6" fmla="*/ 1316984 h 1317050"/>
                  <a:gd name="connsiteX7" fmla="*/ 696098 w 931848"/>
                  <a:gd name="connsiteY7" fmla="*/ 1016942 h 1317050"/>
                  <a:gd name="connsiteX8" fmla="*/ 695938 w 931848"/>
                  <a:gd name="connsiteY8" fmla="*/ 999247 h 1317050"/>
                  <a:gd name="connsiteX9" fmla="*/ 649863 w 931848"/>
                  <a:gd name="connsiteY9" fmla="*/ 1026637 h 1317050"/>
                  <a:gd name="connsiteX10" fmla="*/ 465924 w 931848"/>
                  <a:gd name="connsiteY10" fmla="*/ 1067309 h 1317050"/>
                  <a:gd name="connsiteX11" fmla="*/ 281985 w 931848"/>
                  <a:gd name="connsiteY11" fmla="*/ 1026637 h 1317050"/>
                  <a:gd name="connsiteX12" fmla="*/ 235775 w 931848"/>
                  <a:gd name="connsiteY12" fmla="*/ 999166 h 1317050"/>
                  <a:gd name="connsiteX13" fmla="*/ 235750 w 931848"/>
                  <a:gd name="connsiteY13" fmla="*/ 1001957 h 1317050"/>
                  <a:gd name="connsiteX14" fmla="*/ 166930 w 931848"/>
                  <a:gd name="connsiteY14" fmla="*/ 1301999 h 1317050"/>
                  <a:gd name="connsiteX15" fmla="*/ 0 w 931848"/>
                  <a:gd name="connsiteY15" fmla="*/ 648157 h 1317050"/>
                  <a:gd name="connsiteX0" fmla="*/ 0 w 931848"/>
                  <a:gd name="connsiteY0" fmla="*/ 615964 h 1284857"/>
                  <a:gd name="connsiteX1" fmla="*/ 152671 w 931848"/>
                  <a:gd name="connsiteY1" fmla="*/ 131256 h 1284857"/>
                  <a:gd name="connsiteX2" fmla="*/ 152943 w 931848"/>
                  <a:gd name="connsiteY2" fmla="*/ 132465 h 1284857"/>
                  <a:gd name="connsiteX3" fmla="*/ 465924 w 931848"/>
                  <a:gd name="connsiteY3" fmla="*/ 0 h 1284857"/>
                  <a:gd name="connsiteX4" fmla="*/ 931848 w 931848"/>
                  <a:gd name="connsiteY4" fmla="*/ 630949 h 1284857"/>
                  <a:gd name="connsiteX5" fmla="*/ 764918 w 931848"/>
                  <a:gd name="connsiteY5" fmla="*/ 1284791 h 1284857"/>
                  <a:gd name="connsiteX6" fmla="*/ 696098 w 931848"/>
                  <a:gd name="connsiteY6" fmla="*/ 984749 h 1284857"/>
                  <a:gd name="connsiteX7" fmla="*/ 695938 w 931848"/>
                  <a:gd name="connsiteY7" fmla="*/ 967054 h 1284857"/>
                  <a:gd name="connsiteX8" fmla="*/ 649863 w 931848"/>
                  <a:gd name="connsiteY8" fmla="*/ 994444 h 1284857"/>
                  <a:gd name="connsiteX9" fmla="*/ 465924 w 931848"/>
                  <a:gd name="connsiteY9" fmla="*/ 1035116 h 1284857"/>
                  <a:gd name="connsiteX10" fmla="*/ 281985 w 931848"/>
                  <a:gd name="connsiteY10" fmla="*/ 994444 h 1284857"/>
                  <a:gd name="connsiteX11" fmla="*/ 235775 w 931848"/>
                  <a:gd name="connsiteY11" fmla="*/ 966973 h 1284857"/>
                  <a:gd name="connsiteX12" fmla="*/ 235750 w 931848"/>
                  <a:gd name="connsiteY12" fmla="*/ 969764 h 1284857"/>
                  <a:gd name="connsiteX13" fmla="*/ 166930 w 931848"/>
                  <a:gd name="connsiteY13" fmla="*/ 1269806 h 1284857"/>
                  <a:gd name="connsiteX14" fmla="*/ 0 w 931848"/>
                  <a:gd name="connsiteY14" fmla="*/ 615964 h 1284857"/>
                  <a:gd name="connsiteX0" fmla="*/ 0 w 931848"/>
                  <a:gd name="connsiteY0" fmla="*/ 645038 h 1313931"/>
                  <a:gd name="connsiteX1" fmla="*/ 152671 w 931848"/>
                  <a:gd name="connsiteY1" fmla="*/ 160330 h 1313931"/>
                  <a:gd name="connsiteX2" fmla="*/ 465924 w 931848"/>
                  <a:gd name="connsiteY2" fmla="*/ 29074 h 1313931"/>
                  <a:gd name="connsiteX3" fmla="*/ 931848 w 931848"/>
                  <a:gd name="connsiteY3" fmla="*/ 660023 h 1313931"/>
                  <a:gd name="connsiteX4" fmla="*/ 764918 w 931848"/>
                  <a:gd name="connsiteY4" fmla="*/ 1313865 h 1313931"/>
                  <a:gd name="connsiteX5" fmla="*/ 696098 w 931848"/>
                  <a:gd name="connsiteY5" fmla="*/ 1013823 h 1313931"/>
                  <a:gd name="connsiteX6" fmla="*/ 695938 w 931848"/>
                  <a:gd name="connsiteY6" fmla="*/ 996128 h 1313931"/>
                  <a:gd name="connsiteX7" fmla="*/ 649863 w 931848"/>
                  <a:gd name="connsiteY7" fmla="*/ 1023518 h 1313931"/>
                  <a:gd name="connsiteX8" fmla="*/ 465924 w 931848"/>
                  <a:gd name="connsiteY8" fmla="*/ 1064190 h 1313931"/>
                  <a:gd name="connsiteX9" fmla="*/ 281985 w 931848"/>
                  <a:gd name="connsiteY9" fmla="*/ 1023518 h 1313931"/>
                  <a:gd name="connsiteX10" fmla="*/ 235775 w 931848"/>
                  <a:gd name="connsiteY10" fmla="*/ 996047 h 1313931"/>
                  <a:gd name="connsiteX11" fmla="*/ 235750 w 931848"/>
                  <a:gd name="connsiteY11" fmla="*/ 998838 h 1313931"/>
                  <a:gd name="connsiteX12" fmla="*/ 166930 w 931848"/>
                  <a:gd name="connsiteY12" fmla="*/ 1298880 h 1313931"/>
                  <a:gd name="connsiteX13" fmla="*/ 0 w 931848"/>
                  <a:gd name="connsiteY13" fmla="*/ 645038 h 1313931"/>
                  <a:gd name="connsiteX0" fmla="*/ 0 w 931848"/>
                  <a:gd name="connsiteY0" fmla="*/ 615964 h 1284857"/>
                  <a:gd name="connsiteX1" fmla="*/ 465924 w 931848"/>
                  <a:gd name="connsiteY1" fmla="*/ 0 h 1284857"/>
                  <a:gd name="connsiteX2" fmla="*/ 931848 w 931848"/>
                  <a:gd name="connsiteY2" fmla="*/ 630949 h 1284857"/>
                  <a:gd name="connsiteX3" fmla="*/ 764918 w 931848"/>
                  <a:gd name="connsiteY3" fmla="*/ 1284791 h 1284857"/>
                  <a:gd name="connsiteX4" fmla="*/ 696098 w 931848"/>
                  <a:gd name="connsiteY4" fmla="*/ 984749 h 1284857"/>
                  <a:gd name="connsiteX5" fmla="*/ 695938 w 931848"/>
                  <a:gd name="connsiteY5" fmla="*/ 967054 h 1284857"/>
                  <a:gd name="connsiteX6" fmla="*/ 649863 w 931848"/>
                  <a:gd name="connsiteY6" fmla="*/ 994444 h 1284857"/>
                  <a:gd name="connsiteX7" fmla="*/ 465924 w 931848"/>
                  <a:gd name="connsiteY7" fmla="*/ 1035116 h 1284857"/>
                  <a:gd name="connsiteX8" fmla="*/ 281985 w 931848"/>
                  <a:gd name="connsiteY8" fmla="*/ 994444 h 1284857"/>
                  <a:gd name="connsiteX9" fmla="*/ 235775 w 931848"/>
                  <a:gd name="connsiteY9" fmla="*/ 966973 h 1284857"/>
                  <a:gd name="connsiteX10" fmla="*/ 235750 w 931848"/>
                  <a:gd name="connsiteY10" fmla="*/ 969764 h 1284857"/>
                  <a:gd name="connsiteX11" fmla="*/ 166930 w 931848"/>
                  <a:gd name="connsiteY11" fmla="*/ 1269806 h 1284857"/>
                  <a:gd name="connsiteX12" fmla="*/ 0 w 931848"/>
                  <a:gd name="connsiteY12" fmla="*/ 615964 h 1284857"/>
                  <a:gd name="connsiteX0" fmla="*/ 0 w 931848"/>
                  <a:gd name="connsiteY0" fmla="*/ 615964 h 1284857"/>
                  <a:gd name="connsiteX1" fmla="*/ 465924 w 931848"/>
                  <a:gd name="connsiteY1" fmla="*/ 0 h 1284857"/>
                  <a:gd name="connsiteX2" fmla="*/ 931848 w 931848"/>
                  <a:gd name="connsiteY2" fmla="*/ 630949 h 1284857"/>
                  <a:gd name="connsiteX3" fmla="*/ 764918 w 931848"/>
                  <a:gd name="connsiteY3" fmla="*/ 1284791 h 1284857"/>
                  <a:gd name="connsiteX4" fmla="*/ 696098 w 931848"/>
                  <a:gd name="connsiteY4" fmla="*/ 984749 h 1284857"/>
                  <a:gd name="connsiteX5" fmla="*/ 695938 w 931848"/>
                  <a:gd name="connsiteY5" fmla="*/ 967054 h 1284857"/>
                  <a:gd name="connsiteX6" fmla="*/ 649863 w 931848"/>
                  <a:gd name="connsiteY6" fmla="*/ 994444 h 1284857"/>
                  <a:gd name="connsiteX7" fmla="*/ 465924 w 931848"/>
                  <a:gd name="connsiteY7" fmla="*/ 1035116 h 1284857"/>
                  <a:gd name="connsiteX8" fmla="*/ 281985 w 931848"/>
                  <a:gd name="connsiteY8" fmla="*/ 994444 h 1284857"/>
                  <a:gd name="connsiteX9" fmla="*/ 235775 w 931848"/>
                  <a:gd name="connsiteY9" fmla="*/ 966973 h 1284857"/>
                  <a:gd name="connsiteX10" fmla="*/ 235750 w 931848"/>
                  <a:gd name="connsiteY10" fmla="*/ 969764 h 1284857"/>
                  <a:gd name="connsiteX11" fmla="*/ 166930 w 931848"/>
                  <a:gd name="connsiteY11" fmla="*/ 1269806 h 1284857"/>
                  <a:gd name="connsiteX12" fmla="*/ 0 w 931848"/>
                  <a:gd name="connsiteY12" fmla="*/ 615964 h 1284857"/>
                  <a:gd name="connsiteX0" fmla="*/ 0 w 931848"/>
                  <a:gd name="connsiteY0" fmla="*/ 615972 h 1284865"/>
                  <a:gd name="connsiteX1" fmla="*/ 465924 w 931848"/>
                  <a:gd name="connsiteY1" fmla="*/ 8 h 1284865"/>
                  <a:gd name="connsiteX2" fmla="*/ 931848 w 931848"/>
                  <a:gd name="connsiteY2" fmla="*/ 630957 h 1284865"/>
                  <a:gd name="connsiteX3" fmla="*/ 764918 w 931848"/>
                  <a:gd name="connsiteY3" fmla="*/ 1284799 h 1284865"/>
                  <a:gd name="connsiteX4" fmla="*/ 696098 w 931848"/>
                  <a:gd name="connsiteY4" fmla="*/ 984757 h 1284865"/>
                  <a:gd name="connsiteX5" fmla="*/ 695938 w 931848"/>
                  <a:gd name="connsiteY5" fmla="*/ 967062 h 1284865"/>
                  <a:gd name="connsiteX6" fmla="*/ 649863 w 931848"/>
                  <a:gd name="connsiteY6" fmla="*/ 994452 h 1284865"/>
                  <a:gd name="connsiteX7" fmla="*/ 465924 w 931848"/>
                  <a:gd name="connsiteY7" fmla="*/ 1035124 h 1284865"/>
                  <a:gd name="connsiteX8" fmla="*/ 281985 w 931848"/>
                  <a:gd name="connsiteY8" fmla="*/ 994452 h 1284865"/>
                  <a:gd name="connsiteX9" fmla="*/ 235775 w 931848"/>
                  <a:gd name="connsiteY9" fmla="*/ 966981 h 1284865"/>
                  <a:gd name="connsiteX10" fmla="*/ 235750 w 931848"/>
                  <a:gd name="connsiteY10" fmla="*/ 969772 h 1284865"/>
                  <a:gd name="connsiteX11" fmla="*/ 166930 w 931848"/>
                  <a:gd name="connsiteY11" fmla="*/ 1269814 h 1284865"/>
                  <a:gd name="connsiteX12" fmla="*/ 0 w 931848"/>
                  <a:gd name="connsiteY12" fmla="*/ 615972 h 1284865"/>
                  <a:gd name="connsiteX0" fmla="*/ 0 w 931848"/>
                  <a:gd name="connsiteY0" fmla="*/ 615972 h 1284865"/>
                  <a:gd name="connsiteX1" fmla="*/ 465924 w 931848"/>
                  <a:gd name="connsiteY1" fmla="*/ 8 h 1284865"/>
                  <a:gd name="connsiteX2" fmla="*/ 931848 w 931848"/>
                  <a:gd name="connsiteY2" fmla="*/ 630957 h 1284865"/>
                  <a:gd name="connsiteX3" fmla="*/ 764918 w 931848"/>
                  <a:gd name="connsiteY3" fmla="*/ 1284799 h 1284865"/>
                  <a:gd name="connsiteX4" fmla="*/ 696098 w 931848"/>
                  <a:gd name="connsiteY4" fmla="*/ 984757 h 1284865"/>
                  <a:gd name="connsiteX5" fmla="*/ 695938 w 931848"/>
                  <a:gd name="connsiteY5" fmla="*/ 967062 h 1284865"/>
                  <a:gd name="connsiteX6" fmla="*/ 649863 w 931848"/>
                  <a:gd name="connsiteY6" fmla="*/ 994452 h 1284865"/>
                  <a:gd name="connsiteX7" fmla="*/ 465924 w 931848"/>
                  <a:gd name="connsiteY7" fmla="*/ 1035124 h 1284865"/>
                  <a:gd name="connsiteX8" fmla="*/ 281985 w 931848"/>
                  <a:gd name="connsiteY8" fmla="*/ 994452 h 1284865"/>
                  <a:gd name="connsiteX9" fmla="*/ 235775 w 931848"/>
                  <a:gd name="connsiteY9" fmla="*/ 966981 h 1284865"/>
                  <a:gd name="connsiteX10" fmla="*/ 235750 w 931848"/>
                  <a:gd name="connsiteY10" fmla="*/ 969772 h 1284865"/>
                  <a:gd name="connsiteX11" fmla="*/ 166930 w 931848"/>
                  <a:gd name="connsiteY11" fmla="*/ 1269814 h 1284865"/>
                  <a:gd name="connsiteX12" fmla="*/ 0 w 931848"/>
                  <a:gd name="connsiteY12" fmla="*/ 615972 h 1284865"/>
                  <a:gd name="connsiteX0" fmla="*/ 0 w 933030"/>
                  <a:gd name="connsiteY0" fmla="*/ 615972 h 1284842"/>
                  <a:gd name="connsiteX1" fmla="*/ 465924 w 933030"/>
                  <a:gd name="connsiteY1" fmla="*/ 8 h 1284842"/>
                  <a:gd name="connsiteX2" fmla="*/ 931848 w 933030"/>
                  <a:gd name="connsiteY2" fmla="*/ 630957 h 1284842"/>
                  <a:gd name="connsiteX3" fmla="*/ 764918 w 933030"/>
                  <a:gd name="connsiteY3" fmla="*/ 1284799 h 1284842"/>
                  <a:gd name="connsiteX4" fmla="*/ 696098 w 933030"/>
                  <a:gd name="connsiteY4" fmla="*/ 984757 h 1284842"/>
                  <a:gd name="connsiteX5" fmla="*/ 695938 w 933030"/>
                  <a:gd name="connsiteY5" fmla="*/ 967062 h 1284842"/>
                  <a:gd name="connsiteX6" fmla="*/ 649863 w 933030"/>
                  <a:gd name="connsiteY6" fmla="*/ 994452 h 1284842"/>
                  <a:gd name="connsiteX7" fmla="*/ 465924 w 933030"/>
                  <a:gd name="connsiteY7" fmla="*/ 1035124 h 1284842"/>
                  <a:gd name="connsiteX8" fmla="*/ 281985 w 933030"/>
                  <a:gd name="connsiteY8" fmla="*/ 994452 h 1284842"/>
                  <a:gd name="connsiteX9" fmla="*/ 235775 w 933030"/>
                  <a:gd name="connsiteY9" fmla="*/ 966981 h 1284842"/>
                  <a:gd name="connsiteX10" fmla="*/ 235750 w 933030"/>
                  <a:gd name="connsiteY10" fmla="*/ 969772 h 1284842"/>
                  <a:gd name="connsiteX11" fmla="*/ 166930 w 933030"/>
                  <a:gd name="connsiteY11" fmla="*/ 1269814 h 1284842"/>
                  <a:gd name="connsiteX12" fmla="*/ 0 w 933030"/>
                  <a:gd name="connsiteY12" fmla="*/ 615972 h 1284842"/>
                  <a:gd name="connsiteX0" fmla="*/ 13 w 933043"/>
                  <a:gd name="connsiteY0" fmla="*/ 615972 h 1284842"/>
                  <a:gd name="connsiteX1" fmla="*/ 465937 w 933043"/>
                  <a:gd name="connsiteY1" fmla="*/ 8 h 1284842"/>
                  <a:gd name="connsiteX2" fmla="*/ 931861 w 933043"/>
                  <a:gd name="connsiteY2" fmla="*/ 630957 h 1284842"/>
                  <a:gd name="connsiteX3" fmla="*/ 764931 w 933043"/>
                  <a:gd name="connsiteY3" fmla="*/ 1284799 h 1284842"/>
                  <a:gd name="connsiteX4" fmla="*/ 696111 w 933043"/>
                  <a:gd name="connsiteY4" fmla="*/ 984757 h 1284842"/>
                  <a:gd name="connsiteX5" fmla="*/ 695951 w 933043"/>
                  <a:gd name="connsiteY5" fmla="*/ 967062 h 1284842"/>
                  <a:gd name="connsiteX6" fmla="*/ 649876 w 933043"/>
                  <a:gd name="connsiteY6" fmla="*/ 994452 h 1284842"/>
                  <a:gd name="connsiteX7" fmla="*/ 465937 w 933043"/>
                  <a:gd name="connsiteY7" fmla="*/ 1035124 h 1284842"/>
                  <a:gd name="connsiteX8" fmla="*/ 281998 w 933043"/>
                  <a:gd name="connsiteY8" fmla="*/ 994452 h 1284842"/>
                  <a:gd name="connsiteX9" fmla="*/ 235788 w 933043"/>
                  <a:gd name="connsiteY9" fmla="*/ 966981 h 1284842"/>
                  <a:gd name="connsiteX10" fmla="*/ 235763 w 933043"/>
                  <a:gd name="connsiteY10" fmla="*/ 969772 h 1284842"/>
                  <a:gd name="connsiteX11" fmla="*/ 166943 w 933043"/>
                  <a:gd name="connsiteY11" fmla="*/ 1269814 h 1284842"/>
                  <a:gd name="connsiteX12" fmla="*/ 13 w 933043"/>
                  <a:gd name="connsiteY12" fmla="*/ 615972 h 1284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33043" h="1284842">
                    <a:moveTo>
                      <a:pt x="13" y="615972"/>
                    </a:moveTo>
                    <a:cubicBezTo>
                      <a:pt x="1406" y="435278"/>
                      <a:pt x="58209" y="2161"/>
                      <a:pt x="465937" y="8"/>
                    </a:cubicBezTo>
                    <a:cubicBezTo>
                      <a:pt x="873665" y="-2145"/>
                      <a:pt x="943595" y="416825"/>
                      <a:pt x="931861" y="630957"/>
                    </a:cubicBezTo>
                    <a:cubicBezTo>
                      <a:pt x="920127" y="845089"/>
                      <a:pt x="826859" y="1289916"/>
                      <a:pt x="764931" y="1284799"/>
                    </a:cubicBezTo>
                    <a:cubicBezTo>
                      <a:pt x="726227" y="1281600"/>
                      <a:pt x="701685" y="1162810"/>
                      <a:pt x="696111" y="984757"/>
                    </a:cubicBezTo>
                    <a:cubicBezTo>
                      <a:pt x="696058" y="978859"/>
                      <a:pt x="696004" y="972960"/>
                      <a:pt x="695951" y="967062"/>
                    </a:cubicBezTo>
                    <a:lnTo>
                      <a:pt x="649876" y="994452"/>
                    </a:lnTo>
                    <a:cubicBezTo>
                      <a:pt x="593341" y="1020642"/>
                      <a:pt x="531183" y="1035124"/>
                      <a:pt x="465937" y="1035124"/>
                    </a:cubicBezTo>
                    <a:cubicBezTo>
                      <a:pt x="400691" y="1035124"/>
                      <a:pt x="338534" y="1020642"/>
                      <a:pt x="281998" y="994452"/>
                    </a:cubicBezTo>
                    <a:lnTo>
                      <a:pt x="235788" y="966981"/>
                    </a:lnTo>
                    <a:cubicBezTo>
                      <a:pt x="235780" y="967911"/>
                      <a:pt x="235771" y="968842"/>
                      <a:pt x="235763" y="969772"/>
                    </a:cubicBezTo>
                    <a:cubicBezTo>
                      <a:pt x="230189" y="1147825"/>
                      <a:pt x="205648" y="1266615"/>
                      <a:pt x="166943" y="1269814"/>
                    </a:cubicBezTo>
                    <a:cubicBezTo>
                      <a:pt x="105015" y="1274931"/>
                      <a:pt x="-1380" y="796666"/>
                      <a:pt x="13" y="615972"/>
                    </a:cubicBezTo>
                    <a:close/>
                  </a:path>
                </a:pathLst>
              </a:custGeom>
              <a:gradFill>
                <a:gsLst>
                  <a:gs pos="0">
                    <a:srgbClr val="FBE4AE"/>
                  </a:gs>
                  <a:gs pos="50000">
                    <a:srgbClr val="CC6600"/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1040D047-B822-4D8D-89F8-C45A27BBABD2}"/>
                </a:ext>
              </a:extLst>
            </p:cNvPr>
            <p:cNvSpPr/>
            <p:nvPr/>
          </p:nvSpPr>
          <p:spPr bwMode="auto">
            <a:xfrm flipH="1">
              <a:off x="8522460" y="2408549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  <a:gd name="connsiteX0" fmla="*/ 654952 w 746392"/>
                <a:gd name="connsiteY0" fmla="*/ 229297 h 446685"/>
                <a:gd name="connsiteX1" fmla="*/ 258591 w 746392"/>
                <a:gd name="connsiteY1" fmla="*/ 437018 h 446685"/>
                <a:gd name="connsiteX2" fmla="*/ 2114 w 746392"/>
                <a:gd name="connsiteY2" fmla="*/ 70318 h 446685"/>
                <a:gd name="connsiteX3" fmla="*/ 3142 w 746392"/>
                <a:gd name="connsiteY3" fmla="*/ 70433 h 446685"/>
                <a:gd name="connsiteX4" fmla="*/ 2854 w 746392"/>
                <a:gd name="connsiteY4" fmla="*/ 69009 h 446685"/>
                <a:gd name="connsiteX5" fmla="*/ 71863 w 746392"/>
                <a:gd name="connsiteY5" fmla="*/ 0 h 446685"/>
                <a:gd name="connsiteX6" fmla="*/ 140872 w 746392"/>
                <a:gd name="connsiteY6" fmla="*/ 69009 h 446685"/>
                <a:gd name="connsiteX7" fmla="*/ 137553 w 746392"/>
                <a:gd name="connsiteY7" fmla="*/ 85448 h 446685"/>
                <a:gd name="connsiteX8" fmla="*/ 139792 w 746392"/>
                <a:gd name="connsiteY8" fmla="*/ 85698 h 446685"/>
                <a:gd name="connsiteX9" fmla="*/ 291370 w 746392"/>
                <a:gd name="connsiteY9" fmla="*/ 302417 h 446685"/>
                <a:gd name="connsiteX10" fmla="*/ 525619 w 746392"/>
                <a:gd name="connsiteY10" fmla="*/ 179654 h 446685"/>
                <a:gd name="connsiteX11" fmla="*/ 746392 w 746392"/>
                <a:gd name="connsiteY11" fmla="*/ 320737 h 446685"/>
                <a:gd name="connsiteX0" fmla="*/ 654952 w 654952"/>
                <a:gd name="connsiteY0" fmla="*/ 229297 h 446685"/>
                <a:gd name="connsiteX1" fmla="*/ 258591 w 654952"/>
                <a:gd name="connsiteY1" fmla="*/ 437018 h 446685"/>
                <a:gd name="connsiteX2" fmla="*/ 2114 w 654952"/>
                <a:gd name="connsiteY2" fmla="*/ 70318 h 446685"/>
                <a:gd name="connsiteX3" fmla="*/ 3142 w 654952"/>
                <a:gd name="connsiteY3" fmla="*/ 70433 h 446685"/>
                <a:gd name="connsiteX4" fmla="*/ 2854 w 654952"/>
                <a:gd name="connsiteY4" fmla="*/ 69009 h 446685"/>
                <a:gd name="connsiteX5" fmla="*/ 71863 w 654952"/>
                <a:gd name="connsiteY5" fmla="*/ 0 h 446685"/>
                <a:gd name="connsiteX6" fmla="*/ 140872 w 654952"/>
                <a:gd name="connsiteY6" fmla="*/ 69009 h 446685"/>
                <a:gd name="connsiteX7" fmla="*/ 137553 w 654952"/>
                <a:gd name="connsiteY7" fmla="*/ 85448 h 446685"/>
                <a:gd name="connsiteX8" fmla="*/ 139792 w 654952"/>
                <a:gd name="connsiteY8" fmla="*/ 85698 h 446685"/>
                <a:gd name="connsiteX9" fmla="*/ 291370 w 654952"/>
                <a:gd name="connsiteY9" fmla="*/ 302417 h 446685"/>
                <a:gd name="connsiteX10" fmla="*/ 525619 w 654952"/>
                <a:gd name="connsiteY10" fmla="*/ 179654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4952" h="446685">
                  <a:moveTo>
                    <a:pt x="654952" y="229297"/>
                  </a:move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DDD2D7BF-4A53-4D42-BB02-2ED3E43FEB27}"/>
              </a:ext>
            </a:extLst>
          </p:cNvPr>
          <p:cNvGrpSpPr/>
          <p:nvPr/>
        </p:nvGrpSpPr>
        <p:grpSpPr>
          <a:xfrm>
            <a:off x="6280992" y="2750016"/>
            <a:ext cx="1219564" cy="1691088"/>
            <a:chOff x="5934859" y="1004113"/>
            <a:chExt cx="1545907" cy="2143605"/>
          </a:xfrm>
        </p:grpSpPr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FEBE4FE4-DD62-4720-AF74-67C20760CAE7}"/>
                </a:ext>
              </a:extLst>
            </p:cNvPr>
            <p:cNvGrpSpPr/>
            <p:nvPr/>
          </p:nvGrpSpPr>
          <p:grpSpPr>
            <a:xfrm>
              <a:off x="5934859" y="1004113"/>
              <a:ext cx="1545907" cy="2143605"/>
              <a:chOff x="5341292" y="1004113"/>
              <a:chExt cx="1545907" cy="2143605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2B3F4563-89D7-482C-9ED8-1D7AB8C475D2}"/>
                  </a:ext>
                </a:extLst>
              </p:cNvPr>
              <p:cNvGrpSpPr/>
              <p:nvPr/>
            </p:nvGrpSpPr>
            <p:grpSpPr>
              <a:xfrm>
                <a:off x="5392591" y="1004113"/>
                <a:ext cx="1474934" cy="584418"/>
                <a:chOff x="5253688" y="1004113"/>
                <a:chExt cx="1752740" cy="584418"/>
              </a:xfrm>
            </p:grpSpPr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40F77AA0-50AA-47F2-86E3-6A56DC89BC9E}"/>
                    </a:ext>
                  </a:extLst>
                </p:cNvPr>
                <p:cNvGrpSpPr/>
                <p:nvPr/>
              </p:nvGrpSpPr>
              <p:grpSpPr>
                <a:xfrm rot="20700000">
                  <a:off x="6292133" y="1004114"/>
                  <a:ext cx="714295" cy="584417"/>
                  <a:chOff x="6292133" y="1004114"/>
                  <a:chExt cx="714295" cy="584417"/>
                </a:xfrm>
              </p:grpSpPr>
              <p:sp>
                <p:nvSpPr>
                  <p:cNvPr id="254" name="二等辺三角形 9">
                    <a:extLst>
                      <a:ext uri="{FF2B5EF4-FFF2-40B4-BE49-F238E27FC236}">
                        <a16:creationId xmlns:a16="http://schemas.microsoft.com/office/drawing/2014/main" id="{B170C79B-CC5E-4928-8FF0-0B40490E45EF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6292133" y="1004114"/>
                    <a:ext cx="714295" cy="584417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BE4AE"/>
                      </a:gs>
                      <a:gs pos="50000">
                        <a:srgbClr val="CC6600"/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二等辺三角形 9">
                    <a:extLst>
                      <a:ext uri="{FF2B5EF4-FFF2-40B4-BE49-F238E27FC236}">
                        <a16:creationId xmlns:a16="http://schemas.microsoft.com/office/drawing/2014/main" id="{093F5F62-D858-41A7-82FC-BF6D6484F54B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6390205" y="1188131"/>
                    <a:ext cx="419537" cy="387188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FFCCCC"/>
                      </a:gs>
                      <a:gs pos="0">
                        <a:srgbClr val="FF3399"/>
                      </a:gs>
                    </a:gsLst>
                    <a:lin ang="5400000" scaled="1"/>
                    <a:tileRect/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87349FD4-D5EF-4582-B55F-A2D93DCFDFBE}"/>
                    </a:ext>
                  </a:extLst>
                </p:cNvPr>
                <p:cNvGrpSpPr/>
                <p:nvPr/>
              </p:nvGrpSpPr>
              <p:grpSpPr>
                <a:xfrm rot="900000">
                  <a:off x="5253688" y="1004113"/>
                  <a:ext cx="714295" cy="584417"/>
                  <a:chOff x="5253688" y="1004113"/>
                  <a:chExt cx="714295" cy="584417"/>
                </a:xfrm>
              </p:grpSpPr>
              <p:sp>
                <p:nvSpPr>
                  <p:cNvPr id="252" name="二等辺三角形 9">
                    <a:extLst>
                      <a:ext uri="{FF2B5EF4-FFF2-40B4-BE49-F238E27FC236}">
                        <a16:creationId xmlns:a16="http://schemas.microsoft.com/office/drawing/2014/main" id="{845950D8-A132-4E09-90CF-24EDC8EED3FE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5253688" y="1004113"/>
                    <a:ext cx="714295" cy="584417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BE4AE"/>
                      </a:gs>
                      <a:gs pos="50000">
                        <a:srgbClr val="CC6600"/>
                      </a:gs>
                    </a:gsLst>
                    <a:path path="circle">
                      <a:fillToRect l="50000" t="50000" r="50000" b="50000"/>
                    </a:path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二等辺三角形 9">
                    <a:extLst>
                      <a:ext uri="{FF2B5EF4-FFF2-40B4-BE49-F238E27FC236}">
                        <a16:creationId xmlns:a16="http://schemas.microsoft.com/office/drawing/2014/main" id="{0BC3E47A-7C87-4867-858E-BFB092B83D72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5450374" y="1188130"/>
                    <a:ext cx="419537" cy="387188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FFCCCC"/>
                      </a:gs>
                      <a:gs pos="0">
                        <a:srgbClr val="FF3399"/>
                      </a:gs>
                    </a:gsLst>
                    <a:lin ang="5400000" scaled="1"/>
                    <a:tileRect/>
                  </a:gra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620C49A8-50A0-460B-A707-98639959F68F}"/>
                  </a:ext>
                </a:extLst>
              </p:cNvPr>
              <p:cNvSpPr/>
              <p:nvPr/>
            </p:nvSpPr>
            <p:spPr bwMode="auto">
              <a:xfrm rot="900000">
                <a:off x="6084365" y="2579216"/>
                <a:ext cx="189514" cy="439444"/>
              </a:xfrm>
              <a:prstGeom prst="ellipse">
                <a:avLst/>
              </a:prstGeom>
              <a:gradFill>
                <a:gsLst>
                  <a:gs pos="0">
                    <a:srgbClr val="CC6600"/>
                  </a:gs>
                  <a:gs pos="50000">
                    <a:srgbClr val="663300"/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28F175EA-A5BB-467A-8044-22D0733A7221}"/>
                  </a:ext>
                </a:extLst>
              </p:cNvPr>
              <p:cNvSpPr/>
              <p:nvPr/>
            </p:nvSpPr>
            <p:spPr bwMode="auto">
              <a:xfrm>
                <a:off x="5603295" y="1853824"/>
                <a:ext cx="990733" cy="1293894"/>
              </a:xfrm>
              <a:custGeom>
                <a:avLst/>
                <a:gdLst>
                  <a:gd name="connsiteX0" fmla="*/ 497071 w 990733"/>
                  <a:gd name="connsiteY0" fmla="*/ 0 h 1293894"/>
                  <a:gd name="connsiteX1" fmla="*/ 990733 w 990733"/>
                  <a:gd name="connsiteY1" fmla="*/ 517558 h 1293894"/>
                  <a:gd name="connsiteX2" fmla="*/ 497071 w 990733"/>
                  <a:gd name="connsiteY2" fmla="*/ 1035116 h 1293894"/>
                  <a:gd name="connsiteX3" fmla="*/ 418087 w 990733"/>
                  <a:gd name="connsiteY3" fmla="*/ 1026768 h 1293894"/>
                  <a:gd name="connsiteX4" fmla="*/ 424118 w 990733"/>
                  <a:gd name="connsiteY4" fmla="*/ 1053508 h 1293894"/>
                  <a:gd name="connsiteX5" fmla="*/ 394496 w 990733"/>
                  <a:gd name="connsiteY5" fmla="*/ 1290846 h 1293894"/>
                  <a:gd name="connsiteX6" fmla="*/ 89128 w 990733"/>
                  <a:gd name="connsiteY6" fmla="*/ 901157 h 1293894"/>
                  <a:gd name="connsiteX7" fmla="*/ 5906 w 990733"/>
                  <a:gd name="connsiteY7" fmla="*/ 463044 h 1293894"/>
                  <a:gd name="connsiteX8" fmla="*/ 9531 w 990733"/>
                  <a:gd name="connsiteY8" fmla="*/ 453889 h 1293894"/>
                  <a:gd name="connsiteX9" fmla="*/ 13439 w 990733"/>
                  <a:gd name="connsiteY9" fmla="*/ 413252 h 1293894"/>
                  <a:gd name="connsiteX10" fmla="*/ 497071 w 990733"/>
                  <a:gd name="connsiteY10" fmla="*/ 0 h 1293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0733" h="1293894">
                    <a:moveTo>
                      <a:pt x="497071" y="0"/>
                    </a:moveTo>
                    <a:cubicBezTo>
                      <a:pt x="769713" y="0"/>
                      <a:pt x="990733" y="231719"/>
                      <a:pt x="990733" y="517558"/>
                    </a:cubicBezTo>
                    <a:cubicBezTo>
                      <a:pt x="990733" y="803397"/>
                      <a:pt x="769713" y="1035116"/>
                      <a:pt x="497071" y="1035116"/>
                    </a:cubicBezTo>
                    <a:lnTo>
                      <a:pt x="418087" y="1026768"/>
                    </a:lnTo>
                    <a:lnTo>
                      <a:pt x="424118" y="1053508"/>
                    </a:lnTo>
                    <a:cubicBezTo>
                      <a:pt x="447705" y="1180161"/>
                      <a:pt x="439136" y="1273038"/>
                      <a:pt x="394496" y="1290846"/>
                    </a:cubicBezTo>
                    <a:cubicBezTo>
                      <a:pt x="323072" y="1319340"/>
                      <a:pt x="186354" y="1144870"/>
                      <a:pt x="89128" y="901157"/>
                    </a:cubicBezTo>
                    <a:cubicBezTo>
                      <a:pt x="16209" y="718373"/>
                      <a:pt x="-13786" y="548552"/>
                      <a:pt x="5906" y="463044"/>
                    </a:cubicBezTo>
                    <a:lnTo>
                      <a:pt x="9531" y="453889"/>
                    </a:lnTo>
                    <a:lnTo>
                      <a:pt x="13439" y="413252"/>
                    </a:lnTo>
                    <a:cubicBezTo>
                      <a:pt x="59471" y="177410"/>
                      <a:pt x="258509" y="0"/>
                      <a:pt x="49707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BE4AE"/>
                  </a:gs>
                  <a:gs pos="50000">
                    <a:srgbClr val="CC6600"/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22A7F456-6AB4-4DFA-99A9-5543248F6C2D}"/>
                  </a:ext>
                </a:extLst>
              </p:cNvPr>
              <p:cNvSpPr/>
              <p:nvPr/>
            </p:nvSpPr>
            <p:spPr bwMode="auto">
              <a:xfrm>
                <a:off x="5375177" y="1303391"/>
                <a:ext cx="1512022" cy="1379488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50000">
                    <a:srgbClr val="CC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644BA38F-A629-46B2-8782-176BB54FE3E9}"/>
                  </a:ext>
                </a:extLst>
              </p:cNvPr>
              <p:cNvGrpSpPr/>
              <p:nvPr/>
            </p:nvGrpSpPr>
            <p:grpSpPr>
              <a:xfrm>
                <a:off x="5643001" y="2328126"/>
                <a:ext cx="947617" cy="322630"/>
                <a:chOff x="5548134" y="5802603"/>
                <a:chExt cx="750274" cy="291799"/>
              </a:xfrm>
            </p:grpSpPr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42479BFC-7605-4378-B0F9-73D68F5A3E41}"/>
                    </a:ext>
                  </a:extLst>
                </p:cNvPr>
                <p:cNvSpPr/>
                <p:nvPr/>
              </p:nvSpPr>
              <p:spPr bwMode="auto">
                <a:xfrm>
                  <a:off x="5548134" y="5819112"/>
                  <a:ext cx="750274" cy="275290"/>
                </a:xfrm>
                <a:custGeom>
                  <a:avLst/>
                  <a:gdLst>
                    <a:gd name="connsiteX0" fmla="*/ 211332 w 732226"/>
                    <a:gd name="connsiteY0" fmla="*/ 0 h 235586"/>
                    <a:gd name="connsiteX1" fmla="*/ 360766 w 732226"/>
                    <a:gd name="connsiteY1" fmla="*/ 34501 h 235586"/>
                    <a:gd name="connsiteX2" fmla="*/ 366113 w 732226"/>
                    <a:gd name="connsiteY2" fmla="*/ 38921 h 235586"/>
                    <a:gd name="connsiteX3" fmla="*/ 371460 w 732226"/>
                    <a:gd name="connsiteY3" fmla="*/ 34501 h 235586"/>
                    <a:gd name="connsiteX4" fmla="*/ 520894 w 732226"/>
                    <a:gd name="connsiteY4" fmla="*/ 0 h 235586"/>
                    <a:gd name="connsiteX5" fmla="*/ 732226 w 732226"/>
                    <a:gd name="connsiteY5" fmla="*/ 117793 h 235586"/>
                    <a:gd name="connsiteX6" fmla="*/ 520894 w 732226"/>
                    <a:gd name="connsiteY6" fmla="*/ 235586 h 235586"/>
                    <a:gd name="connsiteX7" fmla="*/ 371460 w 732226"/>
                    <a:gd name="connsiteY7" fmla="*/ 201085 h 235586"/>
                    <a:gd name="connsiteX8" fmla="*/ 366113 w 732226"/>
                    <a:gd name="connsiteY8" fmla="*/ 196665 h 235586"/>
                    <a:gd name="connsiteX9" fmla="*/ 360766 w 732226"/>
                    <a:gd name="connsiteY9" fmla="*/ 201085 h 235586"/>
                    <a:gd name="connsiteX10" fmla="*/ 211332 w 732226"/>
                    <a:gd name="connsiteY10" fmla="*/ 235586 h 235586"/>
                    <a:gd name="connsiteX11" fmla="*/ 0 w 732226"/>
                    <a:gd name="connsiteY11" fmla="*/ 117793 h 235586"/>
                    <a:gd name="connsiteX12" fmla="*/ 211332 w 732226"/>
                    <a:gd name="connsiteY12" fmla="*/ 0 h 235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2226" h="235586">
                      <a:moveTo>
                        <a:pt x="211332" y="0"/>
                      </a:moveTo>
                      <a:cubicBezTo>
                        <a:pt x="269689" y="0"/>
                        <a:pt x="322523" y="13185"/>
                        <a:pt x="360766" y="34501"/>
                      </a:cubicBezTo>
                      <a:lnTo>
                        <a:pt x="366113" y="38921"/>
                      </a:lnTo>
                      <a:lnTo>
                        <a:pt x="371460" y="34501"/>
                      </a:lnTo>
                      <a:cubicBezTo>
                        <a:pt x="409704" y="13185"/>
                        <a:pt x="462537" y="0"/>
                        <a:pt x="520894" y="0"/>
                      </a:cubicBezTo>
                      <a:cubicBezTo>
                        <a:pt x="637609" y="0"/>
                        <a:pt x="732226" y="52738"/>
                        <a:pt x="732226" y="117793"/>
                      </a:cubicBezTo>
                      <a:cubicBezTo>
                        <a:pt x="732226" y="182848"/>
                        <a:pt x="637609" y="235586"/>
                        <a:pt x="520894" y="235586"/>
                      </a:cubicBezTo>
                      <a:cubicBezTo>
                        <a:pt x="462537" y="235586"/>
                        <a:pt x="409704" y="222402"/>
                        <a:pt x="371460" y="201085"/>
                      </a:cubicBezTo>
                      <a:lnTo>
                        <a:pt x="366113" y="196665"/>
                      </a:lnTo>
                      <a:lnTo>
                        <a:pt x="360766" y="201085"/>
                      </a:lnTo>
                      <a:cubicBezTo>
                        <a:pt x="322523" y="222402"/>
                        <a:pt x="269689" y="235586"/>
                        <a:pt x="211332" y="235586"/>
                      </a:cubicBezTo>
                      <a:cubicBezTo>
                        <a:pt x="94617" y="235586"/>
                        <a:pt x="0" y="182848"/>
                        <a:pt x="0" y="117793"/>
                      </a:cubicBezTo>
                      <a:cubicBezTo>
                        <a:pt x="0" y="52738"/>
                        <a:pt x="94617" y="0"/>
                        <a:pt x="21133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99"/>
                    </a:gs>
                    <a:gs pos="50000">
                      <a:srgbClr val="FFC000"/>
                    </a:gs>
                  </a:gsLst>
                  <a:path path="circle">
                    <a:fillToRect l="50000" t="50000" r="50000" b="50000"/>
                  </a:path>
                </a:gra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6957185C-515F-4403-9D56-2E69D355DEA2}"/>
                    </a:ext>
                  </a:extLst>
                </p:cNvPr>
                <p:cNvSpPr/>
                <p:nvPr/>
              </p:nvSpPr>
              <p:spPr bwMode="auto">
                <a:xfrm>
                  <a:off x="5827377" y="5802603"/>
                  <a:ext cx="213854" cy="16929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DFDA4CB6-23DD-48F1-A634-9F3A712FEA85}"/>
                    </a:ext>
                  </a:extLst>
                </p:cNvPr>
                <p:cNvSpPr/>
                <p:nvPr/>
              </p:nvSpPr>
              <p:spPr bwMode="auto">
                <a:xfrm>
                  <a:off x="5896008" y="5834337"/>
                  <a:ext cx="76594" cy="4715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289672F0-36B9-4390-A76D-43975F60F05B}"/>
                  </a:ext>
                </a:extLst>
              </p:cNvPr>
              <p:cNvGrpSpPr/>
              <p:nvPr/>
            </p:nvGrpSpPr>
            <p:grpSpPr>
              <a:xfrm>
                <a:off x="5455862" y="2113463"/>
                <a:ext cx="1344556" cy="136043"/>
                <a:chOff x="5455862" y="1936431"/>
                <a:chExt cx="1344556" cy="313075"/>
              </a:xfrm>
            </p:grpSpPr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38C2D68C-C5D4-42B1-BC21-0789C5497CCC}"/>
                    </a:ext>
                  </a:extLst>
                </p:cNvPr>
                <p:cNvSpPr/>
                <p:nvPr/>
              </p:nvSpPr>
              <p:spPr bwMode="auto">
                <a:xfrm rot="900000">
                  <a:off x="5455862" y="1936431"/>
                  <a:ext cx="577338" cy="313074"/>
                </a:xfrm>
                <a:custGeom>
                  <a:avLst/>
                  <a:gdLst>
                    <a:gd name="connsiteX0" fmla="*/ 295685 w 591370"/>
                    <a:gd name="connsiteY0" fmla="*/ 0 h 258900"/>
                    <a:gd name="connsiteX1" fmla="*/ 587558 w 591370"/>
                    <a:gd name="connsiteY1" fmla="*/ 121724 h 258900"/>
                    <a:gd name="connsiteX2" fmla="*/ 591370 w 591370"/>
                    <a:gd name="connsiteY2" fmla="*/ 129450 h 258900"/>
                    <a:gd name="connsiteX3" fmla="*/ 587558 w 591370"/>
                    <a:gd name="connsiteY3" fmla="*/ 137177 h 258900"/>
                    <a:gd name="connsiteX4" fmla="*/ 295685 w 591370"/>
                    <a:gd name="connsiteY4" fmla="*/ 258900 h 258900"/>
                    <a:gd name="connsiteX5" fmla="*/ 3812 w 591370"/>
                    <a:gd name="connsiteY5" fmla="*/ 137177 h 258900"/>
                    <a:gd name="connsiteX6" fmla="*/ 0 w 591370"/>
                    <a:gd name="connsiteY6" fmla="*/ 129450 h 258900"/>
                    <a:gd name="connsiteX7" fmla="*/ 3812 w 591370"/>
                    <a:gd name="connsiteY7" fmla="*/ 121724 h 258900"/>
                    <a:gd name="connsiteX8" fmla="*/ 295685 w 591370"/>
                    <a:gd name="connsiteY8" fmla="*/ 0 h 25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1370" h="258900">
                      <a:moveTo>
                        <a:pt x="295685" y="0"/>
                      </a:moveTo>
                      <a:cubicBezTo>
                        <a:pt x="426894" y="0"/>
                        <a:pt x="539471" y="50192"/>
                        <a:pt x="587558" y="121724"/>
                      </a:cubicBezTo>
                      <a:lnTo>
                        <a:pt x="591370" y="129450"/>
                      </a:lnTo>
                      <a:lnTo>
                        <a:pt x="587558" y="137177"/>
                      </a:lnTo>
                      <a:cubicBezTo>
                        <a:pt x="539471" y="208708"/>
                        <a:pt x="426894" y="258900"/>
                        <a:pt x="295685" y="258900"/>
                      </a:cubicBezTo>
                      <a:cubicBezTo>
                        <a:pt x="164477" y="258900"/>
                        <a:pt x="51900" y="208708"/>
                        <a:pt x="3812" y="137177"/>
                      </a:cubicBezTo>
                      <a:lnTo>
                        <a:pt x="0" y="129450"/>
                      </a:lnTo>
                      <a:lnTo>
                        <a:pt x="3812" y="121724"/>
                      </a:lnTo>
                      <a:cubicBezTo>
                        <a:pt x="51900" y="50192"/>
                        <a:pt x="164477" y="0"/>
                        <a:pt x="295685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BE2E20C5-DEAF-4614-B74A-CAC88ADB656D}"/>
                    </a:ext>
                  </a:extLst>
                </p:cNvPr>
                <p:cNvSpPr/>
                <p:nvPr/>
              </p:nvSpPr>
              <p:spPr bwMode="auto">
                <a:xfrm rot="6300000">
                  <a:off x="5651846" y="1971478"/>
                  <a:ext cx="198174" cy="151170"/>
                </a:xfrm>
                <a:custGeom>
                  <a:avLst/>
                  <a:gdLst>
                    <a:gd name="connsiteX0" fmla="*/ 295685 w 591370"/>
                    <a:gd name="connsiteY0" fmla="*/ 0 h 258900"/>
                    <a:gd name="connsiteX1" fmla="*/ 587558 w 591370"/>
                    <a:gd name="connsiteY1" fmla="*/ 121724 h 258900"/>
                    <a:gd name="connsiteX2" fmla="*/ 591370 w 591370"/>
                    <a:gd name="connsiteY2" fmla="*/ 129450 h 258900"/>
                    <a:gd name="connsiteX3" fmla="*/ 587558 w 591370"/>
                    <a:gd name="connsiteY3" fmla="*/ 137177 h 258900"/>
                    <a:gd name="connsiteX4" fmla="*/ 295685 w 591370"/>
                    <a:gd name="connsiteY4" fmla="*/ 258900 h 258900"/>
                    <a:gd name="connsiteX5" fmla="*/ 3812 w 591370"/>
                    <a:gd name="connsiteY5" fmla="*/ 137177 h 258900"/>
                    <a:gd name="connsiteX6" fmla="*/ 0 w 591370"/>
                    <a:gd name="connsiteY6" fmla="*/ 129450 h 258900"/>
                    <a:gd name="connsiteX7" fmla="*/ 3812 w 591370"/>
                    <a:gd name="connsiteY7" fmla="*/ 121724 h 258900"/>
                    <a:gd name="connsiteX8" fmla="*/ 295685 w 591370"/>
                    <a:gd name="connsiteY8" fmla="*/ 0 h 25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1370" h="258900">
                      <a:moveTo>
                        <a:pt x="295685" y="0"/>
                      </a:moveTo>
                      <a:cubicBezTo>
                        <a:pt x="426894" y="0"/>
                        <a:pt x="539471" y="50192"/>
                        <a:pt x="587558" y="121724"/>
                      </a:cubicBezTo>
                      <a:lnTo>
                        <a:pt x="591370" y="129450"/>
                      </a:lnTo>
                      <a:lnTo>
                        <a:pt x="587558" y="137177"/>
                      </a:lnTo>
                      <a:cubicBezTo>
                        <a:pt x="539471" y="208708"/>
                        <a:pt x="426894" y="258900"/>
                        <a:pt x="295685" y="258900"/>
                      </a:cubicBezTo>
                      <a:cubicBezTo>
                        <a:pt x="164477" y="258900"/>
                        <a:pt x="51900" y="208708"/>
                        <a:pt x="3812" y="137177"/>
                      </a:cubicBezTo>
                      <a:lnTo>
                        <a:pt x="0" y="129450"/>
                      </a:lnTo>
                      <a:lnTo>
                        <a:pt x="3812" y="121724"/>
                      </a:lnTo>
                      <a:cubicBezTo>
                        <a:pt x="51900" y="50192"/>
                        <a:pt x="164477" y="0"/>
                        <a:pt x="29568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81FCEE2A-DE4C-4EDD-A626-7E0CBFA13DA6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6223080" y="1936432"/>
                  <a:ext cx="577338" cy="313074"/>
                </a:xfrm>
                <a:custGeom>
                  <a:avLst/>
                  <a:gdLst>
                    <a:gd name="connsiteX0" fmla="*/ 295685 w 591370"/>
                    <a:gd name="connsiteY0" fmla="*/ 0 h 258900"/>
                    <a:gd name="connsiteX1" fmla="*/ 587558 w 591370"/>
                    <a:gd name="connsiteY1" fmla="*/ 121724 h 258900"/>
                    <a:gd name="connsiteX2" fmla="*/ 591370 w 591370"/>
                    <a:gd name="connsiteY2" fmla="*/ 129450 h 258900"/>
                    <a:gd name="connsiteX3" fmla="*/ 587558 w 591370"/>
                    <a:gd name="connsiteY3" fmla="*/ 137177 h 258900"/>
                    <a:gd name="connsiteX4" fmla="*/ 295685 w 591370"/>
                    <a:gd name="connsiteY4" fmla="*/ 258900 h 258900"/>
                    <a:gd name="connsiteX5" fmla="*/ 3812 w 591370"/>
                    <a:gd name="connsiteY5" fmla="*/ 137177 h 258900"/>
                    <a:gd name="connsiteX6" fmla="*/ 0 w 591370"/>
                    <a:gd name="connsiteY6" fmla="*/ 129450 h 258900"/>
                    <a:gd name="connsiteX7" fmla="*/ 3812 w 591370"/>
                    <a:gd name="connsiteY7" fmla="*/ 121724 h 258900"/>
                    <a:gd name="connsiteX8" fmla="*/ 295685 w 591370"/>
                    <a:gd name="connsiteY8" fmla="*/ 0 h 25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1370" h="258900">
                      <a:moveTo>
                        <a:pt x="295685" y="0"/>
                      </a:moveTo>
                      <a:cubicBezTo>
                        <a:pt x="426894" y="0"/>
                        <a:pt x="539471" y="50192"/>
                        <a:pt x="587558" y="121724"/>
                      </a:cubicBezTo>
                      <a:lnTo>
                        <a:pt x="591370" y="129450"/>
                      </a:lnTo>
                      <a:lnTo>
                        <a:pt x="587558" y="137177"/>
                      </a:lnTo>
                      <a:cubicBezTo>
                        <a:pt x="539471" y="208708"/>
                        <a:pt x="426894" y="258900"/>
                        <a:pt x="295685" y="258900"/>
                      </a:cubicBezTo>
                      <a:cubicBezTo>
                        <a:pt x="164477" y="258900"/>
                        <a:pt x="51900" y="208708"/>
                        <a:pt x="3812" y="137177"/>
                      </a:cubicBezTo>
                      <a:lnTo>
                        <a:pt x="0" y="129450"/>
                      </a:lnTo>
                      <a:lnTo>
                        <a:pt x="3812" y="121724"/>
                      </a:lnTo>
                      <a:cubicBezTo>
                        <a:pt x="51900" y="50192"/>
                        <a:pt x="164477" y="0"/>
                        <a:pt x="295685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  <a:tileRect/>
                </a:gra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2B301F1A-F66A-444F-A5D8-1DEE7578A85D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6406260" y="1971478"/>
                  <a:ext cx="198171" cy="151170"/>
                </a:xfrm>
                <a:custGeom>
                  <a:avLst/>
                  <a:gdLst>
                    <a:gd name="connsiteX0" fmla="*/ 295685 w 591370"/>
                    <a:gd name="connsiteY0" fmla="*/ 0 h 258900"/>
                    <a:gd name="connsiteX1" fmla="*/ 587558 w 591370"/>
                    <a:gd name="connsiteY1" fmla="*/ 121724 h 258900"/>
                    <a:gd name="connsiteX2" fmla="*/ 591370 w 591370"/>
                    <a:gd name="connsiteY2" fmla="*/ 129450 h 258900"/>
                    <a:gd name="connsiteX3" fmla="*/ 587558 w 591370"/>
                    <a:gd name="connsiteY3" fmla="*/ 137177 h 258900"/>
                    <a:gd name="connsiteX4" fmla="*/ 295685 w 591370"/>
                    <a:gd name="connsiteY4" fmla="*/ 258900 h 258900"/>
                    <a:gd name="connsiteX5" fmla="*/ 3812 w 591370"/>
                    <a:gd name="connsiteY5" fmla="*/ 137177 h 258900"/>
                    <a:gd name="connsiteX6" fmla="*/ 0 w 591370"/>
                    <a:gd name="connsiteY6" fmla="*/ 129450 h 258900"/>
                    <a:gd name="connsiteX7" fmla="*/ 3812 w 591370"/>
                    <a:gd name="connsiteY7" fmla="*/ 121724 h 258900"/>
                    <a:gd name="connsiteX8" fmla="*/ 295685 w 591370"/>
                    <a:gd name="connsiteY8" fmla="*/ 0 h 25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1370" h="258900">
                      <a:moveTo>
                        <a:pt x="295685" y="0"/>
                      </a:moveTo>
                      <a:cubicBezTo>
                        <a:pt x="426894" y="0"/>
                        <a:pt x="539471" y="50192"/>
                        <a:pt x="587558" y="121724"/>
                      </a:cubicBezTo>
                      <a:lnTo>
                        <a:pt x="591370" y="129450"/>
                      </a:lnTo>
                      <a:lnTo>
                        <a:pt x="587558" y="137177"/>
                      </a:lnTo>
                      <a:cubicBezTo>
                        <a:pt x="539471" y="208708"/>
                        <a:pt x="426894" y="258900"/>
                        <a:pt x="295685" y="258900"/>
                      </a:cubicBezTo>
                      <a:cubicBezTo>
                        <a:pt x="164477" y="258900"/>
                        <a:pt x="51900" y="208708"/>
                        <a:pt x="3812" y="137177"/>
                      </a:cubicBezTo>
                      <a:lnTo>
                        <a:pt x="0" y="129450"/>
                      </a:lnTo>
                      <a:lnTo>
                        <a:pt x="3812" y="121724"/>
                      </a:lnTo>
                      <a:cubicBezTo>
                        <a:pt x="51900" y="50192"/>
                        <a:pt x="164477" y="0"/>
                        <a:pt x="29568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72F8E1A4-9527-4D98-8EC7-8F4C299D8F8E}"/>
                  </a:ext>
                </a:extLst>
              </p:cNvPr>
              <p:cNvGrpSpPr/>
              <p:nvPr/>
            </p:nvGrpSpPr>
            <p:grpSpPr>
              <a:xfrm rot="986537">
                <a:off x="5341292" y="2323686"/>
                <a:ext cx="466931" cy="184763"/>
                <a:chOff x="5365374" y="2421982"/>
                <a:chExt cx="466931" cy="184763"/>
              </a:xfrm>
            </p:grpSpPr>
            <p:sp>
              <p:nvSpPr>
                <p:cNvPr id="240" name="月 239">
                  <a:extLst>
                    <a:ext uri="{FF2B5EF4-FFF2-40B4-BE49-F238E27FC236}">
                      <a16:creationId xmlns:a16="http://schemas.microsoft.com/office/drawing/2014/main" id="{BA8D7F68-B10B-41BA-B2AD-A5EF47F6913E}"/>
                    </a:ext>
                  </a:extLst>
                </p:cNvPr>
                <p:cNvSpPr/>
                <p:nvPr/>
              </p:nvSpPr>
              <p:spPr bwMode="auto">
                <a:xfrm rot="6300000">
                  <a:off x="5611087" y="2236104"/>
                  <a:ext cx="35339" cy="40709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月 240">
                  <a:extLst>
                    <a:ext uri="{FF2B5EF4-FFF2-40B4-BE49-F238E27FC236}">
                      <a16:creationId xmlns:a16="http://schemas.microsoft.com/office/drawing/2014/main" id="{FF28F9F5-B1FD-4000-A705-057D2E942CE8}"/>
                    </a:ext>
                  </a:extLst>
                </p:cNvPr>
                <p:cNvSpPr/>
                <p:nvPr/>
              </p:nvSpPr>
              <p:spPr bwMode="auto">
                <a:xfrm rot="5400000">
                  <a:off x="5551252" y="2306525"/>
                  <a:ext cx="35339" cy="40709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" name="月 241">
                  <a:extLst>
                    <a:ext uri="{FF2B5EF4-FFF2-40B4-BE49-F238E27FC236}">
                      <a16:creationId xmlns:a16="http://schemas.microsoft.com/office/drawing/2014/main" id="{781A2145-6331-488A-87ED-E499DBF4376B}"/>
                    </a:ext>
                  </a:extLst>
                </p:cNvPr>
                <p:cNvSpPr/>
                <p:nvPr/>
              </p:nvSpPr>
              <p:spPr bwMode="auto">
                <a:xfrm rot="4863801">
                  <a:off x="5597545" y="2385528"/>
                  <a:ext cx="35339" cy="40709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7F9B0E88-2A7C-48F1-AD38-636957B237DA}"/>
                  </a:ext>
                </a:extLst>
              </p:cNvPr>
              <p:cNvGrpSpPr/>
              <p:nvPr/>
            </p:nvGrpSpPr>
            <p:grpSpPr>
              <a:xfrm rot="20613463" flipH="1">
                <a:off x="6416592" y="2323687"/>
                <a:ext cx="466931" cy="184763"/>
                <a:chOff x="5365374" y="2421982"/>
                <a:chExt cx="466931" cy="184763"/>
              </a:xfrm>
            </p:grpSpPr>
            <p:sp>
              <p:nvSpPr>
                <p:cNvPr id="237" name="月 236">
                  <a:extLst>
                    <a:ext uri="{FF2B5EF4-FFF2-40B4-BE49-F238E27FC236}">
                      <a16:creationId xmlns:a16="http://schemas.microsoft.com/office/drawing/2014/main" id="{BA235181-CA42-425E-B9B0-C2E6D63D2799}"/>
                    </a:ext>
                  </a:extLst>
                </p:cNvPr>
                <p:cNvSpPr/>
                <p:nvPr/>
              </p:nvSpPr>
              <p:spPr bwMode="auto">
                <a:xfrm rot="6300000">
                  <a:off x="5611087" y="2236104"/>
                  <a:ext cx="35339" cy="40709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8" name="月 237">
                  <a:extLst>
                    <a:ext uri="{FF2B5EF4-FFF2-40B4-BE49-F238E27FC236}">
                      <a16:creationId xmlns:a16="http://schemas.microsoft.com/office/drawing/2014/main" id="{5A7B7C74-6FAB-4C6B-9D53-E9ACB9B982AB}"/>
                    </a:ext>
                  </a:extLst>
                </p:cNvPr>
                <p:cNvSpPr/>
                <p:nvPr/>
              </p:nvSpPr>
              <p:spPr bwMode="auto">
                <a:xfrm rot="5400000">
                  <a:off x="5551252" y="2306525"/>
                  <a:ext cx="35339" cy="40709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9" name="月 238">
                  <a:extLst>
                    <a:ext uri="{FF2B5EF4-FFF2-40B4-BE49-F238E27FC236}">
                      <a16:creationId xmlns:a16="http://schemas.microsoft.com/office/drawing/2014/main" id="{9B701F0E-2334-49B0-8375-2DDDBF2ADB9D}"/>
                    </a:ext>
                  </a:extLst>
                </p:cNvPr>
                <p:cNvSpPr/>
                <p:nvPr/>
              </p:nvSpPr>
              <p:spPr bwMode="auto">
                <a:xfrm rot="4863801">
                  <a:off x="5597545" y="2385528"/>
                  <a:ext cx="35339" cy="407096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28" name="楕円 178">
              <a:extLst>
                <a:ext uri="{FF2B5EF4-FFF2-40B4-BE49-F238E27FC236}">
                  <a16:creationId xmlns:a16="http://schemas.microsoft.com/office/drawing/2014/main" id="{0D107459-5CFB-4B3E-A9CB-29E4A284DC2F}"/>
                </a:ext>
              </a:extLst>
            </p:cNvPr>
            <p:cNvSpPr/>
            <p:nvPr/>
          </p:nvSpPr>
          <p:spPr bwMode="auto">
            <a:xfrm rot="900000">
              <a:off x="6786952" y="2598843"/>
              <a:ext cx="278472" cy="534769"/>
            </a:xfrm>
            <a:custGeom>
              <a:avLst/>
              <a:gdLst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21573 h 513081"/>
                <a:gd name="connsiteX1" fmla="*/ 148114 w 278472"/>
                <a:gd name="connsiteY1" fmla="*/ 0 h 513081"/>
                <a:gd name="connsiteX2" fmla="*/ 278472 w 278472"/>
                <a:gd name="connsiteY2" fmla="*/ 221573 h 513081"/>
                <a:gd name="connsiteX3" fmla="*/ 139236 w 278472"/>
                <a:gd name="connsiteY3" fmla="*/ 513081 h 513081"/>
                <a:gd name="connsiteX4" fmla="*/ 0 w 278472"/>
                <a:gd name="connsiteY4" fmla="*/ 221573 h 513081"/>
                <a:gd name="connsiteX0" fmla="*/ 0 w 278472"/>
                <a:gd name="connsiteY0" fmla="*/ 221573 h 534769"/>
                <a:gd name="connsiteX1" fmla="*/ 148114 w 278472"/>
                <a:gd name="connsiteY1" fmla="*/ 0 h 534769"/>
                <a:gd name="connsiteX2" fmla="*/ 278472 w 278472"/>
                <a:gd name="connsiteY2" fmla="*/ 221573 h 534769"/>
                <a:gd name="connsiteX3" fmla="*/ 131899 w 278472"/>
                <a:gd name="connsiteY3" fmla="*/ 534769 h 534769"/>
                <a:gd name="connsiteX4" fmla="*/ 0 w 278472"/>
                <a:gd name="connsiteY4" fmla="*/ 221573 h 534769"/>
                <a:gd name="connsiteX0" fmla="*/ 0 w 278472"/>
                <a:gd name="connsiteY0" fmla="*/ 221573 h 534769"/>
                <a:gd name="connsiteX1" fmla="*/ 148114 w 278472"/>
                <a:gd name="connsiteY1" fmla="*/ 0 h 534769"/>
                <a:gd name="connsiteX2" fmla="*/ 278472 w 278472"/>
                <a:gd name="connsiteY2" fmla="*/ 221573 h 534769"/>
                <a:gd name="connsiteX3" fmla="*/ 131899 w 278472"/>
                <a:gd name="connsiteY3" fmla="*/ 534769 h 534769"/>
                <a:gd name="connsiteX4" fmla="*/ 0 w 278472"/>
                <a:gd name="connsiteY4" fmla="*/ 221573 h 53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472" h="534769">
                  <a:moveTo>
                    <a:pt x="0" y="221573"/>
                  </a:moveTo>
                  <a:cubicBezTo>
                    <a:pt x="0" y="60578"/>
                    <a:pt x="71216" y="0"/>
                    <a:pt x="148114" y="0"/>
                  </a:cubicBezTo>
                  <a:cubicBezTo>
                    <a:pt x="225012" y="0"/>
                    <a:pt x="278472" y="60578"/>
                    <a:pt x="278472" y="221573"/>
                  </a:cubicBezTo>
                  <a:cubicBezTo>
                    <a:pt x="278472" y="382568"/>
                    <a:pt x="195708" y="534989"/>
                    <a:pt x="131899" y="534769"/>
                  </a:cubicBezTo>
                  <a:cubicBezTo>
                    <a:pt x="68090" y="534549"/>
                    <a:pt x="0" y="382568"/>
                    <a:pt x="0" y="221573"/>
                  </a:cubicBezTo>
                  <a:close/>
                </a:path>
              </a:pathLst>
            </a:custGeom>
            <a:gradFill>
              <a:gsLst>
                <a:gs pos="0">
                  <a:srgbClr val="FBE4AE"/>
                </a:gs>
                <a:gs pos="50000">
                  <a:srgbClr val="CC6600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2629108C-5379-4CAA-8E1E-D8AF617BF87F}"/>
              </a:ext>
            </a:extLst>
          </p:cNvPr>
          <p:cNvGrpSpPr/>
          <p:nvPr/>
        </p:nvGrpSpPr>
        <p:grpSpPr>
          <a:xfrm>
            <a:off x="542510" y="4687175"/>
            <a:ext cx="1290246" cy="1660361"/>
            <a:chOff x="459904" y="1042720"/>
            <a:chExt cx="1635503" cy="2104657"/>
          </a:xfrm>
        </p:grpSpPr>
        <p:sp>
          <p:nvSpPr>
            <p:cNvPr id="257" name="二等辺三角形 9">
              <a:extLst>
                <a:ext uri="{FF2B5EF4-FFF2-40B4-BE49-F238E27FC236}">
                  <a16:creationId xmlns:a16="http://schemas.microsoft.com/office/drawing/2014/main" id="{72FE7AE7-6F38-4B71-9640-85C62501011D}"/>
                </a:ext>
              </a:extLst>
            </p:cNvPr>
            <p:cNvSpPr/>
            <p:nvPr/>
          </p:nvSpPr>
          <p:spPr bwMode="auto">
            <a:xfrm rot="1800000" flipH="1">
              <a:off x="1449372" y="1042721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C66"/>
                </a:gs>
                <a:gs pos="50000">
                  <a:srgbClr val="FF9933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C98B331E-2A23-4C0A-BC75-83E000E2BD54}"/>
                </a:ext>
              </a:extLst>
            </p:cNvPr>
            <p:cNvGrpSpPr/>
            <p:nvPr/>
          </p:nvGrpSpPr>
          <p:grpSpPr>
            <a:xfrm>
              <a:off x="459904" y="1042720"/>
              <a:ext cx="1542179" cy="2104657"/>
              <a:chOff x="459904" y="1042720"/>
              <a:chExt cx="1542179" cy="2104657"/>
            </a:xfrm>
          </p:grpSpPr>
          <p:sp>
            <p:nvSpPr>
              <p:cNvPr id="259" name="二等辺三角形 9">
                <a:extLst>
                  <a:ext uri="{FF2B5EF4-FFF2-40B4-BE49-F238E27FC236}">
                    <a16:creationId xmlns:a16="http://schemas.microsoft.com/office/drawing/2014/main" id="{DCD948E3-577C-449A-BDC7-962DEB948EFE}"/>
                  </a:ext>
                </a:extLst>
              </p:cNvPr>
              <p:cNvSpPr/>
              <p:nvPr/>
            </p:nvSpPr>
            <p:spPr bwMode="auto">
              <a:xfrm rot="1800000" flipH="1">
                <a:off x="1538072" y="1209153"/>
                <a:ext cx="379445" cy="350187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二等辺三角形 9">
                <a:extLst>
                  <a:ext uri="{FF2B5EF4-FFF2-40B4-BE49-F238E27FC236}">
                    <a16:creationId xmlns:a16="http://schemas.microsoft.com/office/drawing/2014/main" id="{4F73EA78-0152-4A23-AD04-74E8400C5F11}"/>
                  </a:ext>
                </a:extLst>
              </p:cNvPr>
              <p:cNvSpPr/>
              <p:nvPr/>
            </p:nvSpPr>
            <p:spPr bwMode="auto">
              <a:xfrm rot="19800000">
                <a:off x="510163" y="1042720"/>
                <a:ext cx="646035" cy="528569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gradFill>
                <a:gsLst>
                  <a:gs pos="0">
                    <a:srgbClr val="FFCC66"/>
                  </a:gs>
                  <a:gs pos="50000">
                    <a:srgbClr val="FF9933"/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二等辺三角形 9">
                <a:extLst>
                  <a:ext uri="{FF2B5EF4-FFF2-40B4-BE49-F238E27FC236}">
                    <a16:creationId xmlns:a16="http://schemas.microsoft.com/office/drawing/2014/main" id="{B6AEF109-487D-45F5-8E08-847B71C1288F}"/>
                  </a:ext>
                </a:extLst>
              </p:cNvPr>
              <p:cNvSpPr/>
              <p:nvPr/>
            </p:nvSpPr>
            <p:spPr bwMode="auto">
              <a:xfrm rot="19800000">
                <a:off x="688053" y="1209152"/>
                <a:ext cx="379445" cy="350187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85EF4ACD-11EF-43ED-8160-2EA0E577EE1C}"/>
                  </a:ext>
                </a:extLst>
              </p:cNvPr>
              <p:cNvSpPr/>
              <p:nvPr/>
            </p:nvSpPr>
            <p:spPr bwMode="auto">
              <a:xfrm>
                <a:off x="459904" y="2341276"/>
                <a:ext cx="654952" cy="446685"/>
              </a:xfrm>
              <a:custGeom>
                <a:avLst/>
                <a:gdLst>
                  <a:gd name="connsiteX0" fmla="*/ 71863 w 654952"/>
                  <a:gd name="connsiteY0" fmla="*/ 0 h 446685"/>
                  <a:gd name="connsiteX1" fmla="*/ 140872 w 654952"/>
                  <a:gd name="connsiteY1" fmla="*/ 69009 h 446685"/>
                  <a:gd name="connsiteX2" fmla="*/ 137553 w 654952"/>
                  <a:gd name="connsiteY2" fmla="*/ 85448 h 446685"/>
                  <a:gd name="connsiteX3" fmla="*/ 139792 w 654952"/>
                  <a:gd name="connsiteY3" fmla="*/ 85698 h 446685"/>
                  <a:gd name="connsiteX4" fmla="*/ 291370 w 654952"/>
                  <a:gd name="connsiteY4" fmla="*/ 302417 h 446685"/>
                  <a:gd name="connsiteX5" fmla="*/ 525619 w 654952"/>
                  <a:gd name="connsiteY5" fmla="*/ 179654 h 446685"/>
                  <a:gd name="connsiteX6" fmla="*/ 654952 w 654952"/>
                  <a:gd name="connsiteY6" fmla="*/ 229297 h 446685"/>
                  <a:gd name="connsiteX7" fmla="*/ 258591 w 654952"/>
                  <a:gd name="connsiteY7" fmla="*/ 437018 h 446685"/>
                  <a:gd name="connsiteX8" fmla="*/ 2114 w 654952"/>
                  <a:gd name="connsiteY8" fmla="*/ 70318 h 446685"/>
                  <a:gd name="connsiteX9" fmla="*/ 3142 w 654952"/>
                  <a:gd name="connsiteY9" fmla="*/ 70433 h 446685"/>
                  <a:gd name="connsiteX10" fmla="*/ 2854 w 654952"/>
                  <a:gd name="connsiteY10" fmla="*/ 69009 h 446685"/>
                  <a:gd name="connsiteX11" fmla="*/ 71863 w 654952"/>
                  <a:gd name="connsiteY11" fmla="*/ 0 h 446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4952" h="446685">
                    <a:moveTo>
                      <a:pt x="71863" y="0"/>
                    </a:moveTo>
                    <a:cubicBezTo>
                      <a:pt x="109976" y="0"/>
                      <a:pt x="140872" y="30896"/>
                      <a:pt x="140872" y="69009"/>
                    </a:cubicBezTo>
                    <a:lnTo>
                      <a:pt x="137553" y="85448"/>
                    </a:lnTo>
                    <a:lnTo>
                      <a:pt x="139792" y="85698"/>
                    </a:lnTo>
                    <a:cubicBezTo>
                      <a:pt x="128611" y="185781"/>
                      <a:pt x="193523" y="278590"/>
                      <a:pt x="291370" y="302417"/>
                    </a:cubicBezTo>
                    <a:cubicBezTo>
                      <a:pt x="389217" y="326245"/>
                      <a:pt x="489532" y="273673"/>
                      <a:pt x="525619" y="179654"/>
                    </a:cubicBezTo>
                    <a:lnTo>
                      <a:pt x="654952" y="229297"/>
                    </a:lnTo>
                    <a:cubicBezTo>
                      <a:pt x="593891" y="388381"/>
                      <a:pt x="424152" y="477335"/>
                      <a:pt x="258591" y="437018"/>
                    </a:cubicBezTo>
                    <a:cubicBezTo>
                      <a:pt x="93030" y="396700"/>
                      <a:pt x="-16805" y="239664"/>
                      <a:pt x="2114" y="70318"/>
                    </a:cubicBezTo>
                    <a:lnTo>
                      <a:pt x="3142" y="70433"/>
                    </a:lnTo>
                    <a:lnTo>
                      <a:pt x="2854" y="69009"/>
                    </a:lnTo>
                    <a:cubicBezTo>
                      <a:pt x="2854" y="30896"/>
                      <a:pt x="33750" y="0"/>
                      <a:pt x="71863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tx1">
                      <a:lumMod val="75000"/>
                      <a:lumOff val="2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698FBFB1-943E-4190-945B-5E5F8DAE1478}"/>
                  </a:ext>
                </a:extLst>
              </p:cNvPr>
              <p:cNvSpPr/>
              <p:nvPr/>
            </p:nvSpPr>
            <p:spPr bwMode="auto">
              <a:xfrm>
                <a:off x="1414861" y="2561063"/>
                <a:ext cx="156883" cy="49877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22A4EF85-DB7E-4DC4-BF35-BC844D0FEDDD}"/>
                  </a:ext>
                </a:extLst>
              </p:cNvPr>
              <p:cNvSpPr/>
              <p:nvPr/>
            </p:nvSpPr>
            <p:spPr bwMode="auto">
              <a:xfrm>
                <a:off x="1035026" y="2561063"/>
                <a:ext cx="156883" cy="49877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140B0EF8-55A0-4FC3-BBD9-9CBAD42F91DA}"/>
                  </a:ext>
                </a:extLst>
              </p:cNvPr>
              <p:cNvSpPr/>
              <p:nvPr/>
            </p:nvSpPr>
            <p:spPr bwMode="auto">
              <a:xfrm>
                <a:off x="810150" y="1763903"/>
                <a:ext cx="987324" cy="1383474"/>
              </a:xfrm>
              <a:custGeom>
                <a:avLst/>
                <a:gdLst>
                  <a:gd name="connsiteX0" fmla="*/ 70035 w 957251"/>
                  <a:gd name="connsiteY0" fmla="*/ 66 h 1341335"/>
                  <a:gd name="connsiteX1" fmla="*/ 165373 w 957251"/>
                  <a:gd name="connsiteY1" fmla="*/ 187734 h 1341335"/>
                  <a:gd name="connsiteX2" fmla="*/ 165645 w 957251"/>
                  <a:gd name="connsiteY2" fmla="*/ 188943 h 1341335"/>
                  <a:gd name="connsiteX3" fmla="*/ 214417 w 957251"/>
                  <a:gd name="connsiteY3" fmla="*/ 144869 h 1341335"/>
                  <a:gd name="connsiteX4" fmla="*/ 478626 w 957251"/>
                  <a:gd name="connsiteY4" fmla="*/ 56478 h 1341335"/>
                  <a:gd name="connsiteX5" fmla="*/ 742835 w 957251"/>
                  <a:gd name="connsiteY5" fmla="*/ 144869 h 1341335"/>
                  <a:gd name="connsiteX6" fmla="*/ 795010 w 957251"/>
                  <a:gd name="connsiteY6" fmla="*/ 192017 h 1341335"/>
                  <a:gd name="connsiteX7" fmla="*/ 815166 w 957251"/>
                  <a:gd name="connsiteY7" fmla="*/ 123119 h 1341335"/>
                  <a:gd name="connsiteX8" fmla="*/ 887218 w 957251"/>
                  <a:gd name="connsiteY8" fmla="*/ 15051 h 1341335"/>
                  <a:gd name="connsiteX9" fmla="*/ 944550 w 957251"/>
                  <a:gd name="connsiteY9" fmla="*/ 687427 h 1341335"/>
                  <a:gd name="connsiteX10" fmla="*/ 777620 w 957251"/>
                  <a:gd name="connsiteY10" fmla="*/ 1341269 h 1341335"/>
                  <a:gd name="connsiteX11" fmla="*/ 708800 w 957251"/>
                  <a:gd name="connsiteY11" fmla="*/ 1041227 h 1341335"/>
                  <a:gd name="connsiteX12" fmla="*/ 708640 w 957251"/>
                  <a:gd name="connsiteY12" fmla="*/ 1023532 h 1341335"/>
                  <a:gd name="connsiteX13" fmla="*/ 662565 w 957251"/>
                  <a:gd name="connsiteY13" fmla="*/ 1050922 h 1341335"/>
                  <a:gd name="connsiteX14" fmla="*/ 478626 w 957251"/>
                  <a:gd name="connsiteY14" fmla="*/ 1091594 h 1341335"/>
                  <a:gd name="connsiteX15" fmla="*/ 294687 w 957251"/>
                  <a:gd name="connsiteY15" fmla="*/ 1050922 h 1341335"/>
                  <a:gd name="connsiteX16" fmla="*/ 248477 w 957251"/>
                  <a:gd name="connsiteY16" fmla="*/ 1023451 h 1341335"/>
                  <a:gd name="connsiteX17" fmla="*/ 248452 w 957251"/>
                  <a:gd name="connsiteY17" fmla="*/ 1026242 h 1341335"/>
                  <a:gd name="connsiteX18" fmla="*/ 179632 w 957251"/>
                  <a:gd name="connsiteY18" fmla="*/ 1326284 h 1341335"/>
                  <a:gd name="connsiteX19" fmla="*/ 12702 w 957251"/>
                  <a:gd name="connsiteY19" fmla="*/ 672442 h 1341335"/>
                  <a:gd name="connsiteX20" fmla="*/ 6710 w 957251"/>
                  <a:gd name="connsiteY20" fmla="*/ 580956 h 1341335"/>
                  <a:gd name="connsiteX21" fmla="*/ 6073 w 957251"/>
                  <a:gd name="connsiteY21" fmla="*/ 574036 h 1341335"/>
                  <a:gd name="connsiteX22" fmla="*/ 6180 w 957251"/>
                  <a:gd name="connsiteY22" fmla="*/ 572870 h 1341335"/>
                  <a:gd name="connsiteX23" fmla="*/ 3936 w 957251"/>
                  <a:gd name="connsiteY23" fmla="*/ 538614 h 1341335"/>
                  <a:gd name="connsiteX24" fmla="*/ 70035 w 957251"/>
                  <a:gd name="connsiteY24" fmla="*/ 66 h 1341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57251" h="1341335">
                    <a:moveTo>
                      <a:pt x="70035" y="66"/>
                    </a:moveTo>
                    <a:cubicBezTo>
                      <a:pt x="100999" y="-2493"/>
                      <a:pt x="135165" y="69412"/>
                      <a:pt x="165373" y="187734"/>
                    </a:cubicBezTo>
                    <a:lnTo>
                      <a:pt x="165645" y="188943"/>
                    </a:lnTo>
                    <a:lnTo>
                      <a:pt x="214417" y="144869"/>
                    </a:lnTo>
                    <a:cubicBezTo>
                      <a:pt x="289837" y="89064"/>
                      <a:pt x="380757" y="56478"/>
                      <a:pt x="478626" y="56478"/>
                    </a:cubicBezTo>
                    <a:cubicBezTo>
                      <a:pt x="576495" y="56478"/>
                      <a:pt x="667415" y="89064"/>
                      <a:pt x="742835" y="144869"/>
                    </a:cubicBezTo>
                    <a:lnTo>
                      <a:pt x="795010" y="192017"/>
                    </a:lnTo>
                    <a:lnTo>
                      <a:pt x="815166" y="123119"/>
                    </a:lnTo>
                    <a:cubicBezTo>
                      <a:pt x="838971" y="53099"/>
                      <a:pt x="863995" y="13132"/>
                      <a:pt x="887218" y="15051"/>
                    </a:cubicBezTo>
                    <a:cubicBezTo>
                      <a:pt x="949146" y="20169"/>
                      <a:pt x="974814" y="321202"/>
                      <a:pt x="944550" y="687427"/>
                    </a:cubicBezTo>
                    <a:cubicBezTo>
                      <a:pt x="914285" y="1053651"/>
                      <a:pt x="839548" y="1346386"/>
                      <a:pt x="777620" y="1341269"/>
                    </a:cubicBezTo>
                    <a:cubicBezTo>
                      <a:pt x="738916" y="1338070"/>
                      <a:pt x="714374" y="1219280"/>
                      <a:pt x="708800" y="1041227"/>
                    </a:cubicBezTo>
                    <a:lnTo>
                      <a:pt x="708640" y="1023532"/>
                    </a:lnTo>
                    <a:lnTo>
                      <a:pt x="662565" y="1050922"/>
                    </a:lnTo>
                    <a:cubicBezTo>
                      <a:pt x="606030" y="1077112"/>
                      <a:pt x="543872" y="1091594"/>
                      <a:pt x="478626" y="1091594"/>
                    </a:cubicBezTo>
                    <a:cubicBezTo>
                      <a:pt x="413380" y="1091594"/>
                      <a:pt x="351223" y="1077112"/>
                      <a:pt x="294687" y="1050922"/>
                    </a:cubicBezTo>
                    <a:lnTo>
                      <a:pt x="248477" y="1023451"/>
                    </a:lnTo>
                    <a:lnTo>
                      <a:pt x="248452" y="1026242"/>
                    </a:lnTo>
                    <a:cubicBezTo>
                      <a:pt x="242878" y="1204295"/>
                      <a:pt x="218337" y="1323085"/>
                      <a:pt x="179632" y="1326284"/>
                    </a:cubicBezTo>
                    <a:cubicBezTo>
                      <a:pt x="117704" y="1331401"/>
                      <a:pt x="42967" y="1038666"/>
                      <a:pt x="12702" y="672442"/>
                    </a:cubicBezTo>
                    <a:lnTo>
                      <a:pt x="6710" y="580956"/>
                    </a:lnTo>
                    <a:lnTo>
                      <a:pt x="6073" y="574036"/>
                    </a:lnTo>
                    <a:lnTo>
                      <a:pt x="6180" y="572870"/>
                    </a:lnTo>
                    <a:lnTo>
                      <a:pt x="3936" y="538614"/>
                    </a:lnTo>
                    <a:cubicBezTo>
                      <a:pt x="-10579" y="235582"/>
                      <a:pt x="15848" y="4544"/>
                      <a:pt x="70035" y="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BDAF95A5-1839-4C18-80DE-536D6C339A47}"/>
                  </a:ext>
                </a:extLst>
              </p:cNvPr>
              <p:cNvSpPr/>
              <p:nvPr/>
            </p:nvSpPr>
            <p:spPr bwMode="auto">
              <a:xfrm>
                <a:off x="620046" y="1313401"/>
                <a:ext cx="1367530" cy="1247662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D8F49096-1811-48B3-87B9-D4F2350ABEE9}"/>
                  </a:ext>
                </a:extLst>
              </p:cNvPr>
              <p:cNvSpPr/>
              <p:nvPr/>
            </p:nvSpPr>
            <p:spPr bwMode="auto">
              <a:xfrm>
                <a:off x="1007753" y="2212610"/>
                <a:ext cx="582801" cy="40990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AFD27BC8-A39F-4AF1-9EF4-B4AF508D9FAD}"/>
                  </a:ext>
                </a:extLst>
              </p:cNvPr>
              <p:cNvSpPr/>
              <p:nvPr/>
            </p:nvSpPr>
            <p:spPr bwMode="auto">
              <a:xfrm>
                <a:off x="1156270" y="2463819"/>
                <a:ext cx="285768" cy="90846"/>
              </a:xfrm>
              <a:custGeom>
                <a:avLst/>
                <a:gdLst>
                  <a:gd name="connsiteX0" fmla="*/ 142884 w 285768"/>
                  <a:gd name="connsiteY0" fmla="*/ 0 h 90846"/>
                  <a:gd name="connsiteX1" fmla="*/ 280719 w 285768"/>
                  <a:gd name="connsiteY1" fmla="*/ 40156 h 90846"/>
                  <a:gd name="connsiteX2" fmla="*/ 285768 w 285768"/>
                  <a:gd name="connsiteY2" fmla="*/ 45423 h 90846"/>
                  <a:gd name="connsiteX3" fmla="*/ 280719 w 285768"/>
                  <a:gd name="connsiteY3" fmla="*/ 50690 h 90846"/>
                  <a:gd name="connsiteX4" fmla="*/ 142884 w 285768"/>
                  <a:gd name="connsiteY4" fmla="*/ 90846 h 90846"/>
                  <a:gd name="connsiteX5" fmla="*/ 5049 w 285768"/>
                  <a:gd name="connsiteY5" fmla="*/ 50690 h 90846"/>
                  <a:gd name="connsiteX6" fmla="*/ 0 w 285768"/>
                  <a:gd name="connsiteY6" fmla="*/ 45423 h 90846"/>
                  <a:gd name="connsiteX7" fmla="*/ 5049 w 285768"/>
                  <a:gd name="connsiteY7" fmla="*/ 40156 h 90846"/>
                  <a:gd name="connsiteX8" fmla="*/ 142884 w 285768"/>
                  <a:gd name="connsiteY8" fmla="*/ 0 h 90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5768" h="90846">
                    <a:moveTo>
                      <a:pt x="142884" y="0"/>
                    </a:moveTo>
                    <a:cubicBezTo>
                      <a:pt x="196712" y="0"/>
                      <a:pt x="245444" y="15346"/>
                      <a:pt x="280719" y="40156"/>
                    </a:cubicBezTo>
                    <a:lnTo>
                      <a:pt x="285768" y="45423"/>
                    </a:lnTo>
                    <a:lnTo>
                      <a:pt x="280719" y="50690"/>
                    </a:lnTo>
                    <a:cubicBezTo>
                      <a:pt x="245444" y="75501"/>
                      <a:pt x="196712" y="90846"/>
                      <a:pt x="142884" y="90846"/>
                    </a:cubicBezTo>
                    <a:cubicBezTo>
                      <a:pt x="89056" y="90846"/>
                      <a:pt x="40324" y="75501"/>
                      <a:pt x="5049" y="50690"/>
                    </a:cubicBezTo>
                    <a:lnTo>
                      <a:pt x="0" y="45423"/>
                    </a:lnTo>
                    <a:lnTo>
                      <a:pt x="5049" y="40156"/>
                    </a:lnTo>
                    <a:cubicBezTo>
                      <a:pt x="40324" y="15346"/>
                      <a:pt x="89056" y="0"/>
                      <a:pt x="142884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71D7A778-B30F-4407-AA2F-3D00FFE063A1}"/>
                  </a:ext>
                </a:extLst>
              </p:cNvPr>
              <p:cNvSpPr/>
              <p:nvPr/>
            </p:nvSpPr>
            <p:spPr bwMode="auto">
              <a:xfrm>
                <a:off x="1104225" y="2280464"/>
                <a:ext cx="389858" cy="228779"/>
              </a:xfrm>
              <a:custGeom>
                <a:avLst/>
                <a:gdLst>
                  <a:gd name="connsiteX0" fmla="*/ 194929 w 389858"/>
                  <a:gd name="connsiteY0" fmla="*/ 0 h 228779"/>
                  <a:gd name="connsiteX1" fmla="*/ 389858 w 389858"/>
                  <a:gd name="connsiteY1" fmla="*/ 137101 h 228779"/>
                  <a:gd name="connsiteX2" fmla="*/ 374539 w 389858"/>
                  <a:gd name="connsiteY2" fmla="*/ 190467 h 228779"/>
                  <a:gd name="connsiteX3" fmla="*/ 337813 w 389858"/>
                  <a:gd name="connsiteY3" fmla="*/ 228779 h 228779"/>
                  <a:gd name="connsiteX4" fmla="*/ 332764 w 389858"/>
                  <a:gd name="connsiteY4" fmla="*/ 223512 h 228779"/>
                  <a:gd name="connsiteX5" fmla="*/ 194929 w 389858"/>
                  <a:gd name="connsiteY5" fmla="*/ 183356 h 228779"/>
                  <a:gd name="connsiteX6" fmla="*/ 57094 w 389858"/>
                  <a:gd name="connsiteY6" fmla="*/ 223512 h 228779"/>
                  <a:gd name="connsiteX7" fmla="*/ 52045 w 389858"/>
                  <a:gd name="connsiteY7" fmla="*/ 228779 h 228779"/>
                  <a:gd name="connsiteX8" fmla="*/ 15319 w 389858"/>
                  <a:gd name="connsiteY8" fmla="*/ 190467 h 228779"/>
                  <a:gd name="connsiteX9" fmla="*/ 0 w 389858"/>
                  <a:gd name="connsiteY9" fmla="*/ 137101 h 228779"/>
                  <a:gd name="connsiteX10" fmla="*/ 194929 w 389858"/>
                  <a:gd name="connsiteY10" fmla="*/ 0 h 228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9858" h="228779">
                    <a:moveTo>
                      <a:pt x="194929" y="0"/>
                    </a:moveTo>
                    <a:cubicBezTo>
                      <a:pt x="302585" y="0"/>
                      <a:pt x="389858" y="61382"/>
                      <a:pt x="389858" y="137101"/>
                    </a:cubicBezTo>
                    <a:cubicBezTo>
                      <a:pt x="389858" y="156031"/>
                      <a:pt x="384404" y="174064"/>
                      <a:pt x="374539" y="190467"/>
                    </a:cubicBezTo>
                    <a:lnTo>
                      <a:pt x="337813" y="228779"/>
                    </a:lnTo>
                    <a:lnTo>
                      <a:pt x="332764" y="223512"/>
                    </a:lnTo>
                    <a:cubicBezTo>
                      <a:pt x="297489" y="198702"/>
                      <a:pt x="248757" y="183356"/>
                      <a:pt x="194929" y="183356"/>
                    </a:cubicBezTo>
                    <a:cubicBezTo>
                      <a:pt x="141101" y="183356"/>
                      <a:pt x="92369" y="198702"/>
                      <a:pt x="57094" y="223512"/>
                    </a:cubicBezTo>
                    <a:lnTo>
                      <a:pt x="52045" y="228779"/>
                    </a:lnTo>
                    <a:lnTo>
                      <a:pt x="15319" y="190467"/>
                    </a:lnTo>
                    <a:cubicBezTo>
                      <a:pt x="5455" y="174064"/>
                      <a:pt x="0" y="156031"/>
                      <a:pt x="0" y="137101"/>
                    </a:cubicBezTo>
                    <a:cubicBezTo>
                      <a:pt x="0" y="61382"/>
                      <a:pt x="87273" y="0"/>
                      <a:pt x="194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D3BE3141-662A-4BA8-877D-1F99E8E8E299}"/>
                  </a:ext>
                </a:extLst>
              </p:cNvPr>
              <p:cNvGrpSpPr/>
              <p:nvPr/>
            </p:nvGrpSpPr>
            <p:grpSpPr>
              <a:xfrm>
                <a:off x="611173" y="2112448"/>
                <a:ext cx="1390910" cy="339531"/>
                <a:chOff x="5328317" y="5674840"/>
                <a:chExt cx="1217607" cy="339531"/>
              </a:xfrm>
            </p:grpSpPr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50D0298D-3C8A-41C4-AFCF-E3DE7A68386F}"/>
                    </a:ext>
                  </a:extLst>
                </p:cNvPr>
                <p:cNvSpPr/>
                <p:nvPr/>
              </p:nvSpPr>
              <p:spPr bwMode="auto">
                <a:xfrm>
                  <a:off x="5548133" y="5691349"/>
                  <a:ext cx="750274" cy="323022"/>
                </a:xfrm>
                <a:custGeom>
                  <a:avLst/>
                  <a:gdLst>
                    <a:gd name="connsiteX0" fmla="*/ 211332 w 732226"/>
                    <a:gd name="connsiteY0" fmla="*/ 0 h 235586"/>
                    <a:gd name="connsiteX1" fmla="*/ 360766 w 732226"/>
                    <a:gd name="connsiteY1" fmla="*/ 34501 h 235586"/>
                    <a:gd name="connsiteX2" fmla="*/ 366113 w 732226"/>
                    <a:gd name="connsiteY2" fmla="*/ 38921 h 235586"/>
                    <a:gd name="connsiteX3" fmla="*/ 371460 w 732226"/>
                    <a:gd name="connsiteY3" fmla="*/ 34501 h 235586"/>
                    <a:gd name="connsiteX4" fmla="*/ 520894 w 732226"/>
                    <a:gd name="connsiteY4" fmla="*/ 0 h 235586"/>
                    <a:gd name="connsiteX5" fmla="*/ 732226 w 732226"/>
                    <a:gd name="connsiteY5" fmla="*/ 117793 h 235586"/>
                    <a:gd name="connsiteX6" fmla="*/ 520894 w 732226"/>
                    <a:gd name="connsiteY6" fmla="*/ 235586 h 235586"/>
                    <a:gd name="connsiteX7" fmla="*/ 371460 w 732226"/>
                    <a:gd name="connsiteY7" fmla="*/ 201085 h 235586"/>
                    <a:gd name="connsiteX8" fmla="*/ 366113 w 732226"/>
                    <a:gd name="connsiteY8" fmla="*/ 196665 h 235586"/>
                    <a:gd name="connsiteX9" fmla="*/ 360766 w 732226"/>
                    <a:gd name="connsiteY9" fmla="*/ 201085 h 235586"/>
                    <a:gd name="connsiteX10" fmla="*/ 211332 w 732226"/>
                    <a:gd name="connsiteY10" fmla="*/ 235586 h 235586"/>
                    <a:gd name="connsiteX11" fmla="*/ 0 w 732226"/>
                    <a:gd name="connsiteY11" fmla="*/ 117793 h 235586"/>
                    <a:gd name="connsiteX12" fmla="*/ 211332 w 732226"/>
                    <a:gd name="connsiteY12" fmla="*/ 0 h 235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2226" h="235586">
                      <a:moveTo>
                        <a:pt x="211332" y="0"/>
                      </a:moveTo>
                      <a:cubicBezTo>
                        <a:pt x="269689" y="0"/>
                        <a:pt x="322523" y="13185"/>
                        <a:pt x="360766" y="34501"/>
                      </a:cubicBezTo>
                      <a:lnTo>
                        <a:pt x="366113" y="38921"/>
                      </a:lnTo>
                      <a:lnTo>
                        <a:pt x="371460" y="34501"/>
                      </a:lnTo>
                      <a:cubicBezTo>
                        <a:pt x="409704" y="13185"/>
                        <a:pt x="462537" y="0"/>
                        <a:pt x="520894" y="0"/>
                      </a:cubicBezTo>
                      <a:cubicBezTo>
                        <a:pt x="637609" y="0"/>
                        <a:pt x="732226" y="52738"/>
                        <a:pt x="732226" y="117793"/>
                      </a:cubicBezTo>
                      <a:cubicBezTo>
                        <a:pt x="732226" y="182848"/>
                        <a:pt x="637609" y="235586"/>
                        <a:pt x="520894" y="235586"/>
                      </a:cubicBezTo>
                      <a:cubicBezTo>
                        <a:pt x="462537" y="235586"/>
                        <a:pt x="409704" y="222402"/>
                        <a:pt x="371460" y="201085"/>
                      </a:cubicBezTo>
                      <a:lnTo>
                        <a:pt x="366113" y="196665"/>
                      </a:lnTo>
                      <a:lnTo>
                        <a:pt x="360766" y="201085"/>
                      </a:lnTo>
                      <a:cubicBezTo>
                        <a:pt x="322523" y="222402"/>
                        <a:pt x="269689" y="235586"/>
                        <a:pt x="211332" y="235586"/>
                      </a:cubicBezTo>
                      <a:cubicBezTo>
                        <a:pt x="94617" y="235586"/>
                        <a:pt x="0" y="182848"/>
                        <a:pt x="0" y="117793"/>
                      </a:cubicBezTo>
                      <a:cubicBezTo>
                        <a:pt x="0" y="52738"/>
                        <a:pt x="94617" y="0"/>
                        <a:pt x="21133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EBB5259F-222F-4384-9861-510DBF46ADF9}"/>
                    </a:ext>
                  </a:extLst>
                </p:cNvPr>
                <p:cNvSpPr/>
                <p:nvPr/>
              </p:nvSpPr>
              <p:spPr bwMode="auto">
                <a:xfrm>
                  <a:off x="5827377" y="5674840"/>
                  <a:ext cx="213854" cy="16929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74E97DB5-1486-44DF-A770-730A1CD84127}"/>
                    </a:ext>
                  </a:extLst>
                </p:cNvPr>
                <p:cNvSpPr/>
                <p:nvPr/>
              </p:nvSpPr>
              <p:spPr bwMode="auto">
                <a:xfrm>
                  <a:off x="5896007" y="5706574"/>
                  <a:ext cx="76594" cy="4715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月 279">
                  <a:extLst>
                    <a:ext uri="{FF2B5EF4-FFF2-40B4-BE49-F238E27FC236}">
                      <a16:creationId xmlns:a16="http://schemas.microsoft.com/office/drawing/2014/main" id="{D0280F47-951E-406B-9622-26CD30DA768D}"/>
                    </a:ext>
                  </a:extLst>
                </p:cNvPr>
                <p:cNvSpPr/>
                <p:nvPr/>
              </p:nvSpPr>
              <p:spPr bwMode="auto">
                <a:xfrm rot="6300000">
                  <a:off x="5520869" y="5614547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1" name="月 280">
                  <a:extLst>
                    <a:ext uri="{FF2B5EF4-FFF2-40B4-BE49-F238E27FC236}">
                      <a16:creationId xmlns:a16="http://schemas.microsoft.com/office/drawing/2014/main" id="{59FDF5CE-5636-4803-B7F0-44FA1AE2A42A}"/>
                    </a:ext>
                  </a:extLst>
                </p:cNvPr>
                <p:cNvSpPr/>
                <p:nvPr/>
              </p:nvSpPr>
              <p:spPr bwMode="auto">
                <a:xfrm rot="5400000">
                  <a:off x="5473495" y="5678239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2" name="月 281">
                  <a:extLst>
                    <a:ext uri="{FF2B5EF4-FFF2-40B4-BE49-F238E27FC236}">
                      <a16:creationId xmlns:a16="http://schemas.microsoft.com/office/drawing/2014/main" id="{E8ACCD0A-50DA-4DA1-AEDB-20F3D023C4FB}"/>
                    </a:ext>
                  </a:extLst>
                </p:cNvPr>
                <p:cNvSpPr/>
                <p:nvPr/>
              </p:nvSpPr>
              <p:spPr bwMode="auto">
                <a:xfrm rot="4863801">
                  <a:off x="5510148" y="5749692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3" name="月 282">
                  <a:extLst>
                    <a:ext uri="{FF2B5EF4-FFF2-40B4-BE49-F238E27FC236}">
                      <a16:creationId xmlns:a16="http://schemas.microsoft.com/office/drawing/2014/main" id="{754EB674-7727-4954-8BCD-EE0D69CFBF44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6321411" y="5614547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4" name="月 283">
                  <a:extLst>
                    <a:ext uri="{FF2B5EF4-FFF2-40B4-BE49-F238E27FC236}">
                      <a16:creationId xmlns:a16="http://schemas.microsoft.com/office/drawing/2014/main" id="{BAAEB7E5-D0E0-4653-BEDB-F88368BA319E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6368785" y="5678239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5" name="月 284">
                  <a:extLst>
                    <a:ext uri="{FF2B5EF4-FFF2-40B4-BE49-F238E27FC236}">
                      <a16:creationId xmlns:a16="http://schemas.microsoft.com/office/drawing/2014/main" id="{530E6FBF-D10F-4732-BC32-D55B92F3EDDB}"/>
                    </a:ext>
                  </a:extLst>
                </p:cNvPr>
                <p:cNvSpPr/>
                <p:nvPr/>
              </p:nvSpPr>
              <p:spPr bwMode="auto">
                <a:xfrm rot="16736199" flipH="1">
                  <a:off x="6332131" y="5749692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9F9D4559-114B-42BE-AAE4-D36B615A6127}"/>
                  </a:ext>
                </a:extLst>
              </p:cNvPr>
              <p:cNvSpPr/>
              <p:nvPr/>
            </p:nvSpPr>
            <p:spPr bwMode="auto">
              <a:xfrm>
                <a:off x="1357937" y="1323160"/>
                <a:ext cx="630107" cy="791815"/>
              </a:xfrm>
              <a:custGeom>
                <a:avLst/>
                <a:gdLst>
                  <a:gd name="connsiteX0" fmla="*/ 0 w 630107"/>
                  <a:gd name="connsiteY0" fmla="*/ 0 h 791815"/>
                  <a:gd name="connsiteX1" fmla="*/ 84145 w 630107"/>
                  <a:gd name="connsiteY1" fmla="*/ 7739 h 791815"/>
                  <a:gd name="connsiteX2" fmla="*/ 630107 w 630107"/>
                  <a:gd name="connsiteY2" fmla="*/ 618896 h 791815"/>
                  <a:gd name="connsiteX3" fmla="*/ 616215 w 630107"/>
                  <a:gd name="connsiteY3" fmla="*/ 744620 h 791815"/>
                  <a:gd name="connsiteX4" fmla="*/ 600158 w 630107"/>
                  <a:gd name="connsiteY4" fmla="*/ 791815 h 791815"/>
                  <a:gd name="connsiteX5" fmla="*/ 599556 w 630107"/>
                  <a:gd name="connsiteY5" fmla="*/ 791777 h 791815"/>
                  <a:gd name="connsiteX6" fmla="*/ 11149 w 630107"/>
                  <a:gd name="connsiteY6" fmla="*/ 136275 h 79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0107" h="791815">
                    <a:moveTo>
                      <a:pt x="0" y="0"/>
                    </a:moveTo>
                    <a:lnTo>
                      <a:pt x="84145" y="7739"/>
                    </a:lnTo>
                    <a:cubicBezTo>
                      <a:pt x="395725" y="65909"/>
                      <a:pt x="630107" y="317431"/>
                      <a:pt x="630107" y="618896"/>
                    </a:cubicBezTo>
                    <a:cubicBezTo>
                      <a:pt x="630107" y="661963"/>
                      <a:pt x="625324" y="704010"/>
                      <a:pt x="616215" y="744620"/>
                    </a:cubicBezTo>
                    <a:lnTo>
                      <a:pt x="600158" y="791815"/>
                    </a:lnTo>
                    <a:lnTo>
                      <a:pt x="599556" y="791777"/>
                    </a:lnTo>
                    <a:cubicBezTo>
                      <a:pt x="306491" y="755105"/>
                      <a:pt x="69213" y="485909"/>
                      <a:pt x="11149" y="136275"/>
                    </a:cubicBezTo>
                    <a:close/>
                  </a:path>
                </a:pathLst>
              </a:custGeom>
              <a:solidFill>
                <a:srgbClr val="FF9933">
                  <a:alpha val="90000"/>
                </a:srgb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2750A34E-EB7D-48FE-AE52-E782CE3FABD4}"/>
                  </a:ext>
                </a:extLst>
              </p:cNvPr>
              <p:cNvSpPr/>
              <p:nvPr/>
            </p:nvSpPr>
            <p:spPr bwMode="auto">
              <a:xfrm>
                <a:off x="620514" y="1318727"/>
                <a:ext cx="625859" cy="795214"/>
              </a:xfrm>
              <a:custGeom>
                <a:avLst/>
                <a:gdLst>
                  <a:gd name="connsiteX0" fmla="*/ 625859 w 625859"/>
                  <a:gd name="connsiteY0" fmla="*/ 0 h 795214"/>
                  <a:gd name="connsiteX1" fmla="*/ 614347 w 625859"/>
                  <a:gd name="connsiteY1" fmla="*/ 140708 h 795214"/>
                  <a:gd name="connsiteX2" fmla="*/ 92524 w 625859"/>
                  <a:gd name="connsiteY2" fmla="*/ 783689 h 795214"/>
                  <a:gd name="connsiteX3" fmla="*/ 31239 w 625859"/>
                  <a:gd name="connsiteY3" fmla="*/ 795214 h 795214"/>
                  <a:gd name="connsiteX4" fmla="*/ 13892 w 625859"/>
                  <a:gd name="connsiteY4" fmla="*/ 744229 h 795214"/>
                  <a:gd name="connsiteX5" fmla="*/ 0 w 625859"/>
                  <a:gd name="connsiteY5" fmla="*/ 618505 h 795214"/>
                  <a:gd name="connsiteX6" fmla="*/ 545963 w 625859"/>
                  <a:gd name="connsiteY6" fmla="*/ 7348 h 79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5859" h="795214">
                    <a:moveTo>
                      <a:pt x="625859" y="0"/>
                    </a:moveTo>
                    <a:lnTo>
                      <a:pt x="614347" y="140708"/>
                    </a:lnTo>
                    <a:cubicBezTo>
                      <a:pt x="560749" y="463447"/>
                      <a:pt x="354449" y="717647"/>
                      <a:pt x="92524" y="783689"/>
                    </a:cubicBezTo>
                    <a:lnTo>
                      <a:pt x="31239" y="795214"/>
                    </a:lnTo>
                    <a:lnTo>
                      <a:pt x="13892" y="744229"/>
                    </a:lnTo>
                    <a:cubicBezTo>
                      <a:pt x="4783" y="703619"/>
                      <a:pt x="0" y="661572"/>
                      <a:pt x="0" y="618505"/>
                    </a:cubicBezTo>
                    <a:cubicBezTo>
                      <a:pt x="0" y="317040"/>
                      <a:pt x="234382" y="65518"/>
                      <a:pt x="545963" y="734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  <a:alpha val="8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8FACED78-7AD2-4778-B8F3-6FAB2AE57FB9}"/>
                  </a:ext>
                </a:extLst>
              </p:cNvPr>
              <p:cNvSpPr/>
              <p:nvPr/>
            </p:nvSpPr>
            <p:spPr bwMode="auto">
              <a:xfrm rot="900000">
                <a:off x="693016" y="1758182"/>
                <a:ext cx="522166" cy="283156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EDD038E8-FC4C-4302-ADEB-281913F427B7}"/>
                  </a:ext>
                </a:extLst>
              </p:cNvPr>
              <p:cNvSpPr/>
              <p:nvPr/>
            </p:nvSpPr>
            <p:spPr bwMode="auto">
              <a:xfrm rot="6300000">
                <a:off x="829725" y="1825086"/>
                <a:ext cx="252131" cy="136724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E7F4435C-CE77-48A7-A303-00BA93FB6B72}"/>
                  </a:ext>
                </a:extLst>
              </p:cNvPr>
              <p:cNvSpPr/>
              <p:nvPr/>
            </p:nvSpPr>
            <p:spPr bwMode="auto">
              <a:xfrm rot="20700000" flipH="1">
                <a:off x="1386916" y="1758183"/>
                <a:ext cx="522166" cy="283156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919B385C-2C51-4FC6-AC00-6129B392CD1A}"/>
                  </a:ext>
                </a:extLst>
              </p:cNvPr>
              <p:cNvSpPr/>
              <p:nvPr/>
            </p:nvSpPr>
            <p:spPr bwMode="auto">
              <a:xfrm rot="15300000" flipH="1">
                <a:off x="1520241" y="1825087"/>
                <a:ext cx="252131" cy="136724"/>
              </a:xfrm>
              <a:custGeom>
                <a:avLst/>
                <a:gdLst>
                  <a:gd name="connsiteX0" fmla="*/ 295685 w 591370"/>
                  <a:gd name="connsiteY0" fmla="*/ 0 h 258900"/>
                  <a:gd name="connsiteX1" fmla="*/ 587558 w 591370"/>
                  <a:gd name="connsiteY1" fmla="*/ 121724 h 258900"/>
                  <a:gd name="connsiteX2" fmla="*/ 591370 w 591370"/>
                  <a:gd name="connsiteY2" fmla="*/ 129450 h 258900"/>
                  <a:gd name="connsiteX3" fmla="*/ 587558 w 591370"/>
                  <a:gd name="connsiteY3" fmla="*/ 137177 h 258900"/>
                  <a:gd name="connsiteX4" fmla="*/ 295685 w 591370"/>
                  <a:gd name="connsiteY4" fmla="*/ 258900 h 258900"/>
                  <a:gd name="connsiteX5" fmla="*/ 3812 w 591370"/>
                  <a:gd name="connsiteY5" fmla="*/ 137177 h 258900"/>
                  <a:gd name="connsiteX6" fmla="*/ 0 w 591370"/>
                  <a:gd name="connsiteY6" fmla="*/ 129450 h 258900"/>
                  <a:gd name="connsiteX7" fmla="*/ 3812 w 591370"/>
                  <a:gd name="connsiteY7" fmla="*/ 121724 h 258900"/>
                  <a:gd name="connsiteX8" fmla="*/ 295685 w 591370"/>
                  <a:gd name="connsiteY8" fmla="*/ 0 h 258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1370" h="258900">
                    <a:moveTo>
                      <a:pt x="295685" y="0"/>
                    </a:moveTo>
                    <a:cubicBezTo>
                      <a:pt x="426894" y="0"/>
                      <a:pt x="539471" y="50192"/>
                      <a:pt x="587558" y="121724"/>
                    </a:cubicBezTo>
                    <a:lnTo>
                      <a:pt x="591370" y="129450"/>
                    </a:lnTo>
                    <a:lnTo>
                      <a:pt x="587558" y="137177"/>
                    </a:lnTo>
                    <a:cubicBezTo>
                      <a:pt x="539471" y="208708"/>
                      <a:pt x="426894" y="258900"/>
                      <a:pt x="295685" y="258900"/>
                    </a:cubicBezTo>
                    <a:cubicBezTo>
                      <a:pt x="164477" y="258900"/>
                      <a:pt x="51900" y="208708"/>
                      <a:pt x="3812" y="137177"/>
                    </a:cubicBezTo>
                    <a:lnTo>
                      <a:pt x="0" y="129450"/>
                    </a:lnTo>
                    <a:lnTo>
                      <a:pt x="3812" y="121724"/>
                    </a:lnTo>
                    <a:cubicBezTo>
                      <a:pt x="51900" y="50192"/>
                      <a:pt x="164477" y="0"/>
                      <a:pt x="29568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86" name="グループ化 285">
            <a:extLst>
              <a:ext uri="{FF2B5EF4-FFF2-40B4-BE49-F238E27FC236}">
                <a16:creationId xmlns:a16="http://schemas.microsoft.com/office/drawing/2014/main" id="{2E05CD0D-47FA-4290-8C3F-89D103AAFB1A}"/>
              </a:ext>
            </a:extLst>
          </p:cNvPr>
          <p:cNvGrpSpPr/>
          <p:nvPr/>
        </p:nvGrpSpPr>
        <p:grpSpPr>
          <a:xfrm>
            <a:off x="2395652" y="4687175"/>
            <a:ext cx="1290246" cy="1660361"/>
            <a:chOff x="2117788" y="1042720"/>
            <a:chExt cx="1635503" cy="2104657"/>
          </a:xfrm>
        </p:grpSpPr>
        <p:sp>
          <p:nvSpPr>
            <p:cNvPr id="287" name="二等辺三角形 9">
              <a:extLst>
                <a:ext uri="{FF2B5EF4-FFF2-40B4-BE49-F238E27FC236}">
                  <a16:creationId xmlns:a16="http://schemas.microsoft.com/office/drawing/2014/main" id="{F8ECE5AD-088D-4233-890E-28332C2E5680}"/>
                </a:ext>
              </a:extLst>
            </p:cNvPr>
            <p:cNvSpPr/>
            <p:nvPr/>
          </p:nvSpPr>
          <p:spPr bwMode="auto">
            <a:xfrm rot="1800000" flipH="1">
              <a:off x="3107256" y="1042721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C66"/>
                </a:gs>
                <a:gs pos="50000">
                  <a:srgbClr val="FF9933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二等辺三角形 9">
              <a:extLst>
                <a:ext uri="{FF2B5EF4-FFF2-40B4-BE49-F238E27FC236}">
                  <a16:creationId xmlns:a16="http://schemas.microsoft.com/office/drawing/2014/main" id="{886EE50A-8C54-488F-9827-9599F6F8406E}"/>
                </a:ext>
              </a:extLst>
            </p:cNvPr>
            <p:cNvSpPr/>
            <p:nvPr/>
          </p:nvSpPr>
          <p:spPr bwMode="auto">
            <a:xfrm rot="1800000" flipH="1">
              <a:off x="3195956" y="1209153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二等辺三角形 9">
              <a:extLst>
                <a:ext uri="{FF2B5EF4-FFF2-40B4-BE49-F238E27FC236}">
                  <a16:creationId xmlns:a16="http://schemas.microsoft.com/office/drawing/2014/main" id="{28FBF64D-832F-48B0-9886-8DCF8F308C61}"/>
                </a:ext>
              </a:extLst>
            </p:cNvPr>
            <p:cNvSpPr/>
            <p:nvPr/>
          </p:nvSpPr>
          <p:spPr bwMode="auto">
            <a:xfrm rot="19800000">
              <a:off x="2168047" y="1042720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C66"/>
                </a:gs>
                <a:gs pos="50000">
                  <a:srgbClr val="FF9933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二等辺三角形 9">
              <a:extLst>
                <a:ext uri="{FF2B5EF4-FFF2-40B4-BE49-F238E27FC236}">
                  <a16:creationId xmlns:a16="http://schemas.microsoft.com/office/drawing/2014/main" id="{3A141282-87A1-44E9-86F5-F0FCD606CE5A}"/>
                </a:ext>
              </a:extLst>
            </p:cNvPr>
            <p:cNvSpPr/>
            <p:nvPr/>
          </p:nvSpPr>
          <p:spPr bwMode="auto">
            <a:xfrm rot="19800000">
              <a:off x="2345937" y="1209152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F64782D8-C41C-4998-9B9A-472ED98A329E}"/>
                </a:ext>
              </a:extLst>
            </p:cNvPr>
            <p:cNvSpPr/>
            <p:nvPr/>
          </p:nvSpPr>
          <p:spPr bwMode="auto">
            <a:xfrm>
              <a:off x="2117788" y="2341276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4952" h="446685">
                  <a:moveTo>
                    <a:pt x="71863" y="0"/>
                  </a:move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  <a:lnTo>
                    <a:pt x="654952" y="229297"/>
                  </a:ln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2" name="楕円 291">
              <a:extLst>
                <a:ext uri="{FF2B5EF4-FFF2-40B4-BE49-F238E27FC236}">
                  <a16:creationId xmlns:a16="http://schemas.microsoft.com/office/drawing/2014/main" id="{8AE62054-94E7-438C-A566-ABAE59BEBD83}"/>
                </a:ext>
              </a:extLst>
            </p:cNvPr>
            <p:cNvSpPr/>
            <p:nvPr/>
          </p:nvSpPr>
          <p:spPr bwMode="auto">
            <a:xfrm>
              <a:off x="3072745" y="2561063"/>
              <a:ext cx="156883" cy="498774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楕円 292">
              <a:extLst>
                <a:ext uri="{FF2B5EF4-FFF2-40B4-BE49-F238E27FC236}">
                  <a16:creationId xmlns:a16="http://schemas.microsoft.com/office/drawing/2014/main" id="{E6726B59-77BC-4D4F-A2B6-4634A3954EB5}"/>
                </a:ext>
              </a:extLst>
            </p:cNvPr>
            <p:cNvSpPr/>
            <p:nvPr/>
          </p:nvSpPr>
          <p:spPr bwMode="auto">
            <a:xfrm>
              <a:off x="2692910" y="2561063"/>
              <a:ext cx="156883" cy="498774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2C347F6D-E41F-4208-A1B0-732C1C0F9BA8}"/>
                </a:ext>
              </a:extLst>
            </p:cNvPr>
            <p:cNvSpPr/>
            <p:nvPr/>
          </p:nvSpPr>
          <p:spPr bwMode="auto">
            <a:xfrm>
              <a:off x="2468034" y="1763903"/>
              <a:ext cx="987324" cy="1383474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B3F1DA4B-8BD6-4B4D-8C10-3F567E09BFA8}"/>
                </a:ext>
              </a:extLst>
            </p:cNvPr>
            <p:cNvSpPr/>
            <p:nvPr/>
          </p:nvSpPr>
          <p:spPr bwMode="auto">
            <a:xfrm>
              <a:off x="2277930" y="1313401"/>
              <a:ext cx="1367530" cy="1247662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楕円 295">
              <a:extLst>
                <a:ext uri="{FF2B5EF4-FFF2-40B4-BE49-F238E27FC236}">
                  <a16:creationId xmlns:a16="http://schemas.microsoft.com/office/drawing/2014/main" id="{E11BA3B6-9607-48DF-AB6B-DEE1627636CD}"/>
                </a:ext>
              </a:extLst>
            </p:cNvPr>
            <p:cNvSpPr/>
            <p:nvPr/>
          </p:nvSpPr>
          <p:spPr bwMode="auto">
            <a:xfrm>
              <a:off x="2665637" y="2212610"/>
              <a:ext cx="582801" cy="409908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623DE139-7939-44FD-ACCB-65254591E65F}"/>
                </a:ext>
              </a:extLst>
            </p:cNvPr>
            <p:cNvSpPr/>
            <p:nvPr/>
          </p:nvSpPr>
          <p:spPr bwMode="auto">
            <a:xfrm>
              <a:off x="2814154" y="2463819"/>
              <a:ext cx="285768" cy="90846"/>
            </a:xfrm>
            <a:custGeom>
              <a:avLst/>
              <a:gdLst>
                <a:gd name="connsiteX0" fmla="*/ 142884 w 285768"/>
                <a:gd name="connsiteY0" fmla="*/ 0 h 90846"/>
                <a:gd name="connsiteX1" fmla="*/ 280719 w 285768"/>
                <a:gd name="connsiteY1" fmla="*/ 40156 h 90846"/>
                <a:gd name="connsiteX2" fmla="*/ 285768 w 285768"/>
                <a:gd name="connsiteY2" fmla="*/ 45423 h 90846"/>
                <a:gd name="connsiteX3" fmla="*/ 280719 w 285768"/>
                <a:gd name="connsiteY3" fmla="*/ 50690 h 90846"/>
                <a:gd name="connsiteX4" fmla="*/ 142884 w 285768"/>
                <a:gd name="connsiteY4" fmla="*/ 90846 h 90846"/>
                <a:gd name="connsiteX5" fmla="*/ 5049 w 285768"/>
                <a:gd name="connsiteY5" fmla="*/ 50690 h 90846"/>
                <a:gd name="connsiteX6" fmla="*/ 0 w 285768"/>
                <a:gd name="connsiteY6" fmla="*/ 45423 h 90846"/>
                <a:gd name="connsiteX7" fmla="*/ 5049 w 285768"/>
                <a:gd name="connsiteY7" fmla="*/ 40156 h 90846"/>
                <a:gd name="connsiteX8" fmla="*/ 142884 w 285768"/>
                <a:gd name="connsiteY8" fmla="*/ 0 h 90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68" h="90846">
                  <a:moveTo>
                    <a:pt x="142884" y="0"/>
                  </a:moveTo>
                  <a:cubicBezTo>
                    <a:pt x="196712" y="0"/>
                    <a:pt x="245444" y="15346"/>
                    <a:pt x="280719" y="40156"/>
                  </a:cubicBezTo>
                  <a:lnTo>
                    <a:pt x="285768" y="45423"/>
                  </a:lnTo>
                  <a:lnTo>
                    <a:pt x="280719" y="50690"/>
                  </a:lnTo>
                  <a:cubicBezTo>
                    <a:pt x="245444" y="75501"/>
                    <a:pt x="196712" y="90846"/>
                    <a:pt x="142884" y="90846"/>
                  </a:cubicBezTo>
                  <a:cubicBezTo>
                    <a:pt x="89056" y="90846"/>
                    <a:pt x="40324" y="75501"/>
                    <a:pt x="5049" y="50690"/>
                  </a:cubicBezTo>
                  <a:lnTo>
                    <a:pt x="0" y="45423"/>
                  </a:lnTo>
                  <a:lnTo>
                    <a:pt x="5049" y="40156"/>
                  </a:lnTo>
                  <a:cubicBezTo>
                    <a:pt x="40324" y="15346"/>
                    <a:pt x="89056" y="0"/>
                    <a:pt x="142884" y="0"/>
                  </a:cubicBezTo>
                  <a:close/>
                </a:path>
              </a:pathLst>
            </a:custGeom>
            <a:solidFill>
              <a:srgbClr val="FF66CC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C7550109-8DE2-48B6-B5A7-2FA4E26FFB8E}"/>
                </a:ext>
              </a:extLst>
            </p:cNvPr>
            <p:cNvSpPr/>
            <p:nvPr/>
          </p:nvSpPr>
          <p:spPr bwMode="auto">
            <a:xfrm>
              <a:off x="2762109" y="2280464"/>
              <a:ext cx="389858" cy="228779"/>
            </a:xfrm>
            <a:custGeom>
              <a:avLst/>
              <a:gdLst>
                <a:gd name="connsiteX0" fmla="*/ 194929 w 389858"/>
                <a:gd name="connsiteY0" fmla="*/ 0 h 228779"/>
                <a:gd name="connsiteX1" fmla="*/ 389858 w 389858"/>
                <a:gd name="connsiteY1" fmla="*/ 137101 h 228779"/>
                <a:gd name="connsiteX2" fmla="*/ 374539 w 389858"/>
                <a:gd name="connsiteY2" fmla="*/ 190467 h 228779"/>
                <a:gd name="connsiteX3" fmla="*/ 337813 w 389858"/>
                <a:gd name="connsiteY3" fmla="*/ 228779 h 228779"/>
                <a:gd name="connsiteX4" fmla="*/ 332764 w 389858"/>
                <a:gd name="connsiteY4" fmla="*/ 223512 h 228779"/>
                <a:gd name="connsiteX5" fmla="*/ 194929 w 389858"/>
                <a:gd name="connsiteY5" fmla="*/ 183356 h 228779"/>
                <a:gd name="connsiteX6" fmla="*/ 57094 w 389858"/>
                <a:gd name="connsiteY6" fmla="*/ 223512 h 228779"/>
                <a:gd name="connsiteX7" fmla="*/ 52045 w 389858"/>
                <a:gd name="connsiteY7" fmla="*/ 228779 h 228779"/>
                <a:gd name="connsiteX8" fmla="*/ 15319 w 389858"/>
                <a:gd name="connsiteY8" fmla="*/ 190467 h 228779"/>
                <a:gd name="connsiteX9" fmla="*/ 0 w 389858"/>
                <a:gd name="connsiteY9" fmla="*/ 137101 h 228779"/>
                <a:gd name="connsiteX10" fmla="*/ 194929 w 389858"/>
                <a:gd name="connsiteY10" fmla="*/ 0 h 228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9858" h="228779">
                  <a:moveTo>
                    <a:pt x="194929" y="0"/>
                  </a:moveTo>
                  <a:cubicBezTo>
                    <a:pt x="302585" y="0"/>
                    <a:pt x="389858" y="61382"/>
                    <a:pt x="389858" y="137101"/>
                  </a:cubicBezTo>
                  <a:cubicBezTo>
                    <a:pt x="389858" y="156031"/>
                    <a:pt x="384404" y="174064"/>
                    <a:pt x="374539" y="190467"/>
                  </a:cubicBezTo>
                  <a:lnTo>
                    <a:pt x="337813" y="228779"/>
                  </a:lnTo>
                  <a:lnTo>
                    <a:pt x="332764" y="223512"/>
                  </a:lnTo>
                  <a:cubicBezTo>
                    <a:pt x="297489" y="198702"/>
                    <a:pt x="248757" y="183356"/>
                    <a:pt x="194929" y="183356"/>
                  </a:cubicBezTo>
                  <a:cubicBezTo>
                    <a:pt x="141101" y="183356"/>
                    <a:pt x="92369" y="198702"/>
                    <a:pt x="57094" y="223512"/>
                  </a:cubicBezTo>
                  <a:lnTo>
                    <a:pt x="52045" y="228779"/>
                  </a:lnTo>
                  <a:lnTo>
                    <a:pt x="15319" y="190467"/>
                  </a:lnTo>
                  <a:cubicBezTo>
                    <a:pt x="5455" y="174064"/>
                    <a:pt x="0" y="156031"/>
                    <a:pt x="0" y="137101"/>
                  </a:cubicBezTo>
                  <a:cubicBezTo>
                    <a:pt x="0" y="61382"/>
                    <a:pt x="87273" y="0"/>
                    <a:pt x="194929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CCD04F19-023B-46F8-9878-444346CDE05D}"/>
                </a:ext>
              </a:extLst>
            </p:cNvPr>
            <p:cNvGrpSpPr/>
            <p:nvPr/>
          </p:nvGrpSpPr>
          <p:grpSpPr>
            <a:xfrm>
              <a:off x="2269057" y="2112448"/>
              <a:ext cx="1390910" cy="339531"/>
              <a:chOff x="5328317" y="5674840"/>
              <a:chExt cx="1217607" cy="339531"/>
            </a:xfrm>
          </p:grpSpPr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7B571A11-11B9-4154-8340-59640F714C02}"/>
                  </a:ext>
                </a:extLst>
              </p:cNvPr>
              <p:cNvSpPr/>
              <p:nvPr/>
            </p:nvSpPr>
            <p:spPr bwMode="auto">
              <a:xfrm>
                <a:off x="5548133" y="5691349"/>
                <a:ext cx="750274" cy="323022"/>
              </a:xfrm>
              <a:custGeom>
                <a:avLst/>
                <a:gdLst>
                  <a:gd name="connsiteX0" fmla="*/ 211332 w 732226"/>
                  <a:gd name="connsiteY0" fmla="*/ 0 h 235586"/>
                  <a:gd name="connsiteX1" fmla="*/ 360766 w 732226"/>
                  <a:gd name="connsiteY1" fmla="*/ 34501 h 235586"/>
                  <a:gd name="connsiteX2" fmla="*/ 366113 w 732226"/>
                  <a:gd name="connsiteY2" fmla="*/ 38921 h 235586"/>
                  <a:gd name="connsiteX3" fmla="*/ 371460 w 732226"/>
                  <a:gd name="connsiteY3" fmla="*/ 34501 h 235586"/>
                  <a:gd name="connsiteX4" fmla="*/ 520894 w 732226"/>
                  <a:gd name="connsiteY4" fmla="*/ 0 h 235586"/>
                  <a:gd name="connsiteX5" fmla="*/ 732226 w 732226"/>
                  <a:gd name="connsiteY5" fmla="*/ 117793 h 235586"/>
                  <a:gd name="connsiteX6" fmla="*/ 520894 w 732226"/>
                  <a:gd name="connsiteY6" fmla="*/ 235586 h 235586"/>
                  <a:gd name="connsiteX7" fmla="*/ 371460 w 732226"/>
                  <a:gd name="connsiteY7" fmla="*/ 201085 h 235586"/>
                  <a:gd name="connsiteX8" fmla="*/ 366113 w 732226"/>
                  <a:gd name="connsiteY8" fmla="*/ 196665 h 235586"/>
                  <a:gd name="connsiteX9" fmla="*/ 360766 w 732226"/>
                  <a:gd name="connsiteY9" fmla="*/ 201085 h 235586"/>
                  <a:gd name="connsiteX10" fmla="*/ 211332 w 732226"/>
                  <a:gd name="connsiteY10" fmla="*/ 235586 h 235586"/>
                  <a:gd name="connsiteX11" fmla="*/ 0 w 732226"/>
                  <a:gd name="connsiteY11" fmla="*/ 117793 h 235586"/>
                  <a:gd name="connsiteX12" fmla="*/ 211332 w 732226"/>
                  <a:gd name="connsiteY12" fmla="*/ 0 h 235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2226" h="235586">
                    <a:moveTo>
                      <a:pt x="211332" y="0"/>
                    </a:moveTo>
                    <a:cubicBezTo>
                      <a:pt x="269689" y="0"/>
                      <a:pt x="322523" y="13185"/>
                      <a:pt x="360766" y="34501"/>
                    </a:cubicBezTo>
                    <a:lnTo>
                      <a:pt x="366113" y="38921"/>
                    </a:lnTo>
                    <a:lnTo>
                      <a:pt x="371460" y="34501"/>
                    </a:lnTo>
                    <a:cubicBezTo>
                      <a:pt x="409704" y="13185"/>
                      <a:pt x="462537" y="0"/>
                      <a:pt x="520894" y="0"/>
                    </a:cubicBezTo>
                    <a:cubicBezTo>
                      <a:pt x="637609" y="0"/>
                      <a:pt x="732226" y="52738"/>
                      <a:pt x="732226" y="117793"/>
                    </a:cubicBezTo>
                    <a:cubicBezTo>
                      <a:pt x="732226" y="182848"/>
                      <a:pt x="637609" y="235586"/>
                      <a:pt x="520894" y="235586"/>
                    </a:cubicBezTo>
                    <a:cubicBezTo>
                      <a:pt x="462537" y="235586"/>
                      <a:pt x="409704" y="222402"/>
                      <a:pt x="371460" y="201085"/>
                    </a:cubicBezTo>
                    <a:lnTo>
                      <a:pt x="366113" y="196665"/>
                    </a:lnTo>
                    <a:lnTo>
                      <a:pt x="360766" y="201085"/>
                    </a:lnTo>
                    <a:cubicBezTo>
                      <a:pt x="322523" y="222402"/>
                      <a:pt x="269689" y="235586"/>
                      <a:pt x="211332" y="235586"/>
                    </a:cubicBezTo>
                    <a:cubicBezTo>
                      <a:pt x="94617" y="235586"/>
                      <a:pt x="0" y="182848"/>
                      <a:pt x="0" y="117793"/>
                    </a:cubicBezTo>
                    <a:cubicBezTo>
                      <a:pt x="0" y="52738"/>
                      <a:pt x="94617" y="0"/>
                      <a:pt x="21133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A1A7B111-51AD-4716-B2FC-68227DAE0607}"/>
                  </a:ext>
                </a:extLst>
              </p:cNvPr>
              <p:cNvSpPr/>
              <p:nvPr/>
            </p:nvSpPr>
            <p:spPr bwMode="auto">
              <a:xfrm>
                <a:off x="5827377" y="5674840"/>
                <a:ext cx="213854" cy="16929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29898962-09F4-4EF7-9DF7-F396D92D8295}"/>
                  </a:ext>
                </a:extLst>
              </p:cNvPr>
              <p:cNvSpPr/>
              <p:nvPr/>
            </p:nvSpPr>
            <p:spPr bwMode="auto">
              <a:xfrm>
                <a:off x="5896007" y="5706574"/>
                <a:ext cx="76594" cy="4715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月 306">
                <a:extLst>
                  <a:ext uri="{FF2B5EF4-FFF2-40B4-BE49-F238E27FC236}">
                    <a16:creationId xmlns:a16="http://schemas.microsoft.com/office/drawing/2014/main" id="{5615A615-B9F5-4A16-AA5B-7504469D7729}"/>
                  </a:ext>
                </a:extLst>
              </p:cNvPr>
              <p:cNvSpPr/>
              <p:nvPr/>
            </p:nvSpPr>
            <p:spPr bwMode="auto">
              <a:xfrm rot="6300000">
                <a:off x="5520869" y="5614547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月 307">
                <a:extLst>
                  <a:ext uri="{FF2B5EF4-FFF2-40B4-BE49-F238E27FC236}">
                    <a16:creationId xmlns:a16="http://schemas.microsoft.com/office/drawing/2014/main" id="{38B00757-AD87-432D-8BBE-79BF022D8F88}"/>
                  </a:ext>
                </a:extLst>
              </p:cNvPr>
              <p:cNvSpPr/>
              <p:nvPr/>
            </p:nvSpPr>
            <p:spPr bwMode="auto">
              <a:xfrm rot="5400000">
                <a:off x="5473495" y="5678239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月 308">
                <a:extLst>
                  <a:ext uri="{FF2B5EF4-FFF2-40B4-BE49-F238E27FC236}">
                    <a16:creationId xmlns:a16="http://schemas.microsoft.com/office/drawing/2014/main" id="{9038F847-4EF7-436B-BA2A-5B50DC40B89B}"/>
                  </a:ext>
                </a:extLst>
              </p:cNvPr>
              <p:cNvSpPr/>
              <p:nvPr/>
            </p:nvSpPr>
            <p:spPr bwMode="auto">
              <a:xfrm rot="4863801">
                <a:off x="5510148" y="5749692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月 309">
                <a:extLst>
                  <a:ext uri="{FF2B5EF4-FFF2-40B4-BE49-F238E27FC236}">
                    <a16:creationId xmlns:a16="http://schemas.microsoft.com/office/drawing/2014/main" id="{C4D5CE45-33A9-40FE-A941-19B505204EE6}"/>
                  </a:ext>
                </a:extLst>
              </p:cNvPr>
              <p:cNvSpPr/>
              <p:nvPr/>
            </p:nvSpPr>
            <p:spPr bwMode="auto">
              <a:xfrm rot="15300000" flipH="1">
                <a:off x="6321411" y="5614547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月 310">
                <a:extLst>
                  <a:ext uri="{FF2B5EF4-FFF2-40B4-BE49-F238E27FC236}">
                    <a16:creationId xmlns:a16="http://schemas.microsoft.com/office/drawing/2014/main" id="{3CA50C67-C7B8-4C1A-98AF-B8598B551F59}"/>
                  </a:ext>
                </a:extLst>
              </p:cNvPr>
              <p:cNvSpPr/>
              <p:nvPr/>
            </p:nvSpPr>
            <p:spPr bwMode="auto">
              <a:xfrm rot="16200000" flipH="1">
                <a:off x="6368785" y="5678239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月 311">
                <a:extLst>
                  <a:ext uri="{FF2B5EF4-FFF2-40B4-BE49-F238E27FC236}">
                    <a16:creationId xmlns:a16="http://schemas.microsoft.com/office/drawing/2014/main" id="{841B4DCC-AFE7-4D99-BC0B-A18180AEE2E3}"/>
                  </a:ext>
                </a:extLst>
              </p:cNvPr>
              <p:cNvSpPr/>
              <p:nvPr/>
            </p:nvSpPr>
            <p:spPr bwMode="auto">
              <a:xfrm rot="16736199" flipH="1">
                <a:off x="6332131" y="5749692"/>
                <a:ext cx="31962" cy="32231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7EA8037A-FC9B-4CE0-8C38-B109842D9E4B}"/>
                </a:ext>
              </a:extLst>
            </p:cNvPr>
            <p:cNvSpPr/>
            <p:nvPr/>
          </p:nvSpPr>
          <p:spPr bwMode="auto">
            <a:xfrm>
              <a:off x="3015821" y="1323160"/>
              <a:ext cx="630107" cy="791815"/>
            </a:xfrm>
            <a:custGeom>
              <a:avLst/>
              <a:gdLst>
                <a:gd name="connsiteX0" fmla="*/ 0 w 630107"/>
                <a:gd name="connsiteY0" fmla="*/ 0 h 791815"/>
                <a:gd name="connsiteX1" fmla="*/ 84145 w 630107"/>
                <a:gd name="connsiteY1" fmla="*/ 7739 h 791815"/>
                <a:gd name="connsiteX2" fmla="*/ 630107 w 630107"/>
                <a:gd name="connsiteY2" fmla="*/ 618896 h 791815"/>
                <a:gd name="connsiteX3" fmla="*/ 616215 w 630107"/>
                <a:gd name="connsiteY3" fmla="*/ 744620 h 791815"/>
                <a:gd name="connsiteX4" fmla="*/ 600158 w 630107"/>
                <a:gd name="connsiteY4" fmla="*/ 791815 h 791815"/>
                <a:gd name="connsiteX5" fmla="*/ 599556 w 630107"/>
                <a:gd name="connsiteY5" fmla="*/ 791777 h 791815"/>
                <a:gd name="connsiteX6" fmla="*/ 11149 w 630107"/>
                <a:gd name="connsiteY6" fmla="*/ 136275 h 791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107" h="791815">
                  <a:moveTo>
                    <a:pt x="0" y="0"/>
                  </a:moveTo>
                  <a:lnTo>
                    <a:pt x="84145" y="7739"/>
                  </a:lnTo>
                  <a:cubicBezTo>
                    <a:pt x="395725" y="65909"/>
                    <a:pt x="630107" y="317431"/>
                    <a:pt x="630107" y="618896"/>
                  </a:cubicBezTo>
                  <a:cubicBezTo>
                    <a:pt x="630107" y="661963"/>
                    <a:pt x="625324" y="704010"/>
                    <a:pt x="616215" y="744620"/>
                  </a:cubicBezTo>
                  <a:lnTo>
                    <a:pt x="600158" y="791815"/>
                  </a:lnTo>
                  <a:lnTo>
                    <a:pt x="599556" y="791777"/>
                  </a:lnTo>
                  <a:cubicBezTo>
                    <a:pt x="306491" y="755105"/>
                    <a:pt x="69213" y="485909"/>
                    <a:pt x="11149" y="136275"/>
                  </a:cubicBezTo>
                  <a:close/>
                </a:path>
              </a:pathLst>
            </a:custGeom>
            <a:solidFill>
              <a:srgbClr val="FF9933">
                <a:alpha val="90000"/>
              </a:srgb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B8E9F6F9-E09C-438C-8098-D0964F870629}"/>
                </a:ext>
              </a:extLst>
            </p:cNvPr>
            <p:cNvSpPr/>
            <p:nvPr/>
          </p:nvSpPr>
          <p:spPr bwMode="auto">
            <a:xfrm>
              <a:off x="2278398" y="1318727"/>
              <a:ext cx="625859" cy="795214"/>
            </a:xfrm>
            <a:custGeom>
              <a:avLst/>
              <a:gdLst>
                <a:gd name="connsiteX0" fmla="*/ 625859 w 625859"/>
                <a:gd name="connsiteY0" fmla="*/ 0 h 795214"/>
                <a:gd name="connsiteX1" fmla="*/ 614347 w 625859"/>
                <a:gd name="connsiteY1" fmla="*/ 140708 h 795214"/>
                <a:gd name="connsiteX2" fmla="*/ 92524 w 625859"/>
                <a:gd name="connsiteY2" fmla="*/ 783689 h 795214"/>
                <a:gd name="connsiteX3" fmla="*/ 31239 w 625859"/>
                <a:gd name="connsiteY3" fmla="*/ 795214 h 795214"/>
                <a:gd name="connsiteX4" fmla="*/ 13892 w 625859"/>
                <a:gd name="connsiteY4" fmla="*/ 744229 h 795214"/>
                <a:gd name="connsiteX5" fmla="*/ 0 w 625859"/>
                <a:gd name="connsiteY5" fmla="*/ 618505 h 795214"/>
                <a:gd name="connsiteX6" fmla="*/ 545963 w 625859"/>
                <a:gd name="connsiteY6" fmla="*/ 7348 h 79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5859" h="795214">
                  <a:moveTo>
                    <a:pt x="625859" y="0"/>
                  </a:moveTo>
                  <a:lnTo>
                    <a:pt x="614347" y="140708"/>
                  </a:lnTo>
                  <a:cubicBezTo>
                    <a:pt x="560749" y="463447"/>
                    <a:pt x="354449" y="717647"/>
                    <a:pt x="92524" y="783689"/>
                  </a:cubicBezTo>
                  <a:lnTo>
                    <a:pt x="31239" y="795214"/>
                  </a:lnTo>
                  <a:lnTo>
                    <a:pt x="13892" y="744229"/>
                  </a:lnTo>
                  <a:cubicBezTo>
                    <a:pt x="4783" y="703619"/>
                    <a:pt x="0" y="661572"/>
                    <a:pt x="0" y="618505"/>
                  </a:cubicBezTo>
                  <a:cubicBezTo>
                    <a:pt x="0" y="317040"/>
                    <a:pt x="234382" y="65518"/>
                    <a:pt x="545963" y="73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8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7E483917-64AE-4452-9339-CDFB0B305E1E}"/>
                </a:ext>
              </a:extLst>
            </p:cNvPr>
            <p:cNvSpPr/>
            <p:nvPr/>
          </p:nvSpPr>
          <p:spPr bwMode="auto">
            <a:xfrm rot="900000">
              <a:off x="2336020" y="1801956"/>
              <a:ext cx="501899" cy="152820"/>
            </a:xfrm>
            <a:custGeom>
              <a:avLst/>
              <a:gdLst>
                <a:gd name="connsiteX0" fmla="*/ 157643 w 501899"/>
                <a:gd name="connsiteY0" fmla="*/ 9800 h 152820"/>
                <a:gd name="connsiteX1" fmla="*/ 240816 w 501899"/>
                <a:gd name="connsiteY1" fmla="*/ 0 h 152820"/>
                <a:gd name="connsiteX2" fmla="*/ 498533 w 501899"/>
                <a:gd name="connsiteY2" fmla="*/ 133128 h 152820"/>
                <a:gd name="connsiteX3" fmla="*/ 501899 w 501899"/>
                <a:gd name="connsiteY3" fmla="*/ 141578 h 152820"/>
                <a:gd name="connsiteX4" fmla="*/ 498533 w 501899"/>
                <a:gd name="connsiteY4" fmla="*/ 150029 h 152820"/>
                <a:gd name="connsiteX5" fmla="*/ 496360 w 501899"/>
                <a:gd name="connsiteY5" fmla="*/ 152820 h 152820"/>
                <a:gd name="connsiteX6" fmla="*/ 422018 w 501899"/>
                <a:gd name="connsiteY6" fmla="*/ 114998 h 152820"/>
                <a:gd name="connsiteX7" fmla="*/ 204361 w 501899"/>
                <a:gd name="connsiteY7" fmla="*/ 77771 h 152820"/>
                <a:gd name="connsiteX8" fmla="*/ 88598 w 501899"/>
                <a:gd name="connsiteY8" fmla="*/ 87571 h 152820"/>
                <a:gd name="connsiteX9" fmla="*/ 0 w 501899"/>
                <a:gd name="connsiteY9" fmla="*/ 111419 h 152820"/>
                <a:gd name="connsiteX10" fmla="*/ 24988 w 501899"/>
                <a:gd name="connsiteY10" fmla="*/ 79322 h 152820"/>
                <a:gd name="connsiteX11" fmla="*/ 157643 w 501899"/>
                <a:gd name="connsiteY11" fmla="*/ 9800 h 15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1899" h="152820">
                  <a:moveTo>
                    <a:pt x="157643" y="9800"/>
                  </a:moveTo>
                  <a:cubicBezTo>
                    <a:pt x="183917" y="3431"/>
                    <a:pt x="211853" y="0"/>
                    <a:pt x="240816" y="0"/>
                  </a:cubicBezTo>
                  <a:cubicBezTo>
                    <a:pt x="356671" y="0"/>
                    <a:pt x="456073" y="54894"/>
                    <a:pt x="498533" y="133128"/>
                  </a:cubicBezTo>
                  <a:lnTo>
                    <a:pt x="501899" y="141578"/>
                  </a:lnTo>
                  <a:lnTo>
                    <a:pt x="498533" y="150029"/>
                  </a:lnTo>
                  <a:lnTo>
                    <a:pt x="496360" y="152820"/>
                  </a:lnTo>
                  <a:lnTo>
                    <a:pt x="422018" y="114998"/>
                  </a:lnTo>
                  <a:cubicBezTo>
                    <a:pt x="359887" y="91495"/>
                    <a:pt x="284986" y="77771"/>
                    <a:pt x="204361" y="77771"/>
                  </a:cubicBezTo>
                  <a:cubicBezTo>
                    <a:pt x="164049" y="77771"/>
                    <a:pt x="125167" y="81202"/>
                    <a:pt x="88598" y="87571"/>
                  </a:cubicBezTo>
                  <a:lnTo>
                    <a:pt x="0" y="111419"/>
                  </a:lnTo>
                  <a:lnTo>
                    <a:pt x="24988" y="79322"/>
                  </a:lnTo>
                  <a:cubicBezTo>
                    <a:pt x="59189" y="47026"/>
                    <a:pt x="105094" y="22537"/>
                    <a:pt x="157643" y="9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B8A83B66-D386-4078-99DE-49835B59CF42}"/>
                </a:ext>
              </a:extLst>
            </p:cNvPr>
            <p:cNvSpPr/>
            <p:nvPr/>
          </p:nvSpPr>
          <p:spPr bwMode="auto">
            <a:xfrm rot="20700000" flipH="1">
              <a:off x="3023733" y="1801956"/>
              <a:ext cx="501899" cy="152820"/>
            </a:xfrm>
            <a:custGeom>
              <a:avLst/>
              <a:gdLst>
                <a:gd name="connsiteX0" fmla="*/ 157643 w 501899"/>
                <a:gd name="connsiteY0" fmla="*/ 9800 h 152820"/>
                <a:gd name="connsiteX1" fmla="*/ 240816 w 501899"/>
                <a:gd name="connsiteY1" fmla="*/ 0 h 152820"/>
                <a:gd name="connsiteX2" fmla="*/ 498533 w 501899"/>
                <a:gd name="connsiteY2" fmla="*/ 133128 h 152820"/>
                <a:gd name="connsiteX3" fmla="*/ 501899 w 501899"/>
                <a:gd name="connsiteY3" fmla="*/ 141578 h 152820"/>
                <a:gd name="connsiteX4" fmla="*/ 498533 w 501899"/>
                <a:gd name="connsiteY4" fmla="*/ 150029 h 152820"/>
                <a:gd name="connsiteX5" fmla="*/ 496360 w 501899"/>
                <a:gd name="connsiteY5" fmla="*/ 152820 h 152820"/>
                <a:gd name="connsiteX6" fmla="*/ 422018 w 501899"/>
                <a:gd name="connsiteY6" fmla="*/ 114998 h 152820"/>
                <a:gd name="connsiteX7" fmla="*/ 204361 w 501899"/>
                <a:gd name="connsiteY7" fmla="*/ 77771 h 152820"/>
                <a:gd name="connsiteX8" fmla="*/ 88598 w 501899"/>
                <a:gd name="connsiteY8" fmla="*/ 87571 h 152820"/>
                <a:gd name="connsiteX9" fmla="*/ 0 w 501899"/>
                <a:gd name="connsiteY9" fmla="*/ 111419 h 152820"/>
                <a:gd name="connsiteX10" fmla="*/ 24988 w 501899"/>
                <a:gd name="connsiteY10" fmla="*/ 79322 h 152820"/>
                <a:gd name="connsiteX11" fmla="*/ 157643 w 501899"/>
                <a:gd name="connsiteY11" fmla="*/ 9800 h 15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1899" h="152820">
                  <a:moveTo>
                    <a:pt x="157643" y="9800"/>
                  </a:moveTo>
                  <a:cubicBezTo>
                    <a:pt x="183917" y="3431"/>
                    <a:pt x="211853" y="0"/>
                    <a:pt x="240816" y="0"/>
                  </a:cubicBezTo>
                  <a:cubicBezTo>
                    <a:pt x="356671" y="0"/>
                    <a:pt x="456073" y="54894"/>
                    <a:pt x="498533" y="133128"/>
                  </a:cubicBezTo>
                  <a:lnTo>
                    <a:pt x="501899" y="141578"/>
                  </a:lnTo>
                  <a:lnTo>
                    <a:pt x="498533" y="150029"/>
                  </a:lnTo>
                  <a:lnTo>
                    <a:pt x="496360" y="152820"/>
                  </a:lnTo>
                  <a:lnTo>
                    <a:pt x="422018" y="114998"/>
                  </a:lnTo>
                  <a:cubicBezTo>
                    <a:pt x="359887" y="91495"/>
                    <a:pt x="284986" y="77771"/>
                    <a:pt x="204361" y="77771"/>
                  </a:cubicBezTo>
                  <a:cubicBezTo>
                    <a:pt x="164049" y="77771"/>
                    <a:pt x="125167" y="81202"/>
                    <a:pt x="88598" y="87571"/>
                  </a:cubicBezTo>
                  <a:lnTo>
                    <a:pt x="0" y="111419"/>
                  </a:lnTo>
                  <a:lnTo>
                    <a:pt x="24988" y="79322"/>
                  </a:lnTo>
                  <a:cubicBezTo>
                    <a:pt x="59189" y="47026"/>
                    <a:pt x="105094" y="22537"/>
                    <a:pt x="157643" y="980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13" name="グループ化 312">
            <a:extLst>
              <a:ext uri="{FF2B5EF4-FFF2-40B4-BE49-F238E27FC236}">
                <a16:creationId xmlns:a16="http://schemas.microsoft.com/office/drawing/2014/main" id="{C1823C2D-FB07-4F47-A495-E670048EC9CB}"/>
              </a:ext>
            </a:extLst>
          </p:cNvPr>
          <p:cNvGrpSpPr/>
          <p:nvPr/>
        </p:nvGrpSpPr>
        <p:grpSpPr>
          <a:xfrm>
            <a:off x="4331399" y="4711891"/>
            <a:ext cx="1290246" cy="1660361"/>
            <a:chOff x="4078423" y="1067436"/>
            <a:chExt cx="1635503" cy="2104657"/>
          </a:xfrm>
        </p:grpSpPr>
        <p:sp>
          <p:nvSpPr>
            <p:cNvPr id="314" name="二等辺三角形 9">
              <a:extLst>
                <a:ext uri="{FF2B5EF4-FFF2-40B4-BE49-F238E27FC236}">
                  <a16:creationId xmlns:a16="http://schemas.microsoft.com/office/drawing/2014/main" id="{C273682C-7DBF-4ABB-8EDE-4C520E22B352}"/>
                </a:ext>
              </a:extLst>
            </p:cNvPr>
            <p:cNvSpPr/>
            <p:nvPr/>
          </p:nvSpPr>
          <p:spPr bwMode="auto">
            <a:xfrm rot="1800000" flipH="1">
              <a:off x="5067891" y="1067437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C66"/>
                </a:gs>
                <a:gs pos="50000">
                  <a:srgbClr val="FF9933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二等辺三角形 9">
              <a:extLst>
                <a:ext uri="{FF2B5EF4-FFF2-40B4-BE49-F238E27FC236}">
                  <a16:creationId xmlns:a16="http://schemas.microsoft.com/office/drawing/2014/main" id="{B53A85D3-4614-4712-9CEE-3078FF3D6587}"/>
                </a:ext>
              </a:extLst>
            </p:cNvPr>
            <p:cNvSpPr/>
            <p:nvPr/>
          </p:nvSpPr>
          <p:spPr bwMode="auto">
            <a:xfrm rot="1800000" flipH="1">
              <a:off x="5156591" y="1233869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二等辺三角形 9">
              <a:extLst>
                <a:ext uri="{FF2B5EF4-FFF2-40B4-BE49-F238E27FC236}">
                  <a16:creationId xmlns:a16="http://schemas.microsoft.com/office/drawing/2014/main" id="{6BF9DF55-03C2-417D-8EC1-93371716EDFB}"/>
                </a:ext>
              </a:extLst>
            </p:cNvPr>
            <p:cNvSpPr/>
            <p:nvPr/>
          </p:nvSpPr>
          <p:spPr bwMode="auto">
            <a:xfrm rot="19800000">
              <a:off x="4128682" y="1067436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C66"/>
                </a:gs>
                <a:gs pos="50000">
                  <a:srgbClr val="FF9933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二等辺三角形 9">
              <a:extLst>
                <a:ext uri="{FF2B5EF4-FFF2-40B4-BE49-F238E27FC236}">
                  <a16:creationId xmlns:a16="http://schemas.microsoft.com/office/drawing/2014/main" id="{5727B9B0-1D5D-4AD9-A726-DDD64CBCDA8B}"/>
                </a:ext>
              </a:extLst>
            </p:cNvPr>
            <p:cNvSpPr/>
            <p:nvPr/>
          </p:nvSpPr>
          <p:spPr bwMode="auto">
            <a:xfrm rot="19800000">
              <a:off x="4306572" y="1233868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0E51C6DE-C257-43A0-B228-CC66D73AB75C}"/>
                </a:ext>
              </a:extLst>
            </p:cNvPr>
            <p:cNvSpPr/>
            <p:nvPr/>
          </p:nvSpPr>
          <p:spPr bwMode="auto">
            <a:xfrm>
              <a:off x="4078423" y="2365992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4952" h="446685">
                  <a:moveTo>
                    <a:pt x="71863" y="0"/>
                  </a:move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  <a:lnTo>
                    <a:pt x="654952" y="229297"/>
                  </a:ln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9" name="楕円 318">
              <a:extLst>
                <a:ext uri="{FF2B5EF4-FFF2-40B4-BE49-F238E27FC236}">
                  <a16:creationId xmlns:a16="http://schemas.microsoft.com/office/drawing/2014/main" id="{5A29C2CD-165B-41B1-9B2D-99993F9004E3}"/>
                </a:ext>
              </a:extLst>
            </p:cNvPr>
            <p:cNvSpPr/>
            <p:nvPr/>
          </p:nvSpPr>
          <p:spPr bwMode="auto">
            <a:xfrm>
              <a:off x="5033380" y="2585779"/>
              <a:ext cx="156883" cy="498774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楕円 319">
              <a:extLst>
                <a:ext uri="{FF2B5EF4-FFF2-40B4-BE49-F238E27FC236}">
                  <a16:creationId xmlns:a16="http://schemas.microsoft.com/office/drawing/2014/main" id="{9FE8141A-6CC6-4307-AA23-04AAD1F26C35}"/>
                </a:ext>
              </a:extLst>
            </p:cNvPr>
            <p:cNvSpPr/>
            <p:nvPr/>
          </p:nvSpPr>
          <p:spPr bwMode="auto">
            <a:xfrm>
              <a:off x="4653545" y="2585779"/>
              <a:ext cx="156883" cy="498774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238D94B2-2B3E-4015-AB58-935AB710C69F}"/>
                </a:ext>
              </a:extLst>
            </p:cNvPr>
            <p:cNvSpPr/>
            <p:nvPr/>
          </p:nvSpPr>
          <p:spPr bwMode="auto">
            <a:xfrm>
              <a:off x="4428669" y="1788619"/>
              <a:ext cx="987324" cy="1383474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楕円 321">
              <a:extLst>
                <a:ext uri="{FF2B5EF4-FFF2-40B4-BE49-F238E27FC236}">
                  <a16:creationId xmlns:a16="http://schemas.microsoft.com/office/drawing/2014/main" id="{20C157F6-A589-4E12-8656-B76E81E8EEE8}"/>
                </a:ext>
              </a:extLst>
            </p:cNvPr>
            <p:cNvSpPr/>
            <p:nvPr/>
          </p:nvSpPr>
          <p:spPr bwMode="auto">
            <a:xfrm>
              <a:off x="4238565" y="1338117"/>
              <a:ext cx="1367530" cy="1247662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楕円 322">
              <a:extLst>
                <a:ext uri="{FF2B5EF4-FFF2-40B4-BE49-F238E27FC236}">
                  <a16:creationId xmlns:a16="http://schemas.microsoft.com/office/drawing/2014/main" id="{E8927F66-474B-4A23-8453-778C4A281F3F}"/>
                </a:ext>
              </a:extLst>
            </p:cNvPr>
            <p:cNvSpPr/>
            <p:nvPr/>
          </p:nvSpPr>
          <p:spPr bwMode="auto">
            <a:xfrm>
              <a:off x="4669496" y="2365991"/>
              <a:ext cx="496354" cy="29717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C298EA19-C78C-4D81-9411-DE7CA06BFCC1}"/>
                </a:ext>
              </a:extLst>
            </p:cNvPr>
            <p:cNvGrpSpPr/>
            <p:nvPr/>
          </p:nvGrpSpPr>
          <p:grpSpPr>
            <a:xfrm>
              <a:off x="4480794" y="2267730"/>
              <a:ext cx="857061" cy="339531"/>
              <a:chOff x="5548133" y="5805406"/>
              <a:chExt cx="750274" cy="339531"/>
            </a:xfrm>
          </p:grpSpPr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22DF60E0-955E-4CD0-AB5B-463FE3B5BA87}"/>
                  </a:ext>
                </a:extLst>
              </p:cNvPr>
              <p:cNvSpPr/>
              <p:nvPr/>
            </p:nvSpPr>
            <p:spPr bwMode="auto">
              <a:xfrm>
                <a:off x="5548133" y="5821915"/>
                <a:ext cx="750274" cy="323022"/>
              </a:xfrm>
              <a:custGeom>
                <a:avLst/>
                <a:gdLst>
                  <a:gd name="connsiteX0" fmla="*/ 211332 w 732226"/>
                  <a:gd name="connsiteY0" fmla="*/ 0 h 235586"/>
                  <a:gd name="connsiteX1" fmla="*/ 360766 w 732226"/>
                  <a:gd name="connsiteY1" fmla="*/ 34501 h 235586"/>
                  <a:gd name="connsiteX2" fmla="*/ 366113 w 732226"/>
                  <a:gd name="connsiteY2" fmla="*/ 38921 h 235586"/>
                  <a:gd name="connsiteX3" fmla="*/ 371460 w 732226"/>
                  <a:gd name="connsiteY3" fmla="*/ 34501 h 235586"/>
                  <a:gd name="connsiteX4" fmla="*/ 520894 w 732226"/>
                  <a:gd name="connsiteY4" fmla="*/ 0 h 235586"/>
                  <a:gd name="connsiteX5" fmla="*/ 732226 w 732226"/>
                  <a:gd name="connsiteY5" fmla="*/ 117793 h 235586"/>
                  <a:gd name="connsiteX6" fmla="*/ 520894 w 732226"/>
                  <a:gd name="connsiteY6" fmla="*/ 235586 h 235586"/>
                  <a:gd name="connsiteX7" fmla="*/ 371460 w 732226"/>
                  <a:gd name="connsiteY7" fmla="*/ 201085 h 235586"/>
                  <a:gd name="connsiteX8" fmla="*/ 366113 w 732226"/>
                  <a:gd name="connsiteY8" fmla="*/ 196665 h 235586"/>
                  <a:gd name="connsiteX9" fmla="*/ 360766 w 732226"/>
                  <a:gd name="connsiteY9" fmla="*/ 201085 h 235586"/>
                  <a:gd name="connsiteX10" fmla="*/ 211332 w 732226"/>
                  <a:gd name="connsiteY10" fmla="*/ 235586 h 235586"/>
                  <a:gd name="connsiteX11" fmla="*/ 0 w 732226"/>
                  <a:gd name="connsiteY11" fmla="*/ 117793 h 235586"/>
                  <a:gd name="connsiteX12" fmla="*/ 211332 w 732226"/>
                  <a:gd name="connsiteY12" fmla="*/ 0 h 235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2226" h="235586">
                    <a:moveTo>
                      <a:pt x="211332" y="0"/>
                    </a:moveTo>
                    <a:cubicBezTo>
                      <a:pt x="269689" y="0"/>
                      <a:pt x="322523" y="13185"/>
                      <a:pt x="360766" y="34501"/>
                    </a:cubicBezTo>
                    <a:lnTo>
                      <a:pt x="366113" y="38921"/>
                    </a:lnTo>
                    <a:lnTo>
                      <a:pt x="371460" y="34501"/>
                    </a:lnTo>
                    <a:cubicBezTo>
                      <a:pt x="409704" y="13185"/>
                      <a:pt x="462537" y="0"/>
                      <a:pt x="520894" y="0"/>
                    </a:cubicBezTo>
                    <a:cubicBezTo>
                      <a:pt x="637609" y="0"/>
                      <a:pt x="732226" y="52738"/>
                      <a:pt x="732226" y="117793"/>
                    </a:cubicBezTo>
                    <a:cubicBezTo>
                      <a:pt x="732226" y="182848"/>
                      <a:pt x="637609" y="235586"/>
                      <a:pt x="520894" y="235586"/>
                    </a:cubicBezTo>
                    <a:cubicBezTo>
                      <a:pt x="462537" y="235586"/>
                      <a:pt x="409704" y="222402"/>
                      <a:pt x="371460" y="201085"/>
                    </a:cubicBezTo>
                    <a:lnTo>
                      <a:pt x="366113" y="196665"/>
                    </a:lnTo>
                    <a:lnTo>
                      <a:pt x="360766" y="201085"/>
                    </a:lnTo>
                    <a:cubicBezTo>
                      <a:pt x="322523" y="222402"/>
                      <a:pt x="269689" y="235586"/>
                      <a:pt x="211332" y="235586"/>
                    </a:cubicBezTo>
                    <a:cubicBezTo>
                      <a:pt x="94617" y="235586"/>
                      <a:pt x="0" y="182848"/>
                      <a:pt x="0" y="117793"/>
                    </a:cubicBezTo>
                    <a:cubicBezTo>
                      <a:pt x="0" y="52738"/>
                      <a:pt x="94617" y="0"/>
                      <a:pt x="211332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AACC020C-5CFF-4DE1-B0F2-3B5AAD7FFEEF}"/>
                  </a:ext>
                </a:extLst>
              </p:cNvPr>
              <p:cNvSpPr/>
              <p:nvPr/>
            </p:nvSpPr>
            <p:spPr bwMode="auto">
              <a:xfrm>
                <a:off x="5827377" y="5805406"/>
                <a:ext cx="213854" cy="16929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921EC8DC-4860-41F7-8106-B60A6DE738DB}"/>
                  </a:ext>
                </a:extLst>
              </p:cNvPr>
              <p:cNvSpPr/>
              <p:nvPr/>
            </p:nvSpPr>
            <p:spPr bwMode="auto">
              <a:xfrm>
                <a:off x="5896007" y="5837140"/>
                <a:ext cx="76594" cy="4715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5" name="月 324">
              <a:extLst>
                <a:ext uri="{FF2B5EF4-FFF2-40B4-BE49-F238E27FC236}">
                  <a16:creationId xmlns:a16="http://schemas.microsoft.com/office/drawing/2014/main" id="{F318FCC7-FC73-4191-B01C-000292ED48A8}"/>
                </a:ext>
              </a:extLst>
            </p:cNvPr>
            <p:cNvSpPr/>
            <p:nvPr/>
          </p:nvSpPr>
          <p:spPr bwMode="auto">
            <a:xfrm rot="4645665">
              <a:off x="4417011" y="2267493"/>
              <a:ext cx="31962" cy="3681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6" name="月 325">
              <a:extLst>
                <a:ext uri="{FF2B5EF4-FFF2-40B4-BE49-F238E27FC236}">
                  <a16:creationId xmlns:a16="http://schemas.microsoft.com/office/drawing/2014/main" id="{DDB1C64D-2607-4886-A992-223E62179A23}"/>
                </a:ext>
              </a:extLst>
            </p:cNvPr>
            <p:cNvSpPr/>
            <p:nvPr/>
          </p:nvSpPr>
          <p:spPr bwMode="auto">
            <a:xfrm rot="3745665">
              <a:off x="4398521" y="2349000"/>
              <a:ext cx="31962" cy="3681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7" name="月 326">
              <a:extLst>
                <a:ext uri="{FF2B5EF4-FFF2-40B4-BE49-F238E27FC236}">
                  <a16:creationId xmlns:a16="http://schemas.microsoft.com/office/drawing/2014/main" id="{1CB36E2F-97E6-4F63-8B96-364ECC4FDE34}"/>
                </a:ext>
              </a:extLst>
            </p:cNvPr>
            <p:cNvSpPr/>
            <p:nvPr/>
          </p:nvSpPr>
          <p:spPr bwMode="auto">
            <a:xfrm rot="3209466">
              <a:off x="4468709" y="2392958"/>
              <a:ext cx="31962" cy="3681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8" name="月 327">
              <a:extLst>
                <a:ext uri="{FF2B5EF4-FFF2-40B4-BE49-F238E27FC236}">
                  <a16:creationId xmlns:a16="http://schemas.microsoft.com/office/drawing/2014/main" id="{1CF7997C-EFFF-4CC3-9AD5-84B52438A357}"/>
                </a:ext>
              </a:extLst>
            </p:cNvPr>
            <p:cNvSpPr/>
            <p:nvPr/>
          </p:nvSpPr>
          <p:spPr bwMode="auto">
            <a:xfrm rot="16954335" flipH="1">
              <a:off x="5373439" y="2267493"/>
              <a:ext cx="31962" cy="3681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9" name="月 328">
              <a:extLst>
                <a:ext uri="{FF2B5EF4-FFF2-40B4-BE49-F238E27FC236}">
                  <a16:creationId xmlns:a16="http://schemas.microsoft.com/office/drawing/2014/main" id="{2106ABB0-6E96-44ED-8EA1-B67762179659}"/>
                </a:ext>
              </a:extLst>
            </p:cNvPr>
            <p:cNvSpPr/>
            <p:nvPr/>
          </p:nvSpPr>
          <p:spPr bwMode="auto">
            <a:xfrm rot="17854335" flipH="1">
              <a:off x="5391929" y="2349000"/>
              <a:ext cx="31962" cy="3681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0" name="月 329">
              <a:extLst>
                <a:ext uri="{FF2B5EF4-FFF2-40B4-BE49-F238E27FC236}">
                  <a16:creationId xmlns:a16="http://schemas.microsoft.com/office/drawing/2014/main" id="{52374D20-CFC7-464D-8B61-C0AA144ED44C}"/>
                </a:ext>
              </a:extLst>
            </p:cNvPr>
            <p:cNvSpPr/>
            <p:nvPr/>
          </p:nvSpPr>
          <p:spPr bwMode="auto">
            <a:xfrm rot="18390534" flipH="1">
              <a:off x="5321741" y="2392958"/>
              <a:ext cx="31962" cy="3681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065233B7-D68F-42D5-9FC6-C1477A42D48A}"/>
                </a:ext>
              </a:extLst>
            </p:cNvPr>
            <p:cNvSpPr/>
            <p:nvPr/>
          </p:nvSpPr>
          <p:spPr bwMode="auto">
            <a:xfrm>
              <a:off x="4981002" y="1350969"/>
              <a:ext cx="630107" cy="791815"/>
            </a:xfrm>
            <a:custGeom>
              <a:avLst/>
              <a:gdLst>
                <a:gd name="connsiteX0" fmla="*/ 0 w 630107"/>
                <a:gd name="connsiteY0" fmla="*/ 0 h 791815"/>
                <a:gd name="connsiteX1" fmla="*/ 84145 w 630107"/>
                <a:gd name="connsiteY1" fmla="*/ 7739 h 791815"/>
                <a:gd name="connsiteX2" fmla="*/ 630107 w 630107"/>
                <a:gd name="connsiteY2" fmla="*/ 618896 h 791815"/>
                <a:gd name="connsiteX3" fmla="*/ 616215 w 630107"/>
                <a:gd name="connsiteY3" fmla="*/ 744620 h 791815"/>
                <a:gd name="connsiteX4" fmla="*/ 600158 w 630107"/>
                <a:gd name="connsiteY4" fmla="*/ 791815 h 791815"/>
                <a:gd name="connsiteX5" fmla="*/ 599556 w 630107"/>
                <a:gd name="connsiteY5" fmla="*/ 791777 h 791815"/>
                <a:gd name="connsiteX6" fmla="*/ 11149 w 630107"/>
                <a:gd name="connsiteY6" fmla="*/ 136275 h 791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107" h="791815">
                  <a:moveTo>
                    <a:pt x="0" y="0"/>
                  </a:moveTo>
                  <a:lnTo>
                    <a:pt x="84145" y="7739"/>
                  </a:lnTo>
                  <a:cubicBezTo>
                    <a:pt x="395725" y="65909"/>
                    <a:pt x="630107" y="317431"/>
                    <a:pt x="630107" y="618896"/>
                  </a:cubicBezTo>
                  <a:cubicBezTo>
                    <a:pt x="630107" y="661963"/>
                    <a:pt x="625324" y="704010"/>
                    <a:pt x="616215" y="744620"/>
                  </a:cubicBezTo>
                  <a:lnTo>
                    <a:pt x="600158" y="791815"/>
                  </a:lnTo>
                  <a:lnTo>
                    <a:pt x="599556" y="791777"/>
                  </a:lnTo>
                  <a:cubicBezTo>
                    <a:pt x="306491" y="755105"/>
                    <a:pt x="69213" y="485909"/>
                    <a:pt x="11149" y="136275"/>
                  </a:cubicBezTo>
                  <a:close/>
                </a:path>
              </a:pathLst>
            </a:custGeom>
            <a:solidFill>
              <a:srgbClr val="FF9933">
                <a:alpha val="90000"/>
              </a:srgb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AA441350-7DC2-4288-A6B4-C89BB6BAA861}"/>
                </a:ext>
              </a:extLst>
            </p:cNvPr>
            <p:cNvSpPr/>
            <p:nvPr/>
          </p:nvSpPr>
          <p:spPr bwMode="auto">
            <a:xfrm>
              <a:off x="4243579" y="1346536"/>
              <a:ext cx="625859" cy="795214"/>
            </a:xfrm>
            <a:custGeom>
              <a:avLst/>
              <a:gdLst>
                <a:gd name="connsiteX0" fmla="*/ 625859 w 625859"/>
                <a:gd name="connsiteY0" fmla="*/ 0 h 795214"/>
                <a:gd name="connsiteX1" fmla="*/ 614347 w 625859"/>
                <a:gd name="connsiteY1" fmla="*/ 140708 h 795214"/>
                <a:gd name="connsiteX2" fmla="*/ 92524 w 625859"/>
                <a:gd name="connsiteY2" fmla="*/ 783689 h 795214"/>
                <a:gd name="connsiteX3" fmla="*/ 31239 w 625859"/>
                <a:gd name="connsiteY3" fmla="*/ 795214 h 795214"/>
                <a:gd name="connsiteX4" fmla="*/ 13892 w 625859"/>
                <a:gd name="connsiteY4" fmla="*/ 744229 h 795214"/>
                <a:gd name="connsiteX5" fmla="*/ 0 w 625859"/>
                <a:gd name="connsiteY5" fmla="*/ 618505 h 795214"/>
                <a:gd name="connsiteX6" fmla="*/ 545963 w 625859"/>
                <a:gd name="connsiteY6" fmla="*/ 7348 h 79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5859" h="795214">
                  <a:moveTo>
                    <a:pt x="625859" y="0"/>
                  </a:moveTo>
                  <a:lnTo>
                    <a:pt x="614347" y="140708"/>
                  </a:lnTo>
                  <a:cubicBezTo>
                    <a:pt x="560749" y="463447"/>
                    <a:pt x="354449" y="717647"/>
                    <a:pt x="92524" y="783689"/>
                  </a:cubicBezTo>
                  <a:lnTo>
                    <a:pt x="31239" y="795214"/>
                  </a:lnTo>
                  <a:lnTo>
                    <a:pt x="13892" y="744229"/>
                  </a:lnTo>
                  <a:cubicBezTo>
                    <a:pt x="4783" y="703619"/>
                    <a:pt x="0" y="661572"/>
                    <a:pt x="0" y="618505"/>
                  </a:cubicBezTo>
                  <a:cubicBezTo>
                    <a:pt x="0" y="317040"/>
                    <a:pt x="234382" y="65518"/>
                    <a:pt x="545963" y="73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8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2924D82E-8493-49A9-9B56-DD240B863B53}"/>
                </a:ext>
              </a:extLst>
            </p:cNvPr>
            <p:cNvSpPr/>
            <p:nvPr/>
          </p:nvSpPr>
          <p:spPr bwMode="auto">
            <a:xfrm>
              <a:off x="4449711" y="1892549"/>
              <a:ext cx="940169" cy="308917"/>
            </a:xfrm>
            <a:custGeom>
              <a:avLst/>
              <a:gdLst>
                <a:gd name="connsiteX0" fmla="*/ 694269 w 951525"/>
                <a:gd name="connsiteY0" fmla="*/ 0 h 312649"/>
                <a:gd name="connsiteX1" fmla="*/ 795201 w 951525"/>
                <a:gd name="connsiteY1" fmla="*/ 100932 h 312649"/>
                <a:gd name="connsiteX2" fmla="*/ 896132 w 951525"/>
                <a:gd name="connsiteY2" fmla="*/ 0 h 312649"/>
                <a:gd name="connsiteX3" fmla="*/ 951525 w 951525"/>
                <a:gd name="connsiteY3" fmla="*/ 55393 h 312649"/>
                <a:gd name="connsiteX4" fmla="*/ 850593 w 951525"/>
                <a:gd name="connsiteY4" fmla="*/ 156325 h 312649"/>
                <a:gd name="connsiteX5" fmla="*/ 951525 w 951525"/>
                <a:gd name="connsiteY5" fmla="*/ 257256 h 312649"/>
                <a:gd name="connsiteX6" fmla="*/ 896132 w 951525"/>
                <a:gd name="connsiteY6" fmla="*/ 312649 h 312649"/>
                <a:gd name="connsiteX7" fmla="*/ 795201 w 951525"/>
                <a:gd name="connsiteY7" fmla="*/ 211717 h 312649"/>
                <a:gd name="connsiteX8" fmla="*/ 694269 w 951525"/>
                <a:gd name="connsiteY8" fmla="*/ 312649 h 312649"/>
                <a:gd name="connsiteX9" fmla="*/ 638876 w 951525"/>
                <a:gd name="connsiteY9" fmla="*/ 257256 h 312649"/>
                <a:gd name="connsiteX10" fmla="*/ 739808 w 951525"/>
                <a:gd name="connsiteY10" fmla="*/ 156325 h 312649"/>
                <a:gd name="connsiteX11" fmla="*/ 638876 w 951525"/>
                <a:gd name="connsiteY11" fmla="*/ 55393 h 312649"/>
                <a:gd name="connsiteX12" fmla="*/ 55393 w 951525"/>
                <a:gd name="connsiteY12" fmla="*/ 0 h 312649"/>
                <a:gd name="connsiteX13" fmla="*/ 156325 w 951525"/>
                <a:gd name="connsiteY13" fmla="*/ 100932 h 312649"/>
                <a:gd name="connsiteX14" fmla="*/ 257256 w 951525"/>
                <a:gd name="connsiteY14" fmla="*/ 0 h 312649"/>
                <a:gd name="connsiteX15" fmla="*/ 312649 w 951525"/>
                <a:gd name="connsiteY15" fmla="*/ 55393 h 312649"/>
                <a:gd name="connsiteX16" fmla="*/ 211717 w 951525"/>
                <a:gd name="connsiteY16" fmla="*/ 156325 h 312649"/>
                <a:gd name="connsiteX17" fmla="*/ 312649 w 951525"/>
                <a:gd name="connsiteY17" fmla="*/ 257256 h 312649"/>
                <a:gd name="connsiteX18" fmla="*/ 257256 w 951525"/>
                <a:gd name="connsiteY18" fmla="*/ 312649 h 312649"/>
                <a:gd name="connsiteX19" fmla="*/ 156325 w 951525"/>
                <a:gd name="connsiteY19" fmla="*/ 211717 h 312649"/>
                <a:gd name="connsiteX20" fmla="*/ 55393 w 951525"/>
                <a:gd name="connsiteY20" fmla="*/ 312649 h 312649"/>
                <a:gd name="connsiteX21" fmla="*/ 0 w 951525"/>
                <a:gd name="connsiteY21" fmla="*/ 257256 h 312649"/>
                <a:gd name="connsiteX22" fmla="*/ 100932 w 951525"/>
                <a:gd name="connsiteY22" fmla="*/ 156325 h 312649"/>
                <a:gd name="connsiteX23" fmla="*/ 0 w 951525"/>
                <a:gd name="connsiteY23" fmla="*/ 55393 h 312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51525" h="312649">
                  <a:moveTo>
                    <a:pt x="694269" y="0"/>
                  </a:moveTo>
                  <a:lnTo>
                    <a:pt x="795201" y="100932"/>
                  </a:lnTo>
                  <a:lnTo>
                    <a:pt x="896132" y="0"/>
                  </a:lnTo>
                  <a:lnTo>
                    <a:pt x="951525" y="55393"/>
                  </a:lnTo>
                  <a:lnTo>
                    <a:pt x="850593" y="156325"/>
                  </a:lnTo>
                  <a:lnTo>
                    <a:pt x="951525" y="257256"/>
                  </a:lnTo>
                  <a:lnTo>
                    <a:pt x="896132" y="312649"/>
                  </a:lnTo>
                  <a:lnTo>
                    <a:pt x="795201" y="211717"/>
                  </a:lnTo>
                  <a:lnTo>
                    <a:pt x="694269" y="312649"/>
                  </a:lnTo>
                  <a:lnTo>
                    <a:pt x="638876" y="257256"/>
                  </a:lnTo>
                  <a:lnTo>
                    <a:pt x="739808" y="156325"/>
                  </a:lnTo>
                  <a:lnTo>
                    <a:pt x="638876" y="55393"/>
                  </a:lnTo>
                  <a:close/>
                  <a:moveTo>
                    <a:pt x="55393" y="0"/>
                  </a:moveTo>
                  <a:lnTo>
                    <a:pt x="156325" y="100932"/>
                  </a:lnTo>
                  <a:lnTo>
                    <a:pt x="257256" y="0"/>
                  </a:lnTo>
                  <a:lnTo>
                    <a:pt x="312649" y="55393"/>
                  </a:lnTo>
                  <a:lnTo>
                    <a:pt x="211717" y="156325"/>
                  </a:lnTo>
                  <a:lnTo>
                    <a:pt x="312649" y="257256"/>
                  </a:lnTo>
                  <a:lnTo>
                    <a:pt x="257256" y="312649"/>
                  </a:lnTo>
                  <a:lnTo>
                    <a:pt x="156325" y="211717"/>
                  </a:lnTo>
                  <a:lnTo>
                    <a:pt x="55393" y="312649"/>
                  </a:lnTo>
                  <a:lnTo>
                    <a:pt x="0" y="257256"/>
                  </a:lnTo>
                  <a:lnTo>
                    <a:pt x="100932" y="156325"/>
                  </a:lnTo>
                  <a:lnTo>
                    <a:pt x="0" y="55393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7" name="グループ化 336">
            <a:extLst>
              <a:ext uri="{FF2B5EF4-FFF2-40B4-BE49-F238E27FC236}">
                <a16:creationId xmlns:a16="http://schemas.microsoft.com/office/drawing/2014/main" id="{1B78312F-31FE-4821-AEEC-EB1B3FA03D06}"/>
              </a:ext>
            </a:extLst>
          </p:cNvPr>
          <p:cNvGrpSpPr/>
          <p:nvPr/>
        </p:nvGrpSpPr>
        <p:grpSpPr>
          <a:xfrm>
            <a:off x="8118510" y="4688183"/>
            <a:ext cx="1250597" cy="1660343"/>
            <a:chOff x="7686395" y="1043734"/>
            <a:chExt cx="1585244" cy="2104634"/>
          </a:xfrm>
        </p:grpSpPr>
        <p:sp>
          <p:nvSpPr>
            <p:cNvPr id="338" name="二等辺三角形 9">
              <a:extLst>
                <a:ext uri="{FF2B5EF4-FFF2-40B4-BE49-F238E27FC236}">
                  <a16:creationId xmlns:a16="http://schemas.microsoft.com/office/drawing/2014/main" id="{5EA3E34C-3CA5-4FE2-B86F-0A97C0F83F21}"/>
                </a:ext>
              </a:extLst>
            </p:cNvPr>
            <p:cNvSpPr/>
            <p:nvPr/>
          </p:nvSpPr>
          <p:spPr bwMode="auto">
            <a:xfrm rot="19800000">
              <a:off x="7686395" y="1043735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C66"/>
                </a:gs>
                <a:gs pos="50000">
                  <a:srgbClr val="FF9933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二等辺三角形 9">
              <a:extLst>
                <a:ext uri="{FF2B5EF4-FFF2-40B4-BE49-F238E27FC236}">
                  <a16:creationId xmlns:a16="http://schemas.microsoft.com/office/drawing/2014/main" id="{055519C5-2E75-4E25-BCB9-9D10A82C2016}"/>
                </a:ext>
              </a:extLst>
            </p:cNvPr>
            <p:cNvSpPr/>
            <p:nvPr/>
          </p:nvSpPr>
          <p:spPr bwMode="auto">
            <a:xfrm rot="1800000" flipH="1">
              <a:off x="8625604" y="1043734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C66"/>
                </a:gs>
                <a:gs pos="50000">
                  <a:srgbClr val="FF9933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楕円 339">
              <a:extLst>
                <a:ext uri="{FF2B5EF4-FFF2-40B4-BE49-F238E27FC236}">
                  <a16:creationId xmlns:a16="http://schemas.microsoft.com/office/drawing/2014/main" id="{95682E8E-4741-400F-BA71-AF5AC3642657}"/>
                </a:ext>
              </a:extLst>
            </p:cNvPr>
            <p:cNvSpPr/>
            <p:nvPr/>
          </p:nvSpPr>
          <p:spPr bwMode="auto">
            <a:xfrm flipH="1">
              <a:off x="8210058" y="2562078"/>
              <a:ext cx="156883" cy="498774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楕円 340">
              <a:extLst>
                <a:ext uri="{FF2B5EF4-FFF2-40B4-BE49-F238E27FC236}">
                  <a16:creationId xmlns:a16="http://schemas.microsoft.com/office/drawing/2014/main" id="{112C55D7-5F37-496C-B350-02CFB0D9D01C}"/>
                </a:ext>
              </a:extLst>
            </p:cNvPr>
            <p:cNvSpPr/>
            <p:nvPr/>
          </p:nvSpPr>
          <p:spPr bwMode="auto">
            <a:xfrm flipH="1">
              <a:off x="8589893" y="2562078"/>
              <a:ext cx="156883" cy="498774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楕円 341">
              <a:extLst>
                <a:ext uri="{FF2B5EF4-FFF2-40B4-BE49-F238E27FC236}">
                  <a16:creationId xmlns:a16="http://schemas.microsoft.com/office/drawing/2014/main" id="{AE876A40-99A0-47FC-A03C-F422FEFECDC4}"/>
                </a:ext>
              </a:extLst>
            </p:cNvPr>
            <p:cNvSpPr/>
            <p:nvPr/>
          </p:nvSpPr>
          <p:spPr bwMode="auto">
            <a:xfrm flipH="1">
              <a:off x="7794226" y="1314416"/>
              <a:ext cx="1367530" cy="1247662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B91966F2-CAD4-4A26-BDCA-410269B495CC}"/>
                </a:ext>
              </a:extLst>
            </p:cNvPr>
            <p:cNvSpPr/>
            <p:nvPr/>
          </p:nvSpPr>
          <p:spPr bwMode="auto">
            <a:xfrm flipH="1">
              <a:off x="7996209" y="1823162"/>
              <a:ext cx="962355" cy="1325206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  <a:gd name="connsiteX0" fmla="*/ 70035 w 944805"/>
                <a:gd name="connsiteY0" fmla="*/ 66 h 1341335"/>
                <a:gd name="connsiteX1" fmla="*/ 165373 w 944805"/>
                <a:gd name="connsiteY1" fmla="*/ 187734 h 1341335"/>
                <a:gd name="connsiteX2" fmla="*/ 165645 w 944805"/>
                <a:gd name="connsiteY2" fmla="*/ 188943 h 1341335"/>
                <a:gd name="connsiteX3" fmla="*/ 214417 w 944805"/>
                <a:gd name="connsiteY3" fmla="*/ 144869 h 1341335"/>
                <a:gd name="connsiteX4" fmla="*/ 478626 w 944805"/>
                <a:gd name="connsiteY4" fmla="*/ 56478 h 1341335"/>
                <a:gd name="connsiteX5" fmla="*/ 742835 w 944805"/>
                <a:gd name="connsiteY5" fmla="*/ 144869 h 1341335"/>
                <a:gd name="connsiteX6" fmla="*/ 795010 w 944805"/>
                <a:gd name="connsiteY6" fmla="*/ 192017 h 1341335"/>
                <a:gd name="connsiteX7" fmla="*/ 815166 w 944805"/>
                <a:gd name="connsiteY7" fmla="*/ 123119 h 1341335"/>
                <a:gd name="connsiteX8" fmla="*/ 944550 w 944805"/>
                <a:gd name="connsiteY8" fmla="*/ 687427 h 1341335"/>
                <a:gd name="connsiteX9" fmla="*/ 777620 w 944805"/>
                <a:gd name="connsiteY9" fmla="*/ 1341269 h 1341335"/>
                <a:gd name="connsiteX10" fmla="*/ 708800 w 944805"/>
                <a:gd name="connsiteY10" fmla="*/ 1041227 h 1341335"/>
                <a:gd name="connsiteX11" fmla="*/ 708640 w 944805"/>
                <a:gd name="connsiteY11" fmla="*/ 1023532 h 1341335"/>
                <a:gd name="connsiteX12" fmla="*/ 662565 w 944805"/>
                <a:gd name="connsiteY12" fmla="*/ 1050922 h 1341335"/>
                <a:gd name="connsiteX13" fmla="*/ 478626 w 944805"/>
                <a:gd name="connsiteY13" fmla="*/ 1091594 h 1341335"/>
                <a:gd name="connsiteX14" fmla="*/ 294687 w 944805"/>
                <a:gd name="connsiteY14" fmla="*/ 1050922 h 1341335"/>
                <a:gd name="connsiteX15" fmla="*/ 248477 w 944805"/>
                <a:gd name="connsiteY15" fmla="*/ 1023451 h 1341335"/>
                <a:gd name="connsiteX16" fmla="*/ 248452 w 944805"/>
                <a:gd name="connsiteY16" fmla="*/ 1026242 h 1341335"/>
                <a:gd name="connsiteX17" fmla="*/ 179632 w 944805"/>
                <a:gd name="connsiteY17" fmla="*/ 1326284 h 1341335"/>
                <a:gd name="connsiteX18" fmla="*/ 12702 w 944805"/>
                <a:gd name="connsiteY18" fmla="*/ 672442 h 1341335"/>
                <a:gd name="connsiteX19" fmla="*/ 6710 w 944805"/>
                <a:gd name="connsiteY19" fmla="*/ 580956 h 1341335"/>
                <a:gd name="connsiteX20" fmla="*/ 6073 w 944805"/>
                <a:gd name="connsiteY20" fmla="*/ 574036 h 1341335"/>
                <a:gd name="connsiteX21" fmla="*/ 6180 w 944805"/>
                <a:gd name="connsiteY21" fmla="*/ 572870 h 1341335"/>
                <a:gd name="connsiteX22" fmla="*/ 3936 w 944805"/>
                <a:gd name="connsiteY22" fmla="*/ 538614 h 1341335"/>
                <a:gd name="connsiteX23" fmla="*/ 70035 w 944805"/>
                <a:gd name="connsiteY23" fmla="*/ 66 h 1341335"/>
                <a:gd name="connsiteX0" fmla="*/ 70035 w 944550"/>
                <a:gd name="connsiteY0" fmla="*/ 66 h 1341335"/>
                <a:gd name="connsiteX1" fmla="*/ 165373 w 944550"/>
                <a:gd name="connsiteY1" fmla="*/ 187734 h 1341335"/>
                <a:gd name="connsiteX2" fmla="*/ 165645 w 944550"/>
                <a:gd name="connsiteY2" fmla="*/ 188943 h 1341335"/>
                <a:gd name="connsiteX3" fmla="*/ 214417 w 944550"/>
                <a:gd name="connsiteY3" fmla="*/ 144869 h 1341335"/>
                <a:gd name="connsiteX4" fmla="*/ 478626 w 944550"/>
                <a:gd name="connsiteY4" fmla="*/ 56478 h 1341335"/>
                <a:gd name="connsiteX5" fmla="*/ 742835 w 944550"/>
                <a:gd name="connsiteY5" fmla="*/ 144869 h 1341335"/>
                <a:gd name="connsiteX6" fmla="*/ 795010 w 944550"/>
                <a:gd name="connsiteY6" fmla="*/ 192017 h 1341335"/>
                <a:gd name="connsiteX7" fmla="*/ 944550 w 944550"/>
                <a:gd name="connsiteY7" fmla="*/ 687427 h 1341335"/>
                <a:gd name="connsiteX8" fmla="*/ 777620 w 944550"/>
                <a:gd name="connsiteY8" fmla="*/ 1341269 h 1341335"/>
                <a:gd name="connsiteX9" fmla="*/ 708800 w 944550"/>
                <a:gd name="connsiteY9" fmla="*/ 1041227 h 1341335"/>
                <a:gd name="connsiteX10" fmla="*/ 708640 w 944550"/>
                <a:gd name="connsiteY10" fmla="*/ 1023532 h 1341335"/>
                <a:gd name="connsiteX11" fmla="*/ 662565 w 944550"/>
                <a:gd name="connsiteY11" fmla="*/ 1050922 h 1341335"/>
                <a:gd name="connsiteX12" fmla="*/ 478626 w 944550"/>
                <a:gd name="connsiteY12" fmla="*/ 1091594 h 1341335"/>
                <a:gd name="connsiteX13" fmla="*/ 294687 w 944550"/>
                <a:gd name="connsiteY13" fmla="*/ 1050922 h 1341335"/>
                <a:gd name="connsiteX14" fmla="*/ 248477 w 944550"/>
                <a:gd name="connsiteY14" fmla="*/ 1023451 h 1341335"/>
                <a:gd name="connsiteX15" fmla="*/ 248452 w 944550"/>
                <a:gd name="connsiteY15" fmla="*/ 1026242 h 1341335"/>
                <a:gd name="connsiteX16" fmla="*/ 179632 w 944550"/>
                <a:gd name="connsiteY16" fmla="*/ 1326284 h 1341335"/>
                <a:gd name="connsiteX17" fmla="*/ 12702 w 944550"/>
                <a:gd name="connsiteY17" fmla="*/ 672442 h 1341335"/>
                <a:gd name="connsiteX18" fmla="*/ 6710 w 944550"/>
                <a:gd name="connsiteY18" fmla="*/ 580956 h 1341335"/>
                <a:gd name="connsiteX19" fmla="*/ 6073 w 944550"/>
                <a:gd name="connsiteY19" fmla="*/ 574036 h 1341335"/>
                <a:gd name="connsiteX20" fmla="*/ 6180 w 944550"/>
                <a:gd name="connsiteY20" fmla="*/ 572870 h 1341335"/>
                <a:gd name="connsiteX21" fmla="*/ 3936 w 944550"/>
                <a:gd name="connsiteY21" fmla="*/ 538614 h 1341335"/>
                <a:gd name="connsiteX22" fmla="*/ 70035 w 944550"/>
                <a:gd name="connsiteY22" fmla="*/ 66 h 1341335"/>
                <a:gd name="connsiteX0" fmla="*/ 0 w 940614"/>
                <a:gd name="connsiteY0" fmla="*/ 482136 h 1284857"/>
                <a:gd name="connsiteX1" fmla="*/ 161437 w 940614"/>
                <a:gd name="connsiteY1" fmla="*/ 131256 h 1284857"/>
                <a:gd name="connsiteX2" fmla="*/ 161709 w 940614"/>
                <a:gd name="connsiteY2" fmla="*/ 132465 h 1284857"/>
                <a:gd name="connsiteX3" fmla="*/ 210481 w 940614"/>
                <a:gd name="connsiteY3" fmla="*/ 88391 h 1284857"/>
                <a:gd name="connsiteX4" fmla="*/ 474690 w 940614"/>
                <a:gd name="connsiteY4" fmla="*/ 0 h 1284857"/>
                <a:gd name="connsiteX5" fmla="*/ 738899 w 940614"/>
                <a:gd name="connsiteY5" fmla="*/ 88391 h 1284857"/>
                <a:gd name="connsiteX6" fmla="*/ 791074 w 940614"/>
                <a:gd name="connsiteY6" fmla="*/ 135539 h 1284857"/>
                <a:gd name="connsiteX7" fmla="*/ 940614 w 940614"/>
                <a:gd name="connsiteY7" fmla="*/ 630949 h 1284857"/>
                <a:gd name="connsiteX8" fmla="*/ 773684 w 940614"/>
                <a:gd name="connsiteY8" fmla="*/ 1284791 h 1284857"/>
                <a:gd name="connsiteX9" fmla="*/ 704864 w 940614"/>
                <a:gd name="connsiteY9" fmla="*/ 984749 h 1284857"/>
                <a:gd name="connsiteX10" fmla="*/ 704704 w 940614"/>
                <a:gd name="connsiteY10" fmla="*/ 967054 h 1284857"/>
                <a:gd name="connsiteX11" fmla="*/ 658629 w 940614"/>
                <a:gd name="connsiteY11" fmla="*/ 994444 h 1284857"/>
                <a:gd name="connsiteX12" fmla="*/ 474690 w 940614"/>
                <a:gd name="connsiteY12" fmla="*/ 1035116 h 1284857"/>
                <a:gd name="connsiteX13" fmla="*/ 290751 w 940614"/>
                <a:gd name="connsiteY13" fmla="*/ 994444 h 1284857"/>
                <a:gd name="connsiteX14" fmla="*/ 244541 w 940614"/>
                <a:gd name="connsiteY14" fmla="*/ 966973 h 1284857"/>
                <a:gd name="connsiteX15" fmla="*/ 244516 w 940614"/>
                <a:gd name="connsiteY15" fmla="*/ 969764 h 1284857"/>
                <a:gd name="connsiteX16" fmla="*/ 175696 w 940614"/>
                <a:gd name="connsiteY16" fmla="*/ 1269806 h 1284857"/>
                <a:gd name="connsiteX17" fmla="*/ 8766 w 940614"/>
                <a:gd name="connsiteY17" fmla="*/ 615964 h 1284857"/>
                <a:gd name="connsiteX18" fmla="*/ 2774 w 940614"/>
                <a:gd name="connsiteY18" fmla="*/ 524478 h 1284857"/>
                <a:gd name="connsiteX19" fmla="*/ 2137 w 940614"/>
                <a:gd name="connsiteY19" fmla="*/ 517558 h 1284857"/>
                <a:gd name="connsiteX20" fmla="*/ 2244 w 940614"/>
                <a:gd name="connsiteY20" fmla="*/ 516392 h 1284857"/>
                <a:gd name="connsiteX21" fmla="*/ 0 w 940614"/>
                <a:gd name="connsiteY21" fmla="*/ 482136 h 1284857"/>
                <a:gd name="connsiteX0" fmla="*/ 107 w 938477"/>
                <a:gd name="connsiteY0" fmla="*/ 516392 h 1284857"/>
                <a:gd name="connsiteX1" fmla="*/ 159300 w 938477"/>
                <a:gd name="connsiteY1" fmla="*/ 131256 h 1284857"/>
                <a:gd name="connsiteX2" fmla="*/ 159572 w 938477"/>
                <a:gd name="connsiteY2" fmla="*/ 132465 h 1284857"/>
                <a:gd name="connsiteX3" fmla="*/ 208344 w 938477"/>
                <a:gd name="connsiteY3" fmla="*/ 88391 h 1284857"/>
                <a:gd name="connsiteX4" fmla="*/ 472553 w 938477"/>
                <a:gd name="connsiteY4" fmla="*/ 0 h 1284857"/>
                <a:gd name="connsiteX5" fmla="*/ 736762 w 938477"/>
                <a:gd name="connsiteY5" fmla="*/ 88391 h 1284857"/>
                <a:gd name="connsiteX6" fmla="*/ 788937 w 938477"/>
                <a:gd name="connsiteY6" fmla="*/ 135539 h 1284857"/>
                <a:gd name="connsiteX7" fmla="*/ 938477 w 938477"/>
                <a:gd name="connsiteY7" fmla="*/ 630949 h 1284857"/>
                <a:gd name="connsiteX8" fmla="*/ 771547 w 938477"/>
                <a:gd name="connsiteY8" fmla="*/ 1284791 h 1284857"/>
                <a:gd name="connsiteX9" fmla="*/ 702727 w 938477"/>
                <a:gd name="connsiteY9" fmla="*/ 984749 h 1284857"/>
                <a:gd name="connsiteX10" fmla="*/ 702567 w 938477"/>
                <a:gd name="connsiteY10" fmla="*/ 967054 h 1284857"/>
                <a:gd name="connsiteX11" fmla="*/ 656492 w 938477"/>
                <a:gd name="connsiteY11" fmla="*/ 994444 h 1284857"/>
                <a:gd name="connsiteX12" fmla="*/ 472553 w 938477"/>
                <a:gd name="connsiteY12" fmla="*/ 1035116 h 1284857"/>
                <a:gd name="connsiteX13" fmla="*/ 288614 w 938477"/>
                <a:gd name="connsiteY13" fmla="*/ 994444 h 1284857"/>
                <a:gd name="connsiteX14" fmla="*/ 242404 w 938477"/>
                <a:gd name="connsiteY14" fmla="*/ 966973 h 1284857"/>
                <a:gd name="connsiteX15" fmla="*/ 242379 w 938477"/>
                <a:gd name="connsiteY15" fmla="*/ 969764 h 1284857"/>
                <a:gd name="connsiteX16" fmla="*/ 173559 w 938477"/>
                <a:gd name="connsiteY16" fmla="*/ 1269806 h 1284857"/>
                <a:gd name="connsiteX17" fmla="*/ 6629 w 938477"/>
                <a:gd name="connsiteY17" fmla="*/ 615964 h 1284857"/>
                <a:gd name="connsiteX18" fmla="*/ 637 w 938477"/>
                <a:gd name="connsiteY18" fmla="*/ 524478 h 1284857"/>
                <a:gd name="connsiteX19" fmla="*/ 0 w 938477"/>
                <a:gd name="connsiteY19" fmla="*/ 517558 h 1284857"/>
                <a:gd name="connsiteX20" fmla="*/ 107 w 938477"/>
                <a:gd name="connsiteY20" fmla="*/ 516392 h 1284857"/>
                <a:gd name="connsiteX0" fmla="*/ 0 w 938477"/>
                <a:gd name="connsiteY0" fmla="*/ 517558 h 1284857"/>
                <a:gd name="connsiteX1" fmla="*/ 159300 w 938477"/>
                <a:gd name="connsiteY1" fmla="*/ 131256 h 1284857"/>
                <a:gd name="connsiteX2" fmla="*/ 159572 w 938477"/>
                <a:gd name="connsiteY2" fmla="*/ 132465 h 1284857"/>
                <a:gd name="connsiteX3" fmla="*/ 208344 w 938477"/>
                <a:gd name="connsiteY3" fmla="*/ 88391 h 1284857"/>
                <a:gd name="connsiteX4" fmla="*/ 472553 w 938477"/>
                <a:gd name="connsiteY4" fmla="*/ 0 h 1284857"/>
                <a:gd name="connsiteX5" fmla="*/ 736762 w 938477"/>
                <a:gd name="connsiteY5" fmla="*/ 88391 h 1284857"/>
                <a:gd name="connsiteX6" fmla="*/ 788937 w 938477"/>
                <a:gd name="connsiteY6" fmla="*/ 135539 h 1284857"/>
                <a:gd name="connsiteX7" fmla="*/ 938477 w 938477"/>
                <a:gd name="connsiteY7" fmla="*/ 630949 h 1284857"/>
                <a:gd name="connsiteX8" fmla="*/ 771547 w 938477"/>
                <a:gd name="connsiteY8" fmla="*/ 1284791 h 1284857"/>
                <a:gd name="connsiteX9" fmla="*/ 702727 w 938477"/>
                <a:gd name="connsiteY9" fmla="*/ 984749 h 1284857"/>
                <a:gd name="connsiteX10" fmla="*/ 702567 w 938477"/>
                <a:gd name="connsiteY10" fmla="*/ 967054 h 1284857"/>
                <a:gd name="connsiteX11" fmla="*/ 656492 w 938477"/>
                <a:gd name="connsiteY11" fmla="*/ 994444 h 1284857"/>
                <a:gd name="connsiteX12" fmla="*/ 472553 w 938477"/>
                <a:gd name="connsiteY12" fmla="*/ 1035116 h 1284857"/>
                <a:gd name="connsiteX13" fmla="*/ 288614 w 938477"/>
                <a:gd name="connsiteY13" fmla="*/ 994444 h 1284857"/>
                <a:gd name="connsiteX14" fmla="*/ 242404 w 938477"/>
                <a:gd name="connsiteY14" fmla="*/ 966973 h 1284857"/>
                <a:gd name="connsiteX15" fmla="*/ 242379 w 938477"/>
                <a:gd name="connsiteY15" fmla="*/ 969764 h 1284857"/>
                <a:gd name="connsiteX16" fmla="*/ 173559 w 938477"/>
                <a:gd name="connsiteY16" fmla="*/ 1269806 h 1284857"/>
                <a:gd name="connsiteX17" fmla="*/ 6629 w 938477"/>
                <a:gd name="connsiteY17" fmla="*/ 615964 h 1284857"/>
                <a:gd name="connsiteX18" fmla="*/ 637 w 938477"/>
                <a:gd name="connsiteY18" fmla="*/ 524478 h 1284857"/>
                <a:gd name="connsiteX19" fmla="*/ 0 w 938477"/>
                <a:gd name="connsiteY19" fmla="*/ 517558 h 1284857"/>
                <a:gd name="connsiteX0" fmla="*/ 0 w 937840"/>
                <a:gd name="connsiteY0" fmla="*/ 524478 h 1284857"/>
                <a:gd name="connsiteX1" fmla="*/ 158663 w 937840"/>
                <a:gd name="connsiteY1" fmla="*/ 131256 h 1284857"/>
                <a:gd name="connsiteX2" fmla="*/ 158935 w 937840"/>
                <a:gd name="connsiteY2" fmla="*/ 132465 h 1284857"/>
                <a:gd name="connsiteX3" fmla="*/ 207707 w 937840"/>
                <a:gd name="connsiteY3" fmla="*/ 88391 h 1284857"/>
                <a:gd name="connsiteX4" fmla="*/ 471916 w 937840"/>
                <a:gd name="connsiteY4" fmla="*/ 0 h 1284857"/>
                <a:gd name="connsiteX5" fmla="*/ 736125 w 937840"/>
                <a:gd name="connsiteY5" fmla="*/ 88391 h 1284857"/>
                <a:gd name="connsiteX6" fmla="*/ 788300 w 937840"/>
                <a:gd name="connsiteY6" fmla="*/ 135539 h 1284857"/>
                <a:gd name="connsiteX7" fmla="*/ 937840 w 937840"/>
                <a:gd name="connsiteY7" fmla="*/ 630949 h 1284857"/>
                <a:gd name="connsiteX8" fmla="*/ 770910 w 937840"/>
                <a:gd name="connsiteY8" fmla="*/ 1284791 h 1284857"/>
                <a:gd name="connsiteX9" fmla="*/ 702090 w 937840"/>
                <a:gd name="connsiteY9" fmla="*/ 984749 h 1284857"/>
                <a:gd name="connsiteX10" fmla="*/ 701930 w 937840"/>
                <a:gd name="connsiteY10" fmla="*/ 967054 h 1284857"/>
                <a:gd name="connsiteX11" fmla="*/ 655855 w 937840"/>
                <a:gd name="connsiteY11" fmla="*/ 994444 h 1284857"/>
                <a:gd name="connsiteX12" fmla="*/ 471916 w 937840"/>
                <a:gd name="connsiteY12" fmla="*/ 1035116 h 1284857"/>
                <a:gd name="connsiteX13" fmla="*/ 287977 w 937840"/>
                <a:gd name="connsiteY13" fmla="*/ 994444 h 1284857"/>
                <a:gd name="connsiteX14" fmla="*/ 241767 w 937840"/>
                <a:gd name="connsiteY14" fmla="*/ 966973 h 1284857"/>
                <a:gd name="connsiteX15" fmla="*/ 241742 w 937840"/>
                <a:gd name="connsiteY15" fmla="*/ 969764 h 1284857"/>
                <a:gd name="connsiteX16" fmla="*/ 172922 w 937840"/>
                <a:gd name="connsiteY16" fmla="*/ 1269806 h 1284857"/>
                <a:gd name="connsiteX17" fmla="*/ 5992 w 937840"/>
                <a:gd name="connsiteY17" fmla="*/ 615964 h 1284857"/>
                <a:gd name="connsiteX18" fmla="*/ 0 w 937840"/>
                <a:gd name="connsiteY18" fmla="*/ 524478 h 1284857"/>
                <a:gd name="connsiteX0" fmla="*/ 0 w 931848"/>
                <a:gd name="connsiteY0" fmla="*/ 615964 h 1284857"/>
                <a:gd name="connsiteX1" fmla="*/ 152671 w 931848"/>
                <a:gd name="connsiteY1" fmla="*/ 131256 h 1284857"/>
                <a:gd name="connsiteX2" fmla="*/ 152943 w 931848"/>
                <a:gd name="connsiteY2" fmla="*/ 132465 h 1284857"/>
                <a:gd name="connsiteX3" fmla="*/ 201715 w 931848"/>
                <a:gd name="connsiteY3" fmla="*/ 88391 h 1284857"/>
                <a:gd name="connsiteX4" fmla="*/ 465924 w 931848"/>
                <a:gd name="connsiteY4" fmla="*/ 0 h 1284857"/>
                <a:gd name="connsiteX5" fmla="*/ 730133 w 931848"/>
                <a:gd name="connsiteY5" fmla="*/ 88391 h 1284857"/>
                <a:gd name="connsiteX6" fmla="*/ 782308 w 931848"/>
                <a:gd name="connsiteY6" fmla="*/ 135539 h 1284857"/>
                <a:gd name="connsiteX7" fmla="*/ 931848 w 931848"/>
                <a:gd name="connsiteY7" fmla="*/ 630949 h 1284857"/>
                <a:gd name="connsiteX8" fmla="*/ 764918 w 931848"/>
                <a:gd name="connsiteY8" fmla="*/ 1284791 h 1284857"/>
                <a:gd name="connsiteX9" fmla="*/ 696098 w 931848"/>
                <a:gd name="connsiteY9" fmla="*/ 984749 h 1284857"/>
                <a:gd name="connsiteX10" fmla="*/ 695938 w 931848"/>
                <a:gd name="connsiteY10" fmla="*/ 967054 h 1284857"/>
                <a:gd name="connsiteX11" fmla="*/ 649863 w 931848"/>
                <a:gd name="connsiteY11" fmla="*/ 994444 h 1284857"/>
                <a:gd name="connsiteX12" fmla="*/ 465924 w 931848"/>
                <a:gd name="connsiteY12" fmla="*/ 1035116 h 1284857"/>
                <a:gd name="connsiteX13" fmla="*/ 281985 w 931848"/>
                <a:gd name="connsiteY13" fmla="*/ 994444 h 1284857"/>
                <a:gd name="connsiteX14" fmla="*/ 235775 w 931848"/>
                <a:gd name="connsiteY14" fmla="*/ 966973 h 1284857"/>
                <a:gd name="connsiteX15" fmla="*/ 235750 w 931848"/>
                <a:gd name="connsiteY15" fmla="*/ 969764 h 1284857"/>
                <a:gd name="connsiteX16" fmla="*/ 166930 w 931848"/>
                <a:gd name="connsiteY16" fmla="*/ 1269806 h 1284857"/>
                <a:gd name="connsiteX17" fmla="*/ 0 w 931848"/>
                <a:gd name="connsiteY17" fmla="*/ 615964 h 1284857"/>
                <a:gd name="connsiteX0" fmla="*/ 0 w 931848"/>
                <a:gd name="connsiteY0" fmla="*/ 615964 h 1284857"/>
                <a:gd name="connsiteX1" fmla="*/ 152671 w 931848"/>
                <a:gd name="connsiteY1" fmla="*/ 131256 h 1284857"/>
                <a:gd name="connsiteX2" fmla="*/ 152943 w 931848"/>
                <a:gd name="connsiteY2" fmla="*/ 132465 h 1284857"/>
                <a:gd name="connsiteX3" fmla="*/ 201715 w 931848"/>
                <a:gd name="connsiteY3" fmla="*/ 88391 h 1284857"/>
                <a:gd name="connsiteX4" fmla="*/ 465924 w 931848"/>
                <a:gd name="connsiteY4" fmla="*/ 0 h 1284857"/>
                <a:gd name="connsiteX5" fmla="*/ 730133 w 931848"/>
                <a:gd name="connsiteY5" fmla="*/ 88391 h 1284857"/>
                <a:gd name="connsiteX6" fmla="*/ 931848 w 931848"/>
                <a:gd name="connsiteY6" fmla="*/ 630949 h 1284857"/>
                <a:gd name="connsiteX7" fmla="*/ 764918 w 931848"/>
                <a:gd name="connsiteY7" fmla="*/ 1284791 h 1284857"/>
                <a:gd name="connsiteX8" fmla="*/ 696098 w 931848"/>
                <a:gd name="connsiteY8" fmla="*/ 984749 h 1284857"/>
                <a:gd name="connsiteX9" fmla="*/ 695938 w 931848"/>
                <a:gd name="connsiteY9" fmla="*/ 967054 h 1284857"/>
                <a:gd name="connsiteX10" fmla="*/ 649863 w 931848"/>
                <a:gd name="connsiteY10" fmla="*/ 994444 h 1284857"/>
                <a:gd name="connsiteX11" fmla="*/ 465924 w 931848"/>
                <a:gd name="connsiteY11" fmla="*/ 1035116 h 1284857"/>
                <a:gd name="connsiteX12" fmla="*/ 281985 w 931848"/>
                <a:gd name="connsiteY12" fmla="*/ 994444 h 1284857"/>
                <a:gd name="connsiteX13" fmla="*/ 235775 w 931848"/>
                <a:gd name="connsiteY13" fmla="*/ 966973 h 1284857"/>
                <a:gd name="connsiteX14" fmla="*/ 235750 w 931848"/>
                <a:gd name="connsiteY14" fmla="*/ 969764 h 1284857"/>
                <a:gd name="connsiteX15" fmla="*/ 166930 w 931848"/>
                <a:gd name="connsiteY15" fmla="*/ 1269806 h 1284857"/>
                <a:gd name="connsiteX16" fmla="*/ 0 w 931848"/>
                <a:gd name="connsiteY16" fmla="*/ 615964 h 1284857"/>
                <a:gd name="connsiteX0" fmla="*/ 0 w 931848"/>
                <a:gd name="connsiteY0" fmla="*/ 648157 h 1317050"/>
                <a:gd name="connsiteX1" fmla="*/ 152671 w 931848"/>
                <a:gd name="connsiteY1" fmla="*/ 163449 h 1317050"/>
                <a:gd name="connsiteX2" fmla="*/ 152943 w 931848"/>
                <a:gd name="connsiteY2" fmla="*/ 164658 h 1317050"/>
                <a:gd name="connsiteX3" fmla="*/ 201715 w 931848"/>
                <a:gd name="connsiteY3" fmla="*/ 120584 h 1317050"/>
                <a:gd name="connsiteX4" fmla="*/ 465924 w 931848"/>
                <a:gd name="connsiteY4" fmla="*/ 32193 h 1317050"/>
                <a:gd name="connsiteX5" fmla="*/ 931848 w 931848"/>
                <a:gd name="connsiteY5" fmla="*/ 663142 h 1317050"/>
                <a:gd name="connsiteX6" fmla="*/ 764918 w 931848"/>
                <a:gd name="connsiteY6" fmla="*/ 1316984 h 1317050"/>
                <a:gd name="connsiteX7" fmla="*/ 696098 w 931848"/>
                <a:gd name="connsiteY7" fmla="*/ 1016942 h 1317050"/>
                <a:gd name="connsiteX8" fmla="*/ 695938 w 931848"/>
                <a:gd name="connsiteY8" fmla="*/ 999247 h 1317050"/>
                <a:gd name="connsiteX9" fmla="*/ 649863 w 931848"/>
                <a:gd name="connsiteY9" fmla="*/ 1026637 h 1317050"/>
                <a:gd name="connsiteX10" fmla="*/ 465924 w 931848"/>
                <a:gd name="connsiteY10" fmla="*/ 1067309 h 1317050"/>
                <a:gd name="connsiteX11" fmla="*/ 281985 w 931848"/>
                <a:gd name="connsiteY11" fmla="*/ 1026637 h 1317050"/>
                <a:gd name="connsiteX12" fmla="*/ 235775 w 931848"/>
                <a:gd name="connsiteY12" fmla="*/ 999166 h 1317050"/>
                <a:gd name="connsiteX13" fmla="*/ 235750 w 931848"/>
                <a:gd name="connsiteY13" fmla="*/ 1001957 h 1317050"/>
                <a:gd name="connsiteX14" fmla="*/ 166930 w 931848"/>
                <a:gd name="connsiteY14" fmla="*/ 1301999 h 1317050"/>
                <a:gd name="connsiteX15" fmla="*/ 0 w 931848"/>
                <a:gd name="connsiteY15" fmla="*/ 648157 h 1317050"/>
                <a:gd name="connsiteX0" fmla="*/ 0 w 931848"/>
                <a:gd name="connsiteY0" fmla="*/ 615964 h 1284857"/>
                <a:gd name="connsiteX1" fmla="*/ 152671 w 931848"/>
                <a:gd name="connsiteY1" fmla="*/ 131256 h 1284857"/>
                <a:gd name="connsiteX2" fmla="*/ 152943 w 931848"/>
                <a:gd name="connsiteY2" fmla="*/ 132465 h 1284857"/>
                <a:gd name="connsiteX3" fmla="*/ 465924 w 931848"/>
                <a:gd name="connsiteY3" fmla="*/ 0 h 1284857"/>
                <a:gd name="connsiteX4" fmla="*/ 931848 w 931848"/>
                <a:gd name="connsiteY4" fmla="*/ 630949 h 1284857"/>
                <a:gd name="connsiteX5" fmla="*/ 764918 w 931848"/>
                <a:gd name="connsiteY5" fmla="*/ 1284791 h 1284857"/>
                <a:gd name="connsiteX6" fmla="*/ 696098 w 931848"/>
                <a:gd name="connsiteY6" fmla="*/ 984749 h 1284857"/>
                <a:gd name="connsiteX7" fmla="*/ 695938 w 931848"/>
                <a:gd name="connsiteY7" fmla="*/ 967054 h 1284857"/>
                <a:gd name="connsiteX8" fmla="*/ 649863 w 931848"/>
                <a:gd name="connsiteY8" fmla="*/ 994444 h 1284857"/>
                <a:gd name="connsiteX9" fmla="*/ 465924 w 931848"/>
                <a:gd name="connsiteY9" fmla="*/ 1035116 h 1284857"/>
                <a:gd name="connsiteX10" fmla="*/ 281985 w 931848"/>
                <a:gd name="connsiteY10" fmla="*/ 994444 h 1284857"/>
                <a:gd name="connsiteX11" fmla="*/ 235775 w 931848"/>
                <a:gd name="connsiteY11" fmla="*/ 966973 h 1284857"/>
                <a:gd name="connsiteX12" fmla="*/ 235750 w 931848"/>
                <a:gd name="connsiteY12" fmla="*/ 969764 h 1284857"/>
                <a:gd name="connsiteX13" fmla="*/ 166930 w 931848"/>
                <a:gd name="connsiteY13" fmla="*/ 1269806 h 1284857"/>
                <a:gd name="connsiteX14" fmla="*/ 0 w 931848"/>
                <a:gd name="connsiteY14" fmla="*/ 615964 h 1284857"/>
                <a:gd name="connsiteX0" fmla="*/ 0 w 931848"/>
                <a:gd name="connsiteY0" fmla="*/ 645038 h 1313931"/>
                <a:gd name="connsiteX1" fmla="*/ 152671 w 931848"/>
                <a:gd name="connsiteY1" fmla="*/ 160330 h 1313931"/>
                <a:gd name="connsiteX2" fmla="*/ 465924 w 931848"/>
                <a:gd name="connsiteY2" fmla="*/ 29074 h 1313931"/>
                <a:gd name="connsiteX3" fmla="*/ 931848 w 931848"/>
                <a:gd name="connsiteY3" fmla="*/ 660023 h 1313931"/>
                <a:gd name="connsiteX4" fmla="*/ 764918 w 931848"/>
                <a:gd name="connsiteY4" fmla="*/ 1313865 h 1313931"/>
                <a:gd name="connsiteX5" fmla="*/ 696098 w 931848"/>
                <a:gd name="connsiteY5" fmla="*/ 1013823 h 1313931"/>
                <a:gd name="connsiteX6" fmla="*/ 695938 w 931848"/>
                <a:gd name="connsiteY6" fmla="*/ 996128 h 1313931"/>
                <a:gd name="connsiteX7" fmla="*/ 649863 w 931848"/>
                <a:gd name="connsiteY7" fmla="*/ 1023518 h 1313931"/>
                <a:gd name="connsiteX8" fmla="*/ 465924 w 931848"/>
                <a:gd name="connsiteY8" fmla="*/ 1064190 h 1313931"/>
                <a:gd name="connsiteX9" fmla="*/ 281985 w 931848"/>
                <a:gd name="connsiteY9" fmla="*/ 1023518 h 1313931"/>
                <a:gd name="connsiteX10" fmla="*/ 235775 w 931848"/>
                <a:gd name="connsiteY10" fmla="*/ 996047 h 1313931"/>
                <a:gd name="connsiteX11" fmla="*/ 235750 w 931848"/>
                <a:gd name="connsiteY11" fmla="*/ 998838 h 1313931"/>
                <a:gd name="connsiteX12" fmla="*/ 166930 w 931848"/>
                <a:gd name="connsiteY12" fmla="*/ 1298880 h 1313931"/>
                <a:gd name="connsiteX13" fmla="*/ 0 w 931848"/>
                <a:gd name="connsiteY13" fmla="*/ 645038 h 1313931"/>
                <a:gd name="connsiteX0" fmla="*/ 0 w 931848"/>
                <a:gd name="connsiteY0" fmla="*/ 615964 h 1284857"/>
                <a:gd name="connsiteX1" fmla="*/ 465924 w 931848"/>
                <a:gd name="connsiteY1" fmla="*/ 0 h 1284857"/>
                <a:gd name="connsiteX2" fmla="*/ 931848 w 931848"/>
                <a:gd name="connsiteY2" fmla="*/ 630949 h 1284857"/>
                <a:gd name="connsiteX3" fmla="*/ 764918 w 931848"/>
                <a:gd name="connsiteY3" fmla="*/ 1284791 h 1284857"/>
                <a:gd name="connsiteX4" fmla="*/ 696098 w 931848"/>
                <a:gd name="connsiteY4" fmla="*/ 984749 h 1284857"/>
                <a:gd name="connsiteX5" fmla="*/ 695938 w 931848"/>
                <a:gd name="connsiteY5" fmla="*/ 967054 h 1284857"/>
                <a:gd name="connsiteX6" fmla="*/ 649863 w 931848"/>
                <a:gd name="connsiteY6" fmla="*/ 994444 h 1284857"/>
                <a:gd name="connsiteX7" fmla="*/ 465924 w 931848"/>
                <a:gd name="connsiteY7" fmla="*/ 1035116 h 1284857"/>
                <a:gd name="connsiteX8" fmla="*/ 281985 w 931848"/>
                <a:gd name="connsiteY8" fmla="*/ 994444 h 1284857"/>
                <a:gd name="connsiteX9" fmla="*/ 235775 w 931848"/>
                <a:gd name="connsiteY9" fmla="*/ 966973 h 1284857"/>
                <a:gd name="connsiteX10" fmla="*/ 235750 w 931848"/>
                <a:gd name="connsiteY10" fmla="*/ 969764 h 1284857"/>
                <a:gd name="connsiteX11" fmla="*/ 166930 w 931848"/>
                <a:gd name="connsiteY11" fmla="*/ 1269806 h 1284857"/>
                <a:gd name="connsiteX12" fmla="*/ 0 w 931848"/>
                <a:gd name="connsiteY12" fmla="*/ 615964 h 1284857"/>
                <a:gd name="connsiteX0" fmla="*/ 0 w 931848"/>
                <a:gd name="connsiteY0" fmla="*/ 615964 h 1284857"/>
                <a:gd name="connsiteX1" fmla="*/ 465924 w 931848"/>
                <a:gd name="connsiteY1" fmla="*/ 0 h 1284857"/>
                <a:gd name="connsiteX2" fmla="*/ 931848 w 931848"/>
                <a:gd name="connsiteY2" fmla="*/ 630949 h 1284857"/>
                <a:gd name="connsiteX3" fmla="*/ 764918 w 931848"/>
                <a:gd name="connsiteY3" fmla="*/ 1284791 h 1284857"/>
                <a:gd name="connsiteX4" fmla="*/ 696098 w 931848"/>
                <a:gd name="connsiteY4" fmla="*/ 984749 h 1284857"/>
                <a:gd name="connsiteX5" fmla="*/ 695938 w 931848"/>
                <a:gd name="connsiteY5" fmla="*/ 967054 h 1284857"/>
                <a:gd name="connsiteX6" fmla="*/ 649863 w 931848"/>
                <a:gd name="connsiteY6" fmla="*/ 994444 h 1284857"/>
                <a:gd name="connsiteX7" fmla="*/ 465924 w 931848"/>
                <a:gd name="connsiteY7" fmla="*/ 1035116 h 1284857"/>
                <a:gd name="connsiteX8" fmla="*/ 281985 w 931848"/>
                <a:gd name="connsiteY8" fmla="*/ 994444 h 1284857"/>
                <a:gd name="connsiteX9" fmla="*/ 235775 w 931848"/>
                <a:gd name="connsiteY9" fmla="*/ 966973 h 1284857"/>
                <a:gd name="connsiteX10" fmla="*/ 235750 w 931848"/>
                <a:gd name="connsiteY10" fmla="*/ 969764 h 1284857"/>
                <a:gd name="connsiteX11" fmla="*/ 166930 w 931848"/>
                <a:gd name="connsiteY11" fmla="*/ 1269806 h 1284857"/>
                <a:gd name="connsiteX12" fmla="*/ 0 w 931848"/>
                <a:gd name="connsiteY12" fmla="*/ 615964 h 1284857"/>
                <a:gd name="connsiteX0" fmla="*/ 0 w 931848"/>
                <a:gd name="connsiteY0" fmla="*/ 615972 h 1284865"/>
                <a:gd name="connsiteX1" fmla="*/ 465924 w 931848"/>
                <a:gd name="connsiteY1" fmla="*/ 8 h 1284865"/>
                <a:gd name="connsiteX2" fmla="*/ 931848 w 931848"/>
                <a:gd name="connsiteY2" fmla="*/ 630957 h 1284865"/>
                <a:gd name="connsiteX3" fmla="*/ 764918 w 931848"/>
                <a:gd name="connsiteY3" fmla="*/ 1284799 h 1284865"/>
                <a:gd name="connsiteX4" fmla="*/ 696098 w 931848"/>
                <a:gd name="connsiteY4" fmla="*/ 984757 h 1284865"/>
                <a:gd name="connsiteX5" fmla="*/ 695938 w 931848"/>
                <a:gd name="connsiteY5" fmla="*/ 967062 h 1284865"/>
                <a:gd name="connsiteX6" fmla="*/ 649863 w 931848"/>
                <a:gd name="connsiteY6" fmla="*/ 994452 h 1284865"/>
                <a:gd name="connsiteX7" fmla="*/ 465924 w 931848"/>
                <a:gd name="connsiteY7" fmla="*/ 1035124 h 1284865"/>
                <a:gd name="connsiteX8" fmla="*/ 281985 w 931848"/>
                <a:gd name="connsiteY8" fmla="*/ 994452 h 1284865"/>
                <a:gd name="connsiteX9" fmla="*/ 235775 w 931848"/>
                <a:gd name="connsiteY9" fmla="*/ 966981 h 1284865"/>
                <a:gd name="connsiteX10" fmla="*/ 235750 w 931848"/>
                <a:gd name="connsiteY10" fmla="*/ 969772 h 1284865"/>
                <a:gd name="connsiteX11" fmla="*/ 166930 w 931848"/>
                <a:gd name="connsiteY11" fmla="*/ 1269814 h 1284865"/>
                <a:gd name="connsiteX12" fmla="*/ 0 w 931848"/>
                <a:gd name="connsiteY12" fmla="*/ 615972 h 1284865"/>
                <a:gd name="connsiteX0" fmla="*/ 0 w 931848"/>
                <a:gd name="connsiteY0" fmla="*/ 615972 h 1284865"/>
                <a:gd name="connsiteX1" fmla="*/ 465924 w 931848"/>
                <a:gd name="connsiteY1" fmla="*/ 8 h 1284865"/>
                <a:gd name="connsiteX2" fmla="*/ 931848 w 931848"/>
                <a:gd name="connsiteY2" fmla="*/ 630957 h 1284865"/>
                <a:gd name="connsiteX3" fmla="*/ 764918 w 931848"/>
                <a:gd name="connsiteY3" fmla="*/ 1284799 h 1284865"/>
                <a:gd name="connsiteX4" fmla="*/ 696098 w 931848"/>
                <a:gd name="connsiteY4" fmla="*/ 984757 h 1284865"/>
                <a:gd name="connsiteX5" fmla="*/ 695938 w 931848"/>
                <a:gd name="connsiteY5" fmla="*/ 967062 h 1284865"/>
                <a:gd name="connsiteX6" fmla="*/ 649863 w 931848"/>
                <a:gd name="connsiteY6" fmla="*/ 994452 h 1284865"/>
                <a:gd name="connsiteX7" fmla="*/ 465924 w 931848"/>
                <a:gd name="connsiteY7" fmla="*/ 1035124 h 1284865"/>
                <a:gd name="connsiteX8" fmla="*/ 281985 w 931848"/>
                <a:gd name="connsiteY8" fmla="*/ 994452 h 1284865"/>
                <a:gd name="connsiteX9" fmla="*/ 235775 w 931848"/>
                <a:gd name="connsiteY9" fmla="*/ 966981 h 1284865"/>
                <a:gd name="connsiteX10" fmla="*/ 235750 w 931848"/>
                <a:gd name="connsiteY10" fmla="*/ 969772 h 1284865"/>
                <a:gd name="connsiteX11" fmla="*/ 166930 w 931848"/>
                <a:gd name="connsiteY11" fmla="*/ 1269814 h 1284865"/>
                <a:gd name="connsiteX12" fmla="*/ 0 w 931848"/>
                <a:gd name="connsiteY12" fmla="*/ 615972 h 1284865"/>
                <a:gd name="connsiteX0" fmla="*/ 0 w 933030"/>
                <a:gd name="connsiteY0" fmla="*/ 615972 h 1284842"/>
                <a:gd name="connsiteX1" fmla="*/ 465924 w 933030"/>
                <a:gd name="connsiteY1" fmla="*/ 8 h 1284842"/>
                <a:gd name="connsiteX2" fmla="*/ 931848 w 933030"/>
                <a:gd name="connsiteY2" fmla="*/ 630957 h 1284842"/>
                <a:gd name="connsiteX3" fmla="*/ 764918 w 933030"/>
                <a:gd name="connsiteY3" fmla="*/ 1284799 h 1284842"/>
                <a:gd name="connsiteX4" fmla="*/ 696098 w 933030"/>
                <a:gd name="connsiteY4" fmla="*/ 984757 h 1284842"/>
                <a:gd name="connsiteX5" fmla="*/ 695938 w 933030"/>
                <a:gd name="connsiteY5" fmla="*/ 967062 h 1284842"/>
                <a:gd name="connsiteX6" fmla="*/ 649863 w 933030"/>
                <a:gd name="connsiteY6" fmla="*/ 994452 h 1284842"/>
                <a:gd name="connsiteX7" fmla="*/ 465924 w 933030"/>
                <a:gd name="connsiteY7" fmla="*/ 1035124 h 1284842"/>
                <a:gd name="connsiteX8" fmla="*/ 281985 w 933030"/>
                <a:gd name="connsiteY8" fmla="*/ 994452 h 1284842"/>
                <a:gd name="connsiteX9" fmla="*/ 235775 w 933030"/>
                <a:gd name="connsiteY9" fmla="*/ 966981 h 1284842"/>
                <a:gd name="connsiteX10" fmla="*/ 235750 w 933030"/>
                <a:gd name="connsiteY10" fmla="*/ 969772 h 1284842"/>
                <a:gd name="connsiteX11" fmla="*/ 166930 w 933030"/>
                <a:gd name="connsiteY11" fmla="*/ 1269814 h 1284842"/>
                <a:gd name="connsiteX12" fmla="*/ 0 w 933030"/>
                <a:gd name="connsiteY12" fmla="*/ 615972 h 1284842"/>
                <a:gd name="connsiteX0" fmla="*/ 13 w 933043"/>
                <a:gd name="connsiteY0" fmla="*/ 615972 h 1284842"/>
                <a:gd name="connsiteX1" fmla="*/ 465937 w 933043"/>
                <a:gd name="connsiteY1" fmla="*/ 8 h 1284842"/>
                <a:gd name="connsiteX2" fmla="*/ 931861 w 933043"/>
                <a:gd name="connsiteY2" fmla="*/ 630957 h 1284842"/>
                <a:gd name="connsiteX3" fmla="*/ 764931 w 933043"/>
                <a:gd name="connsiteY3" fmla="*/ 1284799 h 1284842"/>
                <a:gd name="connsiteX4" fmla="*/ 696111 w 933043"/>
                <a:gd name="connsiteY4" fmla="*/ 984757 h 1284842"/>
                <a:gd name="connsiteX5" fmla="*/ 695951 w 933043"/>
                <a:gd name="connsiteY5" fmla="*/ 967062 h 1284842"/>
                <a:gd name="connsiteX6" fmla="*/ 649876 w 933043"/>
                <a:gd name="connsiteY6" fmla="*/ 994452 h 1284842"/>
                <a:gd name="connsiteX7" fmla="*/ 465937 w 933043"/>
                <a:gd name="connsiteY7" fmla="*/ 1035124 h 1284842"/>
                <a:gd name="connsiteX8" fmla="*/ 281998 w 933043"/>
                <a:gd name="connsiteY8" fmla="*/ 994452 h 1284842"/>
                <a:gd name="connsiteX9" fmla="*/ 235788 w 933043"/>
                <a:gd name="connsiteY9" fmla="*/ 966981 h 1284842"/>
                <a:gd name="connsiteX10" fmla="*/ 235763 w 933043"/>
                <a:gd name="connsiteY10" fmla="*/ 969772 h 1284842"/>
                <a:gd name="connsiteX11" fmla="*/ 166943 w 933043"/>
                <a:gd name="connsiteY11" fmla="*/ 1269814 h 1284842"/>
                <a:gd name="connsiteX12" fmla="*/ 13 w 933043"/>
                <a:gd name="connsiteY12" fmla="*/ 615972 h 128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3043" h="1284842">
                  <a:moveTo>
                    <a:pt x="13" y="615972"/>
                  </a:moveTo>
                  <a:cubicBezTo>
                    <a:pt x="1406" y="435278"/>
                    <a:pt x="58209" y="2161"/>
                    <a:pt x="465937" y="8"/>
                  </a:cubicBezTo>
                  <a:cubicBezTo>
                    <a:pt x="873665" y="-2145"/>
                    <a:pt x="943595" y="416825"/>
                    <a:pt x="931861" y="630957"/>
                  </a:cubicBezTo>
                  <a:cubicBezTo>
                    <a:pt x="920127" y="845089"/>
                    <a:pt x="826859" y="1289916"/>
                    <a:pt x="764931" y="1284799"/>
                  </a:cubicBezTo>
                  <a:cubicBezTo>
                    <a:pt x="726227" y="1281600"/>
                    <a:pt x="701685" y="1162810"/>
                    <a:pt x="696111" y="984757"/>
                  </a:cubicBezTo>
                  <a:cubicBezTo>
                    <a:pt x="696058" y="978859"/>
                    <a:pt x="696004" y="972960"/>
                    <a:pt x="695951" y="967062"/>
                  </a:cubicBezTo>
                  <a:lnTo>
                    <a:pt x="649876" y="994452"/>
                  </a:lnTo>
                  <a:cubicBezTo>
                    <a:pt x="593341" y="1020642"/>
                    <a:pt x="531183" y="1035124"/>
                    <a:pt x="465937" y="1035124"/>
                  </a:cubicBezTo>
                  <a:cubicBezTo>
                    <a:pt x="400691" y="1035124"/>
                    <a:pt x="338534" y="1020642"/>
                    <a:pt x="281998" y="994452"/>
                  </a:cubicBezTo>
                  <a:lnTo>
                    <a:pt x="235788" y="966981"/>
                  </a:lnTo>
                  <a:cubicBezTo>
                    <a:pt x="235780" y="967911"/>
                    <a:pt x="235771" y="968842"/>
                    <a:pt x="235763" y="969772"/>
                  </a:cubicBezTo>
                  <a:cubicBezTo>
                    <a:pt x="230189" y="1147825"/>
                    <a:pt x="205648" y="1266615"/>
                    <a:pt x="166943" y="1269814"/>
                  </a:cubicBezTo>
                  <a:cubicBezTo>
                    <a:pt x="105015" y="1274931"/>
                    <a:pt x="-1380" y="796666"/>
                    <a:pt x="13" y="61597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A79A8878-087E-4A44-AFFA-F4156EEC5B8C}"/>
                </a:ext>
              </a:extLst>
            </p:cNvPr>
            <p:cNvSpPr/>
            <p:nvPr/>
          </p:nvSpPr>
          <p:spPr bwMode="auto">
            <a:xfrm flipH="1">
              <a:off x="8522460" y="2408549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  <a:gd name="connsiteX0" fmla="*/ 654952 w 746392"/>
                <a:gd name="connsiteY0" fmla="*/ 229297 h 446685"/>
                <a:gd name="connsiteX1" fmla="*/ 258591 w 746392"/>
                <a:gd name="connsiteY1" fmla="*/ 437018 h 446685"/>
                <a:gd name="connsiteX2" fmla="*/ 2114 w 746392"/>
                <a:gd name="connsiteY2" fmla="*/ 70318 h 446685"/>
                <a:gd name="connsiteX3" fmla="*/ 3142 w 746392"/>
                <a:gd name="connsiteY3" fmla="*/ 70433 h 446685"/>
                <a:gd name="connsiteX4" fmla="*/ 2854 w 746392"/>
                <a:gd name="connsiteY4" fmla="*/ 69009 h 446685"/>
                <a:gd name="connsiteX5" fmla="*/ 71863 w 746392"/>
                <a:gd name="connsiteY5" fmla="*/ 0 h 446685"/>
                <a:gd name="connsiteX6" fmla="*/ 140872 w 746392"/>
                <a:gd name="connsiteY6" fmla="*/ 69009 h 446685"/>
                <a:gd name="connsiteX7" fmla="*/ 137553 w 746392"/>
                <a:gd name="connsiteY7" fmla="*/ 85448 h 446685"/>
                <a:gd name="connsiteX8" fmla="*/ 139792 w 746392"/>
                <a:gd name="connsiteY8" fmla="*/ 85698 h 446685"/>
                <a:gd name="connsiteX9" fmla="*/ 291370 w 746392"/>
                <a:gd name="connsiteY9" fmla="*/ 302417 h 446685"/>
                <a:gd name="connsiteX10" fmla="*/ 525619 w 746392"/>
                <a:gd name="connsiteY10" fmla="*/ 179654 h 446685"/>
                <a:gd name="connsiteX11" fmla="*/ 746392 w 746392"/>
                <a:gd name="connsiteY11" fmla="*/ 320737 h 446685"/>
                <a:gd name="connsiteX0" fmla="*/ 654952 w 654952"/>
                <a:gd name="connsiteY0" fmla="*/ 229297 h 446685"/>
                <a:gd name="connsiteX1" fmla="*/ 258591 w 654952"/>
                <a:gd name="connsiteY1" fmla="*/ 437018 h 446685"/>
                <a:gd name="connsiteX2" fmla="*/ 2114 w 654952"/>
                <a:gd name="connsiteY2" fmla="*/ 70318 h 446685"/>
                <a:gd name="connsiteX3" fmla="*/ 3142 w 654952"/>
                <a:gd name="connsiteY3" fmla="*/ 70433 h 446685"/>
                <a:gd name="connsiteX4" fmla="*/ 2854 w 654952"/>
                <a:gd name="connsiteY4" fmla="*/ 69009 h 446685"/>
                <a:gd name="connsiteX5" fmla="*/ 71863 w 654952"/>
                <a:gd name="connsiteY5" fmla="*/ 0 h 446685"/>
                <a:gd name="connsiteX6" fmla="*/ 140872 w 654952"/>
                <a:gd name="connsiteY6" fmla="*/ 69009 h 446685"/>
                <a:gd name="connsiteX7" fmla="*/ 137553 w 654952"/>
                <a:gd name="connsiteY7" fmla="*/ 85448 h 446685"/>
                <a:gd name="connsiteX8" fmla="*/ 139792 w 654952"/>
                <a:gd name="connsiteY8" fmla="*/ 85698 h 446685"/>
                <a:gd name="connsiteX9" fmla="*/ 291370 w 654952"/>
                <a:gd name="connsiteY9" fmla="*/ 302417 h 446685"/>
                <a:gd name="connsiteX10" fmla="*/ 525619 w 654952"/>
                <a:gd name="connsiteY10" fmla="*/ 179654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4952" h="446685">
                  <a:moveTo>
                    <a:pt x="654952" y="229297"/>
                  </a:move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4925216C-7F91-4CA8-9E0A-57FAC6400C29}"/>
                </a:ext>
              </a:extLst>
            </p:cNvPr>
            <p:cNvSpPr/>
            <p:nvPr/>
          </p:nvSpPr>
          <p:spPr bwMode="auto">
            <a:xfrm flipH="1">
              <a:off x="7787616" y="1323160"/>
              <a:ext cx="630107" cy="791815"/>
            </a:xfrm>
            <a:custGeom>
              <a:avLst/>
              <a:gdLst>
                <a:gd name="connsiteX0" fmla="*/ 0 w 630107"/>
                <a:gd name="connsiteY0" fmla="*/ 0 h 791815"/>
                <a:gd name="connsiteX1" fmla="*/ 84145 w 630107"/>
                <a:gd name="connsiteY1" fmla="*/ 7739 h 791815"/>
                <a:gd name="connsiteX2" fmla="*/ 630107 w 630107"/>
                <a:gd name="connsiteY2" fmla="*/ 618896 h 791815"/>
                <a:gd name="connsiteX3" fmla="*/ 616215 w 630107"/>
                <a:gd name="connsiteY3" fmla="*/ 744620 h 791815"/>
                <a:gd name="connsiteX4" fmla="*/ 600158 w 630107"/>
                <a:gd name="connsiteY4" fmla="*/ 791815 h 791815"/>
                <a:gd name="connsiteX5" fmla="*/ 599556 w 630107"/>
                <a:gd name="connsiteY5" fmla="*/ 791777 h 791815"/>
                <a:gd name="connsiteX6" fmla="*/ 11149 w 630107"/>
                <a:gd name="connsiteY6" fmla="*/ 136275 h 791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107" h="791815">
                  <a:moveTo>
                    <a:pt x="0" y="0"/>
                  </a:moveTo>
                  <a:lnTo>
                    <a:pt x="84145" y="7739"/>
                  </a:lnTo>
                  <a:cubicBezTo>
                    <a:pt x="395725" y="65909"/>
                    <a:pt x="630107" y="317431"/>
                    <a:pt x="630107" y="618896"/>
                  </a:cubicBezTo>
                  <a:cubicBezTo>
                    <a:pt x="630107" y="661963"/>
                    <a:pt x="625324" y="704010"/>
                    <a:pt x="616215" y="744620"/>
                  </a:cubicBezTo>
                  <a:lnTo>
                    <a:pt x="600158" y="791815"/>
                  </a:lnTo>
                  <a:lnTo>
                    <a:pt x="599556" y="791777"/>
                  </a:lnTo>
                  <a:cubicBezTo>
                    <a:pt x="306491" y="755105"/>
                    <a:pt x="69213" y="485909"/>
                    <a:pt x="11149" y="136275"/>
                  </a:cubicBezTo>
                  <a:close/>
                </a:path>
              </a:pathLst>
            </a:custGeom>
            <a:solidFill>
              <a:srgbClr val="FF9933">
                <a:alpha val="90000"/>
              </a:srgb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7CB987A5-CF39-494E-91F6-F4A8C3364E96}"/>
                </a:ext>
              </a:extLst>
            </p:cNvPr>
            <p:cNvSpPr/>
            <p:nvPr/>
          </p:nvSpPr>
          <p:spPr bwMode="auto">
            <a:xfrm flipH="1">
              <a:off x="8529287" y="1318727"/>
              <a:ext cx="625859" cy="795214"/>
            </a:xfrm>
            <a:custGeom>
              <a:avLst/>
              <a:gdLst>
                <a:gd name="connsiteX0" fmla="*/ 625859 w 625859"/>
                <a:gd name="connsiteY0" fmla="*/ 0 h 795214"/>
                <a:gd name="connsiteX1" fmla="*/ 614347 w 625859"/>
                <a:gd name="connsiteY1" fmla="*/ 140708 h 795214"/>
                <a:gd name="connsiteX2" fmla="*/ 92524 w 625859"/>
                <a:gd name="connsiteY2" fmla="*/ 783689 h 795214"/>
                <a:gd name="connsiteX3" fmla="*/ 31239 w 625859"/>
                <a:gd name="connsiteY3" fmla="*/ 795214 h 795214"/>
                <a:gd name="connsiteX4" fmla="*/ 13892 w 625859"/>
                <a:gd name="connsiteY4" fmla="*/ 744229 h 795214"/>
                <a:gd name="connsiteX5" fmla="*/ 0 w 625859"/>
                <a:gd name="connsiteY5" fmla="*/ 618505 h 795214"/>
                <a:gd name="connsiteX6" fmla="*/ 545963 w 625859"/>
                <a:gd name="connsiteY6" fmla="*/ 7348 h 79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5859" h="795214">
                  <a:moveTo>
                    <a:pt x="625859" y="0"/>
                  </a:moveTo>
                  <a:lnTo>
                    <a:pt x="614347" y="140708"/>
                  </a:lnTo>
                  <a:cubicBezTo>
                    <a:pt x="560749" y="463447"/>
                    <a:pt x="354449" y="717647"/>
                    <a:pt x="92524" y="783689"/>
                  </a:cubicBezTo>
                  <a:lnTo>
                    <a:pt x="31239" y="795214"/>
                  </a:lnTo>
                  <a:lnTo>
                    <a:pt x="13892" y="744229"/>
                  </a:lnTo>
                  <a:cubicBezTo>
                    <a:pt x="4783" y="703619"/>
                    <a:pt x="0" y="661572"/>
                    <a:pt x="0" y="618505"/>
                  </a:cubicBezTo>
                  <a:cubicBezTo>
                    <a:pt x="0" y="317040"/>
                    <a:pt x="234382" y="65518"/>
                    <a:pt x="545963" y="73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8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7" name="グループ化 346">
            <a:extLst>
              <a:ext uri="{FF2B5EF4-FFF2-40B4-BE49-F238E27FC236}">
                <a16:creationId xmlns:a16="http://schemas.microsoft.com/office/drawing/2014/main" id="{65316844-CDC4-4B74-92EB-661F1781F95B}"/>
              </a:ext>
            </a:extLst>
          </p:cNvPr>
          <p:cNvGrpSpPr/>
          <p:nvPr/>
        </p:nvGrpSpPr>
        <p:grpSpPr>
          <a:xfrm>
            <a:off x="6267146" y="4656790"/>
            <a:ext cx="1217641" cy="1691088"/>
            <a:chOff x="5937297" y="1004113"/>
            <a:chExt cx="1543469" cy="2143605"/>
          </a:xfrm>
        </p:grpSpPr>
        <p:sp>
          <p:nvSpPr>
            <p:cNvPr id="348" name="二等辺三角形 9">
              <a:extLst>
                <a:ext uri="{FF2B5EF4-FFF2-40B4-BE49-F238E27FC236}">
                  <a16:creationId xmlns:a16="http://schemas.microsoft.com/office/drawing/2014/main" id="{24AEF3EF-58FC-4FE5-9B22-F10B02441E55}"/>
                </a:ext>
              </a:extLst>
            </p:cNvPr>
            <p:cNvSpPr/>
            <p:nvPr/>
          </p:nvSpPr>
          <p:spPr bwMode="auto">
            <a:xfrm rot="900000" flipH="1">
              <a:off x="6860011" y="1004114"/>
              <a:ext cx="601081" cy="58441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C66"/>
                </a:gs>
                <a:gs pos="50000">
                  <a:srgbClr val="FF9933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二等辺三角形 9">
              <a:extLst>
                <a:ext uri="{FF2B5EF4-FFF2-40B4-BE49-F238E27FC236}">
                  <a16:creationId xmlns:a16="http://schemas.microsoft.com/office/drawing/2014/main" id="{6B549575-7304-4A6D-A835-3BC137465811}"/>
                </a:ext>
              </a:extLst>
            </p:cNvPr>
            <p:cNvSpPr/>
            <p:nvPr/>
          </p:nvSpPr>
          <p:spPr bwMode="auto">
            <a:xfrm rot="900000" flipH="1">
              <a:off x="6966056" y="1195960"/>
              <a:ext cx="353041" cy="387188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二等辺三角形 9">
              <a:extLst>
                <a:ext uri="{FF2B5EF4-FFF2-40B4-BE49-F238E27FC236}">
                  <a16:creationId xmlns:a16="http://schemas.microsoft.com/office/drawing/2014/main" id="{1254629C-13A6-4585-AF8E-8239F81CA6C3}"/>
                </a:ext>
              </a:extLst>
            </p:cNvPr>
            <p:cNvSpPr/>
            <p:nvPr/>
          </p:nvSpPr>
          <p:spPr bwMode="auto">
            <a:xfrm rot="20700000">
              <a:off x="5986158" y="1004113"/>
              <a:ext cx="601081" cy="58441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gradFill>
              <a:gsLst>
                <a:gs pos="0">
                  <a:srgbClr val="FFCC66"/>
                </a:gs>
                <a:gs pos="50000">
                  <a:srgbClr val="FF9933"/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二等辺三角形 9">
              <a:extLst>
                <a:ext uri="{FF2B5EF4-FFF2-40B4-BE49-F238E27FC236}">
                  <a16:creationId xmlns:a16="http://schemas.microsoft.com/office/drawing/2014/main" id="{438B39D4-333E-493F-86C6-C2663A52C4B6}"/>
                </a:ext>
              </a:extLst>
            </p:cNvPr>
            <p:cNvSpPr/>
            <p:nvPr/>
          </p:nvSpPr>
          <p:spPr bwMode="auto">
            <a:xfrm rot="20700000">
              <a:off x="6128152" y="1195959"/>
              <a:ext cx="353041" cy="387188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楕円 351">
              <a:extLst>
                <a:ext uri="{FF2B5EF4-FFF2-40B4-BE49-F238E27FC236}">
                  <a16:creationId xmlns:a16="http://schemas.microsoft.com/office/drawing/2014/main" id="{E7BEE5BA-BA72-40D2-A742-D9AF6CB80730}"/>
                </a:ext>
              </a:extLst>
            </p:cNvPr>
            <p:cNvSpPr/>
            <p:nvPr/>
          </p:nvSpPr>
          <p:spPr bwMode="auto">
            <a:xfrm rot="900000">
              <a:off x="6677932" y="2579216"/>
              <a:ext cx="189514" cy="439444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DCE2366B-56DE-4C5D-981F-1A9EE2EE0075}"/>
                </a:ext>
              </a:extLst>
            </p:cNvPr>
            <p:cNvSpPr/>
            <p:nvPr/>
          </p:nvSpPr>
          <p:spPr bwMode="auto">
            <a:xfrm>
              <a:off x="6196862" y="1853824"/>
              <a:ext cx="990733" cy="1293894"/>
            </a:xfrm>
            <a:custGeom>
              <a:avLst/>
              <a:gdLst>
                <a:gd name="connsiteX0" fmla="*/ 497071 w 990733"/>
                <a:gd name="connsiteY0" fmla="*/ 0 h 1293894"/>
                <a:gd name="connsiteX1" fmla="*/ 990733 w 990733"/>
                <a:gd name="connsiteY1" fmla="*/ 517558 h 1293894"/>
                <a:gd name="connsiteX2" fmla="*/ 497071 w 990733"/>
                <a:gd name="connsiteY2" fmla="*/ 1035116 h 1293894"/>
                <a:gd name="connsiteX3" fmla="*/ 418087 w 990733"/>
                <a:gd name="connsiteY3" fmla="*/ 1026768 h 1293894"/>
                <a:gd name="connsiteX4" fmla="*/ 424118 w 990733"/>
                <a:gd name="connsiteY4" fmla="*/ 1053508 h 1293894"/>
                <a:gd name="connsiteX5" fmla="*/ 394496 w 990733"/>
                <a:gd name="connsiteY5" fmla="*/ 1290846 h 1293894"/>
                <a:gd name="connsiteX6" fmla="*/ 89128 w 990733"/>
                <a:gd name="connsiteY6" fmla="*/ 901157 h 1293894"/>
                <a:gd name="connsiteX7" fmla="*/ 5906 w 990733"/>
                <a:gd name="connsiteY7" fmla="*/ 463044 h 1293894"/>
                <a:gd name="connsiteX8" fmla="*/ 9531 w 990733"/>
                <a:gd name="connsiteY8" fmla="*/ 453889 h 1293894"/>
                <a:gd name="connsiteX9" fmla="*/ 13439 w 990733"/>
                <a:gd name="connsiteY9" fmla="*/ 413252 h 1293894"/>
                <a:gd name="connsiteX10" fmla="*/ 497071 w 990733"/>
                <a:gd name="connsiteY10" fmla="*/ 0 h 1293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0733" h="1293894">
                  <a:moveTo>
                    <a:pt x="497071" y="0"/>
                  </a:moveTo>
                  <a:cubicBezTo>
                    <a:pt x="769713" y="0"/>
                    <a:pt x="990733" y="231719"/>
                    <a:pt x="990733" y="517558"/>
                  </a:cubicBezTo>
                  <a:cubicBezTo>
                    <a:pt x="990733" y="803397"/>
                    <a:pt x="769713" y="1035116"/>
                    <a:pt x="497071" y="1035116"/>
                  </a:cubicBezTo>
                  <a:lnTo>
                    <a:pt x="418087" y="1026768"/>
                  </a:lnTo>
                  <a:lnTo>
                    <a:pt x="424118" y="1053508"/>
                  </a:lnTo>
                  <a:cubicBezTo>
                    <a:pt x="447705" y="1180161"/>
                    <a:pt x="439136" y="1273038"/>
                    <a:pt x="394496" y="1290846"/>
                  </a:cubicBezTo>
                  <a:cubicBezTo>
                    <a:pt x="323072" y="1319340"/>
                    <a:pt x="186354" y="1144870"/>
                    <a:pt x="89128" y="901157"/>
                  </a:cubicBezTo>
                  <a:cubicBezTo>
                    <a:pt x="16209" y="718373"/>
                    <a:pt x="-13786" y="548552"/>
                    <a:pt x="5906" y="463044"/>
                  </a:cubicBezTo>
                  <a:lnTo>
                    <a:pt x="9531" y="453889"/>
                  </a:lnTo>
                  <a:lnTo>
                    <a:pt x="13439" y="413252"/>
                  </a:lnTo>
                  <a:cubicBezTo>
                    <a:pt x="59471" y="177410"/>
                    <a:pt x="258509" y="0"/>
                    <a:pt x="497071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4" name="楕円 353">
              <a:extLst>
                <a:ext uri="{FF2B5EF4-FFF2-40B4-BE49-F238E27FC236}">
                  <a16:creationId xmlns:a16="http://schemas.microsoft.com/office/drawing/2014/main" id="{75B9C55C-29B4-4CDE-AD30-538FD8EE6562}"/>
                </a:ext>
              </a:extLst>
            </p:cNvPr>
            <p:cNvSpPr/>
            <p:nvPr/>
          </p:nvSpPr>
          <p:spPr bwMode="auto">
            <a:xfrm>
              <a:off x="5968744" y="1303391"/>
              <a:ext cx="1512022" cy="1379488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42C67626-3559-447F-92F4-C520A52966B1}"/>
                </a:ext>
              </a:extLst>
            </p:cNvPr>
            <p:cNvSpPr/>
            <p:nvPr/>
          </p:nvSpPr>
          <p:spPr bwMode="auto">
            <a:xfrm>
              <a:off x="6236568" y="2346379"/>
              <a:ext cx="947617" cy="304377"/>
            </a:xfrm>
            <a:custGeom>
              <a:avLst/>
              <a:gdLst>
                <a:gd name="connsiteX0" fmla="*/ 211332 w 732226"/>
                <a:gd name="connsiteY0" fmla="*/ 0 h 235586"/>
                <a:gd name="connsiteX1" fmla="*/ 360766 w 732226"/>
                <a:gd name="connsiteY1" fmla="*/ 34501 h 235586"/>
                <a:gd name="connsiteX2" fmla="*/ 366113 w 732226"/>
                <a:gd name="connsiteY2" fmla="*/ 38921 h 235586"/>
                <a:gd name="connsiteX3" fmla="*/ 371460 w 732226"/>
                <a:gd name="connsiteY3" fmla="*/ 34501 h 235586"/>
                <a:gd name="connsiteX4" fmla="*/ 520894 w 732226"/>
                <a:gd name="connsiteY4" fmla="*/ 0 h 235586"/>
                <a:gd name="connsiteX5" fmla="*/ 732226 w 732226"/>
                <a:gd name="connsiteY5" fmla="*/ 117793 h 235586"/>
                <a:gd name="connsiteX6" fmla="*/ 520894 w 732226"/>
                <a:gd name="connsiteY6" fmla="*/ 235586 h 235586"/>
                <a:gd name="connsiteX7" fmla="*/ 371460 w 732226"/>
                <a:gd name="connsiteY7" fmla="*/ 201085 h 235586"/>
                <a:gd name="connsiteX8" fmla="*/ 366113 w 732226"/>
                <a:gd name="connsiteY8" fmla="*/ 196665 h 235586"/>
                <a:gd name="connsiteX9" fmla="*/ 360766 w 732226"/>
                <a:gd name="connsiteY9" fmla="*/ 201085 h 235586"/>
                <a:gd name="connsiteX10" fmla="*/ 211332 w 732226"/>
                <a:gd name="connsiteY10" fmla="*/ 235586 h 235586"/>
                <a:gd name="connsiteX11" fmla="*/ 0 w 732226"/>
                <a:gd name="connsiteY11" fmla="*/ 117793 h 235586"/>
                <a:gd name="connsiteX12" fmla="*/ 211332 w 732226"/>
                <a:gd name="connsiteY12" fmla="*/ 0 h 23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2226" h="235586">
                  <a:moveTo>
                    <a:pt x="211332" y="0"/>
                  </a:moveTo>
                  <a:cubicBezTo>
                    <a:pt x="269689" y="0"/>
                    <a:pt x="322523" y="13185"/>
                    <a:pt x="360766" y="34501"/>
                  </a:cubicBezTo>
                  <a:lnTo>
                    <a:pt x="366113" y="38921"/>
                  </a:lnTo>
                  <a:lnTo>
                    <a:pt x="371460" y="34501"/>
                  </a:lnTo>
                  <a:cubicBezTo>
                    <a:pt x="409704" y="13185"/>
                    <a:pt x="462537" y="0"/>
                    <a:pt x="520894" y="0"/>
                  </a:cubicBezTo>
                  <a:cubicBezTo>
                    <a:pt x="637609" y="0"/>
                    <a:pt x="732226" y="52738"/>
                    <a:pt x="732226" y="117793"/>
                  </a:cubicBezTo>
                  <a:cubicBezTo>
                    <a:pt x="732226" y="182848"/>
                    <a:pt x="637609" y="235586"/>
                    <a:pt x="520894" y="235586"/>
                  </a:cubicBezTo>
                  <a:cubicBezTo>
                    <a:pt x="462537" y="235586"/>
                    <a:pt x="409704" y="222402"/>
                    <a:pt x="371460" y="201085"/>
                  </a:cubicBezTo>
                  <a:lnTo>
                    <a:pt x="366113" y="196665"/>
                  </a:lnTo>
                  <a:lnTo>
                    <a:pt x="360766" y="201085"/>
                  </a:lnTo>
                  <a:cubicBezTo>
                    <a:pt x="322523" y="222402"/>
                    <a:pt x="269689" y="235586"/>
                    <a:pt x="211332" y="235586"/>
                  </a:cubicBezTo>
                  <a:cubicBezTo>
                    <a:pt x="94617" y="235586"/>
                    <a:pt x="0" y="182848"/>
                    <a:pt x="0" y="117793"/>
                  </a:cubicBezTo>
                  <a:cubicBezTo>
                    <a:pt x="0" y="52738"/>
                    <a:pt x="94617" y="0"/>
                    <a:pt x="21133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楕円 355">
              <a:extLst>
                <a:ext uri="{FF2B5EF4-FFF2-40B4-BE49-F238E27FC236}">
                  <a16:creationId xmlns:a16="http://schemas.microsoft.com/office/drawing/2014/main" id="{8BB3F302-3402-4B65-8C9F-51AE56AE7248}"/>
                </a:ext>
              </a:extLst>
            </p:cNvPr>
            <p:cNvSpPr/>
            <p:nvPr/>
          </p:nvSpPr>
          <p:spPr bwMode="auto">
            <a:xfrm>
              <a:off x="6589260" y="2328126"/>
              <a:ext cx="270104" cy="187184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楕円 356">
              <a:extLst>
                <a:ext uri="{FF2B5EF4-FFF2-40B4-BE49-F238E27FC236}">
                  <a16:creationId xmlns:a16="http://schemas.microsoft.com/office/drawing/2014/main" id="{345A22DF-9C81-41D6-8848-8F587E2A411B}"/>
                </a:ext>
              </a:extLst>
            </p:cNvPr>
            <p:cNvSpPr/>
            <p:nvPr/>
          </p:nvSpPr>
          <p:spPr bwMode="auto">
            <a:xfrm>
              <a:off x="6675943" y="2363213"/>
              <a:ext cx="96740" cy="52138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月 357">
              <a:extLst>
                <a:ext uri="{FF2B5EF4-FFF2-40B4-BE49-F238E27FC236}">
                  <a16:creationId xmlns:a16="http://schemas.microsoft.com/office/drawing/2014/main" id="{E2DD1FAC-FC28-4C1F-A974-4C54A07201D7}"/>
                </a:ext>
              </a:extLst>
            </p:cNvPr>
            <p:cNvSpPr/>
            <p:nvPr/>
          </p:nvSpPr>
          <p:spPr bwMode="auto">
            <a:xfrm rot="7286537">
              <a:off x="6200496" y="2149331"/>
              <a:ext cx="35339" cy="407096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9" name="月 358">
              <a:extLst>
                <a:ext uri="{FF2B5EF4-FFF2-40B4-BE49-F238E27FC236}">
                  <a16:creationId xmlns:a16="http://schemas.microsoft.com/office/drawing/2014/main" id="{9C88A4F0-6679-4B7A-9567-BD6FA54454FF}"/>
                </a:ext>
              </a:extLst>
            </p:cNvPr>
            <p:cNvSpPr/>
            <p:nvPr/>
          </p:nvSpPr>
          <p:spPr bwMode="auto">
            <a:xfrm rot="6386537">
              <a:off x="6123175" y="2199936"/>
              <a:ext cx="35339" cy="407096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0" name="月 359">
              <a:extLst>
                <a:ext uri="{FF2B5EF4-FFF2-40B4-BE49-F238E27FC236}">
                  <a16:creationId xmlns:a16="http://schemas.microsoft.com/office/drawing/2014/main" id="{8E75751E-EF73-4000-B610-F25DCF8E3C9A}"/>
                </a:ext>
              </a:extLst>
            </p:cNvPr>
            <p:cNvSpPr/>
            <p:nvPr/>
          </p:nvSpPr>
          <p:spPr bwMode="auto">
            <a:xfrm rot="5850338">
              <a:off x="6145213" y="2288812"/>
              <a:ext cx="35339" cy="407096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1" name="月 360">
              <a:extLst>
                <a:ext uri="{FF2B5EF4-FFF2-40B4-BE49-F238E27FC236}">
                  <a16:creationId xmlns:a16="http://schemas.microsoft.com/office/drawing/2014/main" id="{5BA7F5A8-BD9D-4A98-AA1B-C383361A5A39}"/>
                </a:ext>
              </a:extLst>
            </p:cNvPr>
            <p:cNvSpPr/>
            <p:nvPr/>
          </p:nvSpPr>
          <p:spPr bwMode="auto">
            <a:xfrm rot="14313463" flipH="1">
              <a:off x="7176114" y="2149332"/>
              <a:ext cx="35339" cy="407096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2" name="月 361">
              <a:extLst>
                <a:ext uri="{FF2B5EF4-FFF2-40B4-BE49-F238E27FC236}">
                  <a16:creationId xmlns:a16="http://schemas.microsoft.com/office/drawing/2014/main" id="{68A8C367-4FB6-4D75-AEE3-6065DE8A1EDB}"/>
                </a:ext>
              </a:extLst>
            </p:cNvPr>
            <p:cNvSpPr/>
            <p:nvPr/>
          </p:nvSpPr>
          <p:spPr bwMode="auto">
            <a:xfrm rot="15213463" flipH="1">
              <a:off x="7253435" y="2199937"/>
              <a:ext cx="35339" cy="407096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3" name="月 362">
              <a:extLst>
                <a:ext uri="{FF2B5EF4-FFF2-40B4-BE49-F238E27FC236}">
                  <a16:creationId xmlns:a16="http://schemas.microsoft.com/office/drawing/2014/main" id="{8776C5FC-03A5-49DA-8850-2E6DAB801DC5}"/>
                </a:ext>
              </a:extLst>
            </p:cNvPr>
            <p:cNvSpPr/>
            <p:nvPr/>
          </p:nvSpPr>
          <p:spPr bwMode="auto">
            <a:xfrm rot="15749662" flipH="1">
              <a:off x="7231397" y="2288813"/>
              <a:ext cx="35339" cy="407096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4" name="楕円 178">
              <a:extLst>
                <a:ext uri="{FF2B5EF4-FFF2-40B4-BE49-F238E27FC236}">
                  <a16:creationId xmlns:a16="http://schemas.microsoft.com/office/drawing/2014/main" id="{CA79F755-B7D8-4C86-B495-5E9771ECC294}"/>
                </a:ext>
              </a:extLst>
            </p:cNvPr>
            <p:cNvSpPr/>
            <p:nvPr/>
          </p:nvSpPr>
          <p:spPr bwMode="auto">
            <a:xfrm rot="900000">
              <a:off x="6786952" y="2598843"/>
              <a:ext cx="278472" cy="534769"/>
            </a:xfrm>
            <a:custGeom>
              <a:avLst/>
              <a:gdLst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91508 h 583016"/>
                <a:gd name="connsiteX1" fmla="*/ 139236 w 278472"/>
                <a:gd name="connsiteY1" fmla="*/ 0 h 583016"/>
                <a:gd name="connsiteX2" fmla="*/ 278472 w 278472"/>
                <a:gd name="connsiteY2" fmla="*/ 291508 h 583016"/>
                <a:gd name="connsiteX3" fmla="*/ 139236 w 278472"/>
                <a:gd name="connsiteY3" fmla="*/ 583016 h 583016"/>
                <a:gd name="connsiteX4" fmla="*/ 0 w 278472"/>
                <a:gd name="connsiteY4" fmla="*/ 291508 h 583016"/>
                <a:gd name="connsiteX0" fmla="*/ 0 w 278472"/>
                <a:gd name="connsiteY0" fmla="*/ 221573 h 513081"/>
                <a:gd name="connsiteX1" fmla="*/ 148114 w 278472"/>
                <a:gd name="connsiteY1" fmla="*/ 0 h 513081"/>
                <a:gd name="connsiteX2" fmla="*/ 278472 w 278472"/>
                <a:gd name="connsiteY2" fmla="*/ 221573 h 513081"/>
                <a:gd name="connsiteX3" fmla="*/ 139236 w 278472"/>
                <a:gd name="connsiteY3" fmla="*/ 513081 h 513081"/>
                <a:gd name="connsiteX4" fmla="*/ 0 w 278472"/>
                <a:gd name="connsiteY4" fmla="*/ 221573 h 513081"/>
                <a:gd name="connsiteX0" fmla="*/ 0 w 278472"/>
                <a:gd name="connsiteY0" fmla="*/ 221573 h 534769"/>
                <a:gd name="connsiteX1" fmla="*/ 148114 w 278472"/>
                <a:gd name="connsiteY1" fmla="*/ 0 h 534769"/>
                <a:gd name="connsiteX2" fmla="*/ 278472 w 278472"/>
                <a:gd name="connsiteY2" fmla="*/ 221573 h 534769"/>
                <a:gd name="connsiteX3" fmla="*/ 131899 w 278472"/>
                <a:gd name="connsiteY3" fmla="*/ 534769 h 534769"/>
                <a:gd name="connsiteX4" fmla="*/ 0 w 278472"/>
                <a:gd name="connsiteY4" fmla="*/ 221573 h 534769"/>
                <a:gd name="connsiteX0" fmla="*/ 0 w 278472"/>
                <a:gd name="connsiteY0" fmla="*/ 221573 h 534769"/>
                <a:gd name="connsiteX1" fmla="*/ 148114 w 278472"/>
                <a:gd name="connsiteY1" fmla="*/ 0 h 534769"/>
                <a:gd name="connsiteX2" fmla="*/ 278472 w 278472"/>
                <a:gd name="connsiteY2" fmla="*/ 221573 h 534769"/>
                <a:gd name="connsiteX3" fmla="*/ 131899 w 278472"/>
                <a:gd name="connsiteY3" fmla="*/ 534769 h 534769"/>
                <a:gd name="connsiteX4" fmla="*/ 0 w 278472"/>
                <a:gd name="connsiteY4" fmla="*/ 221573 h 534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472" h="534769">
                  <a:moveTo>
                    <a:pt x="0" y="221573"/>
                  </a:moveTo>
                  <a:cubicBezTo>
                    <a:pt x="0" y="60578"/>
                    <a:pt x="71216" y="0"/>
                    <a:pt x="148114" y="0"/>
                  </a:cubicBezTo>
                  <a:cubicBezTo>
                    <a:pt x="225012" y="0"/>
                    <a:pt x="278472" y="60578"/>
                    <a:pt x="278472" y="221573"/>
                  </a:cubicBezTo>
                  <a:cubicBezTo>
                    <a:pt x="278472" y="382568"/>
                    <a:pt x="195708" y="534989"/>
                    <a:pt x="131899" y="534769"/>
                  </a:cubicBezTo>
                  <a:cubicBezTo>
                    <a:pt x="68090" y="534549"/>
                    <a:pt x="0" y="382568"/>
                    <a:pt x="0" y="221573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FC07AF75-A3DA-4F2C-ABC1-173B10E0AAA6}"/>
                </a:ext>
              </a:extLst>
            </p:cNvPr>
            <p:cNvSpPr/>
            <p:nvPr/>
          </p:nvSpPr>
          <p:spPr bwMode="auto">
            <a:xfrm>
              <a:off x="6782387" y="1311459"/>
              <a:ext cx="696118" cy="891549"/>
            </a:xfrm>
            <a:custGeom>
              <a:avLst/>
              <a:gdLst>
                <a:gd name="connsiteX0" fmla="*/ 0 w 630107"/>
                <a:gd name="connsiteY0" fmla="*/ 0 h 791815"/>
                <a:gd name="connsiteX1" fmla="*/ 84145 w 630107"/>
                <a:gd name="connsiteY1" fmla="*/ 7739 h 791815"/>
                <a:gd name="connsiteX2" fmla="*/ 630107 w 630107"/>
                <a:gd name="connsiteY2" fmla="*/ 618896 h 791815"/>
                <a:gd name="connsiteX3" fmla="*/ 616215 w 630107"/>
                <a:gd name="connsiteY3" fmla="*/ 744620 h 791815"/>
                <a:gd name="connsiteX4" fmla="*/ 600158 w 630107"/>
                <a:gd name="connsiteY4" fmla="*/ 791815 h 791815"/>
                <a:gd name="connsiteX5" fmla="*/ 599556 w 630107"/>
                <a:gd name="connsiteY5" fmla="*/ 791777 h 791815"/>
                <a:gd name="connsiteX6" fmla="*/ 11149 w 630107"/>
                <a:gd name="connsiteY6" fmla="*/ 136275 h 791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107" h="791815">
                  <a:moveTo>
                    <a:pt x="0" y="0"/>
                  </a:moveTo>
                  <a:lnTo>
                    <a:pt x="84145" y="7739"/>
                  </a:lnTo>
                  <a:cubicBezTo>
                    <a:pt x="395725" y="65909"/>
                    <a:pt x="630107" y="317431"/>
                    <a:pt x="630107" y="618896"/>
                  </a:cubicBezTo>
                  <a:cubicBezTo>
                    <a:pt x="630107" y="661963"/>
                    <a:pt x="625324" y="704010"/>
                    <a:pt x="616215" y="744620"/>
                  </a:cubicBezTo>
                  <a:lnTo>
                    <a:pt x="600158" y="791815"/>
                  </a:lnTo>
                  <a:lnTo>
                    <a:pt x="599556" y="791777"/>
                  </a:lnTo>
                  <a:cubicBezTo>
                    <a:pt x="306491" y="755105"/>
                    <a:pt x="69213" y="485909"/>
                    <a:pt x="11149" y="136275"/>
                  </a:cubicBezTo>
                  <a:close/>
                </a:path>
              </a:pathLst>
            </a:custGeom>
            <a:solidFill>
              <a:srgbClr val="FF9933">
                <a:alpha val="90000"/>
              </a:srgb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フリーフォーム: 図形 365">
              <a:extLst>
                <a:ext uri="{FF2B5EF4-FFF2-40B4-BE49-F238E27FC236}">
                  <a16:creationId xmlns:a16="http://schemas.microsoft.com/office/drawing/2014/main" id="{E493724B-8093-4BC2-A9F5-564B35CB8398}"/>
                </a:ext>
              </a:extLst>
            </p:cNvPr>
            <p:cNvSpPr/>
            <p:nvPr/>
          </p:nvSpPr>
          <p:spPr bwMode="auto">
            <a:xfrm>
              <a:off x="5967710" y="1306468"/>
              <a:ext cx="691425" cy="895376"/>
            </a:xfrm>
            <a:custGeom>
              <a:avLst/>
              <a:gdLst>
                <a:gd name="connsiteX0" fmla="*/ 625859 w 625859"/>
                <a:gd name="connsiteY0" fmla="*/ 0 h 795214"/>
                <a:gd name="connsiteX1" fmla="*/ 614347 w 625859"/>
                <a:gd name="connsiteY1" fmla="*/ 140708 h 795214"/>
                <a:gd name="connsiteX2" fmla="*/ 92524 w 625859"/>
                <a:gd name="connsiteY2" fmla="*/ 783689 h 795214"/>
                <a:gd name="connsiteX3" fmla="*/ 31239 w 625859"/>
                <a:gd name="connsiteY3" fmla="*/ 795214 h 795214"/>
                <a:gd name="connsiteX4" fmla="*/ 13892 w 625859"/>
                <a:gd name="connsiteY4" fmla="*/ 744229 h 795214"/>
                <a:gd name="connsiteX5" fmla="*/ 0 w 625859"/>
                <a:gd name="connsiteY5" fmla="*/ 618505 h 795214"/>
                <a:gd name="connsiteX6" fmla="*/ 545963 w 625859"/>
                <a:gd name="connsiteY6" fmla="*/ 7348 h 79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5859" h="795214">
                  <a:moveTo>
                    <a:pt x="625859" y="0"/>
                  </a:moveTo>
                  <a:lnTo>
                    <a:pt x="614347" y="140708"/>
                  </a:lnTo>
                  <a:cubicBezTo>
                    <a:pt x="560749" y="463447"/>
                    <a:pt x="354449" y="717647"/>
                    <a:pt x="92524" y="783689"/>
                  </a:cubicBezTo>
                  <a:lnTo>
                    <a:pt x="31239" y="795214"/>
                  </a:lnTo>
                  <a:lnTo>
                    <a:pt x="13892" y="744229"/>
                  </a:lnTo>
                  <a:cubicBezTo>
                    <a:pt x="4783" y="703619"/>
                    <a:pt x="0" y="661572"/>
                    <a:pt x="0" y="618505"/>
                  </a:cubicBezTo>
                  <a:cubicBezTo>
                    <a:pt x="0" y="317040"/>
                    <a:pt x="234382" y="65518"/>
                    <a:pt x="545963" y="73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8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フリーフォーム: 図形 366">
              <a:extLst>
                <a:ext uri="{FF2B5EF4-FFF2-40B4-BE49-F238E27FC236}">
                  <a16:creationId xmlns:a16="http://schemas.microsoft.com/office/drawing/2014/main" id="{CBABEB2F-2BA8-4E45-88C4-78F1408A62BD}"/>
                </a:ext>
              </a:extLst>
            </p:cNvPr>
            <p:cNvSpPr/>
            <p:nvPr/>
          </p:nvSpPr>
          <p:spPr bwMode="auto">
            <a:xfrm rot="900000">
              <a:off x="6049429" y="2113463"/>
              <a:ext cx="577338" cy="136043"/>
            </a:xfrm>
            <a:custGeom>
              <a:avLst/>
              <a:gdLst>
                <a:gd name="connsiteX0" fmla="*/ 295685 w 591370"/>
                <a:gd name="connsiteY0" fmla="*/ 0 h 258900"/>
                <a:gd name="connsiteX1" fmla="*/ 587558 w 591370"/>
                <a:gd name="connsiteY1" fmla="*/ 121724 h 258900"/>
                <a:gd name="connsiteX2" fmla="*/ 591370 w 591370"/>
                <a:gd name="connsiteY2" fmla="*/ 129450 h 258900"/>
                <a:gd name="connsiteX3" fmla="*/ 587558 w 591370"/>
                <a:gd name="connsiteY3" fmla="*/ 137177 h 258900"/>
                <a:gd name="connsiteX4" fmla="*/ 295685 w 591370"/>
                <a:gd name="connsiteY4" fmla="*/ 258900 h 258900"/>
                <a:gd name="connsiteX5" fmla="*/ 3812 w 591370"/>
                <a:gd name="connsiteY5" fmla="*/ 137177 h 258900"/>
                <a:gd name="connsiteX6" fmla="*/ 0 w 591370"/>
                <a:gd name="connsiteY6" fmla="*/ 129450 h 258900"/>
                <a:gd name="connsiteX7" fmla="*/ 3812 w 591370"/>
                <a:gd name="connsiteY7" fmla="*/ 121724 h 258900"/>
                <a:gd name="connsiteX8" fmla="*/ 295685 w 591370"/>
                <a:gd name="connsiteY8" fmla="*/ 0 h 25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370" h="258900">
                  <a:moveTo>
                    <a:pt x="295685" y="0"/>
                  </a:moveTo>
                  <a:cubicBezTo>
                    <a:pt x="426894" y="0"/>
                    <a:pt x="539471" y="50192"/>
                    <a:pt x="587558" y="121724"/>
                  </a:cubicBezTo>
                  <a:lnTo>
                    <a:pt x="591370" y="129450"/>
                  </a:lnTo>
                  <a:lnTo>
                    <a:pt x="587558" y="137177"/>
                  </a:lnTo>
                  <a:cubicBezTo>
                    <a:pt x="539471" y="208708"/>
                    <a:pt x="426894" y="258900"/>
                    <a:pt x="295685" y="258900"/>
                  </a:cubicBezTo>
                  <a:cubicBezTo>
                    <a:pt x="164477" y="258900"/>
                    <a:pt x="51900" y="208708"/>
                    <a:pt x="3812" y="137177"/>
                  </a:cubicBezTo>
                  <a:lnTo>
                    <a:pt x="0" y="129450"/>
                  </a:lnTo>
                  <a:lnTo>
                    <a:pt x="3812" y="121724"/>
                  </a:lnTo>
                  <a:cubicBezTo>
                    <a:pt x="51900" y="50192"/>
                    <a:pt x="164477" y="0"/>
                    <a:pt x="295685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27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8077027E-5215-42DF-AB94-247C68188FA5}"/>
                </a:ext>
              </a:extLst>
            </p:cNvPr>
            <p:cNvSpPr/>
            <p:nvPr/>
          </p:nvSpPr>
          <p:spPr bwMode="auto">
            <a:xfrm rot="6300000">
              <a:off x="6301443" y="2085952"/>
              <a:ext cx="86114" cy="151170"/>
            </a:xfrm>
            <a:custGeom>
              <a:avLst/>
              <a:gdLst>
                <a:gd name="connsiteX0" fmla="*/ 295685 w 591370"/>
                <a:gd name="connsiteY0" fmla="*/ 0 h 258900"/>
                <a:gd name="connsiteX1" fmla="*/ 587558 w 591370"/>
                <a:gd name="connsiteY1" fmla="*/ 121724 h 258900"/>
                <a:gd name="connsiteX2" fmla="*/ 591370 w 591370"/>
                <a:gd name="connsiteY2" fmla="*/ 129450 h 258900"/>
                <a:gd name="connsiteX3" fmla="*/ 587558 w 591370"/>
                <a:gd name="connsiteY3" fmla="*/ 137177 h 258900"/>
                <a:gd name="connsiteX4" fmla="*/ 295685 w 591370"/>
                <a:gd name="connsiteY4" fmla="*/ 258900 h 258900"/>
                <a:gd name="connsiteX5" fmla="*/ 3812 w 591370"/>
                <a:gd name="connsiteY5" fmla="*/ 137177 h 258900"/>
                <a:gd name="connsiteX6" fmla="*/ 0 w 591370"/>
                <a:gd name="connsiteY6" fmla="*/ 129450 h 258900"/>
                <a:gd name="connsiteX7" fmla="*/ 3812 w 591370"/>
                <a:gd name="connsiteY7" fmla="*/ 121724 h 258900"/>
                <a:gd name="connsiteX8" fmla="*/ 295685 w 591370"/>
                <a:gd name="connsiteY8" fmla="*/ 0 h 25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370" h="258900">
                  <a:moveTo>
                    <a:pt x="295685" y="0"/>
                  </a:moveTo>
                  <a:cubicBezTo>
                    <a:pt x="426894" y="0"/>
                    <a:pt x="539471" y="50192"/>
                    <a:pt x="587558" y="121724"/>
                  </a:cubicBezTo>
                  <a:lnTo>
                    <a:pt x="591370" y="129450"/>
                  </a:lnTo>
                  <a:lnTo>
                    <a:pt x="587558" y="137177"/>
                  </a:lnTo>
                  <a:cubicBezTo>
                    <a:pt x="539471" y="208708"/>
                    <a:pt x="426894" y="258900"/>
                    <a:pt x="295685" y="258900"/>
                  </a:cubicBezTo>
                  <a:cubicBezTo>
                    <a:pt x="164477" y="258900"/>
                    <a:pt x="51900" y="208708"/>
                    <a:pt x="3812" y="137177"/>
                  </a:cubicBezTo>
                  <a:lnTo>
                    <a:pt x="0" y="129450"/>
                  </a:lnTo>
                  <a:lnTo>
                    <a:pt x="3812" y="121724"/>
                  </a:lnTo>
                  <a:cubicBezTo>
                    <a:pt x="51900" y="50192"/>
                    <a:pt x="164477" y="0"/>
                    <a:pt x="29568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5C9D1212-1F39-4094-9B15-B475DC542DA7}"/>
                </a:ext>
              </a:extLst>
            </p:cNvPr>
            <p:cNvSpPr/>
            <p:nvPr/>
          </p:nvSpPr>
          <p:spPr bwMode="auto">
            <a:xfrm rot="20700000" flipH="1">
              <a:off x="6816647" y="2113463"/>
              <a:ext cx="577338" cy="136043"/>
            </a:xfrm>
            <a:custGeom>
              <a:avLst/>
              <a:gdLst>
                <a:gd name="connsiteX0" fmla="*/ 295685 w 591370"/>
                <a:gd name="connsiteY0" fmla="*/ 0 h 258900"/>
                <a:gd name="connsiteX1" fmla="*/ 587558 w 591370"/>
                <a:gd name="connsiteY1" fmla="*/ 121724 h 258900"/>
                <a:gd name="connsiteX2" fmla="*/ 591370 w 591370"/>
                <a:gd name="connsiteY2" fmla="*/ 129450 h 258900"/>
                <a:gd name="connsiteX3" fmla="*/ 587558 w 591370"/>
                <a:gd name="connsiteY3" fmla="*/ 137177 h 258900"/>
                <a:gd name="connsiteX4" fmla="*/ 295685 w 591370"/>
                <a:gd name="connsiteY4" fmla="*/ 258900 h 258900"/>
                <a:gd name="connsiteX5" fmla="*/ 3812 w 591370"/>
                <a:gd name="connsiteY5" fmla="*/ 137177 h 258900"/>
                <a:gd name="connsiteX6" fmla="*/ 0 w 591370"/>
                <a:gd name="connsiteY6" fmla="*/ 129450 h 258900"/>
                <a:gd name="connsiteX7" fmla="*/ 3812 w 591370"/>
                <a:gd name="connsiteY7" fmla="*/ 121724 h 258900"/>
                <a:gd name="connsiteX8" fmla="*/ 295685 w 591370"/>
                <a:gd name="connsiteY8" fmla="*/ 0 h 25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370" h="258900">
                  <a:moveTo>
                    <a:pt x="295685" y="0"/>
                  </a:moveTo>
                  <a:cubicBezTo>
                    <a:pt x="426894" y="0"/>
                    <a:pt x="539471" y="50192"/>
                    <a:pt x="587558" y="121724"/>
                  </a:cubicBezTo>
                  <a:lnTo>
                    <a:pt x="591370" y="129450"/>
                  </a:lnTo>
                  <a:lnTo>
                    <a:pt x="587558" y="137177"/>
                  </a:lnTo>
                  <a:cubicBezTo>
                    <a:pt x="539471" y="208708"/>
                    <a:pt x="426894" y="258900"/>
                    <a:pt x="295685" y="258900"/>
                  </a:cubicBezTo>
                  <a:cubicBezTo>
                    <a:pt x="164477" y="258900"/>
                    <a:pt x="51900" y="208708"/>
                    <a:pt x="3812" y="137177"/>
                  </a:cubicBezTo>
                  <a:lnTo>
                    <a:pt x="0" y="129450"/>
                  </a:lnTo>
                  <a:lnTo>
                    <a:pt x="3812" y="121724"/>
                  </a:lnTo>
                  <a:cubicBezTo>
                    <a:pt x="51900" y="50192"/>
                    <a:pt x="164477" y="0"/>
                    <a:pt x="295685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27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BBB06A71-18BB-465A-9802-B46FE3080080}"/>
                </a:ext>
              </a:extLst>
            </p:cNvPr>
            <p:cNvSpPr/>
            <p:nvPr/>
          </p:nvSpPr>
          <p:spPr bwMode="auto">
            <a:xfrm rot="15300000" flipH="1">
              <a:off x="7055856" y="2085952"/>
              <a:ext cx="86113" cy="151170"/>
            </a:xfrm>
            <a:custGeom>
              <a:avLst/>
              <a:gdLst>
                <a:gd name="connsiteX0" fmla="*/ 295685 w 591370"/>
                <a:gd name="connsiteY0" fmla="*/ 0 h 258900"/>
                <a:gd name="connsiteX1" fmla="*/ 587558 w 591370"/>
                <a:gd name="connsiteY1" fmla="*/ 121724 h 258900"/>
                <a:gd name="connsiteX2" fmla="*/ 591370 w 591370"/>
                <a:gd name="connsiteY2" fmla="*/ 129450 h 258900"/>
                <a:gd name="connsiteX3" fmla="*/ 587558 w 591370"/>
                <a:gd name="connsiteY3" fmla="*/ 137177 h 258900"/>
                <a:gd name="connsiteX4" fmla="*/ 295685 w 591370"/>
                <a:gd name="connsiteY4" fmla="*/ 258900 h 258900"/>
                <a:gd name="connsiteX5" fmla="*/ 3812 w 591370"/>
                <a:gd name="connsiteY5" fmla="*/ 137177 h 258900"/>
                <a:gd name="connsiteX6" fmla="*/ 0 w 591370"/>
                <a:gd name="connsiteY6" fmla="*/ 129450 h 258900"/>
                <a:gd name="connsiteX7" fmla="*/ 3812 w 591370"/>
                <a:gd name="connsiteY7" fmla="*/ 121724 h 258900"/>
                <a:gd name="connsiteX8" fmla="*/ 295685 w 591370"/>
                <a:gd name="connsiteY8" fmla="*/ 0 h 25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1370" h="258900">
                  <a:moveTo>
                    <a:pt x="295685" y="0"/>
                  </a:moveTo>
                  <a:cubicBezTo>
                    <a:pt x="426894" y="0"/>
                    <a:pt x="539471" y="50192"/>
                    <a:pt x="587558" y="121724"/>
                  </a:cubicBezTo>
                  <a:lnTo>
                    <a:pt x="591370" y="129450"/>
                  </a:lnTo>
                  <a:lnTo>
                    <a:pt x="587558" y="137177"/>
                  </a:lnTo>
                  <a:cubicBezTo>
                    <a:pt x="539471" y="208708"/>
                    <a:pt x="426894" y="258900"/>
                    <a:pt x="295685" y="258900"/>
                  </a:cubicBezTo>
                  <a:cubicBezTo>
                    <a:pt x="164477" y="258900"/>
                    <a:pt x="51900" y="208708"/>
                    <a:pt x="3812" y="137177"/>
                  </a:cubicBezTo>
                  <a:lnTo>
                    <a:pt x="0" y="129450"/>
                  </a:lnTo>
                  <a:lnTo>
                    <a:pt x="3812" y="121724"/>
                  </a:lnTo>
                  <a:cubicBezTo>
                    <a:pt x="51900" y="50192"/>
                    <a:pt x="164477" y="0"/>
                    <a:pt x="29568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pptx619_猫のイラスト（１）</dc:title>
  <dc:subject>pptx619_猫のイラスト（１）</dc:subject>
  <dc:creator>http://www.digipot.net</dc:creator>
  <cp:lastModifiedBy/>
  <cp:revision>1</cp:revision>
  <dcterms:created xsi:type="dcterms:W3CDTF">2014-01-30T05:12:09Z</dcterms:created>
  <dcterms:modified xsi:type="dcterms:W3CDTF">2017-08-10T01:37:17Z</dcterms:modified>
  <cp:category/>
  <cp:version>1</cp:version>
</cp:coreProperties>
</file>