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7" r:id="rId2"/>
    <p:sldId id="28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 varScale="1">
        <p:scale>
          <a:sx n="75" d="100"/>
          <a:sy n="75" d="100"/>
        </p:scale>
        <p:origin x="60" y="4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64CC6F5-D69A-463F-BBFB-776AD9FCF521}"/>
              </a:ext>
            </a:extLst>
          </p:cNvPr>
          <p:cNvGrpSpPr/>
          <p:nvPr/>
        </p:nvGrpSpPr>
        <p:grpSpPr>
          <a:xfrm>
            <a:off x="5942895" y="4915323"/>
            <a:ext cx="1730260" cy="1290919"/>
            <a:chOff x="2207687" y="2636675"/>
            <a:chExt cx="3239126" cy="1704187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C1FE2C0D-B7BD-41E3-9B19-218D8C703A21}"/>
                </a:ext>
              </a:extLst>
            </p:cNvPr>
            <p:cNvSpPr/>
            <p:nvPr/>
          </p:nvSpPr>
          <p:spPr bwMode="auto">
            <a:xfrm>
              <a:off x="3274031" y="2636675"/>
              <a:ext cx="1103125" cy="583677"/>
            </a:xfrm>
            <a:custGeom>
              <a:avLst/>
              <a:gdLst>
                <a:gd name="connsiteX0" fmla="*/ 621688 w 1308721"/>
                <a:gd name="connsiteY0" fmla="*/ 0 h 692460"/>
                <a:gd name="connsiteX1" fmla="*/ 784917 w 1308721"/>
                <a:gd name="connsiteY1" fmla="*/ 79090 h 692460"/>
                <a:gd name="connsiteX2" fmla="*/ 790491 w 1308721"/>
                <a:gd name="connsiteY2" fmla="*/ 88762 h 692460"/>
                <a:gd name="connsiteX3" fmla="*/ 796265 w 1308721"/>
                <a:gd name="connsiteY3" fmla="*/ 78744 h 692460"/>
                <a:gd name="connsiteX4" fmla="*/ 943015 w 1308721"/>
                <a:gd name="connsiteY4" fmla="*/ 7639 h 692460"/>
                <a:gd name="connsiteX5" fmla="*/ 1134241 w 1308721"/>
                <a:gd name="connsiteY5" fmla="*/ 155911 h 692460"/>
                <a:gd name="connsiteX6" fmla="*/ 1139131 w 1308721"/>
                <a:gd name="connsiteY6" fmla="*/ 184244 h 692460"/>
                <a:gd name="connsiteX7" fmla="*/ 1148225 w 1308721"/>
                <a:gd name="connsiteY7" fmla="*/ 183172 h 692460"/>
                <a:gd name="connsiteX8" fmla="*/ 1307821 w 1308721"/>
                <a:gd name="connsiteY8" fmla="*/ 369862 h 692460"/>
                <a:gd name="connsiteX9" fmla="*/ 1261077 w 1308721"/>
                <a:gd name="connsiteY9" fmla="*/ 501872 h 692460"/>
                <a:gd name="connsiteX10" fmla="*/ 1255176 w 1308721"/>
                <a:gd name="connsiteY10" fmla="*/ 506525 h 692460"/>
                <a:gd name="connsiteX11" fmla="*/ 1261977 w 1308721"/>
                <a:gd name="connsiteY11" fmla="*/ 511888 h 692460"/>
                <a:gd name="connsiteX12" fmla="*/ 1308721 w 1308721"/>
                <a:gd name="connsiteY12" fmla="*/ 643898 h 692460"/>
                <a:gd name="connsiteX13" fmla="*/ 1300340 w 1308721"/>
                <a:gd name="connsiteY13" fmla="*/ 692460 h 692460"/>
                <a:gd name="connsiteX14" fmla="*/ 15597 w 1308721"/>
                <a:gd name="connsiteY14" fmla="*/ 692460 h 692460"/>
                <a:gd name="connsiteX15" fmla="*/ 0 w 1308721"/>
                <a:gd name="connsiteY15" fmla="*/ 602092 h 692460"/>
                <a:gd name="connsiteX16" fmla="*/ 126753 w 1308721"/>
                <a:gd name="connsiteY16" fmla="*/ 378402 h 692460"/>
                <a:gd name="connsiteX17" fmla="*/ 139240 w 1308721"/>
                <a:gd name="connsiteY17" fmla="*/ 373868 h 692460"/>
                <a:gd name="connsiteX18" fmla="*/ 124812 w 1308721"/>
                <a:gd name="connsiteY18" fmla="*/ 348836 h 692460"/>
                <a:gd name="connsiteX19" fmla="*/ 111087 w 1308721"/>
                <a:gd name="connsiteY19" fmla="*/ 269314 h 692460"/>
                <a:gd name="connsiteX20" fmla="*/ 285735 w 1308721"/>
                <a:gd name="connsiteY20" fmla="*/ 65016 h 692460"/>
                <a:gd name="connsiteX21" fmla="*/ 409231 w 1308721"/>
                <a:gd name="connsiteY21" fmla="*/ 124853 h 692460"/>
                <a:gd name="connsiteX22" fmla="*/ 420657 w 1308721"/>
                <a:gd name="connsiteY22" fmla="*/ 144678 h 692460"/>
                <a:gd name="connsiteX23" fmla="*/ 458459 w 1308721"/>
                <a:gd name="connsiteY23" fmla="*/ 79090 h 692460"/>
                <a:gd name="connsiteX24" fmla="*/ 621688 w 1308721"/>
                <a:gd name="connsiteY24" fmla="*/ 0 h 69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08721" h="692460">
                  <a:moveTo>
                    <a:pt x="621688" y="0"/>
                  </a:moveTo>
                  <a:cubicBezTo>
                    <a:pt x="685432" y="0"/>
                    <a:pt x="743143" y="30224"/>
                    <a:pt x="784917" y="79090"/>
                  </a:cubicBezTo>
                  <a:lnTo>
                    <a:pt x="790491" y="88762"/>
                  </a:lnTo>
                  <a:lnTo>
                    <a:pt x="796265" y="78744"/>
                  </a:lnTo>
                  <a:cubicBezTo>
                    <a:pt x="833822" y="34812"/>
                    <a:pt x="885706" y="7639"/>
                    <a:pt x="943015" y="7639"/>
                  </a:cubicBezTo>
                  <a:cubicBezTo>
                    <a:pt x="1028979" y="7639"/>
                    <a:pt x="1102735" y="68778"/>
                    <a:pt x="1134241" y="155911"/>
                  </a:cubicBezTo>
                  <a:lnTo>
                    <a:pt x="1139131" y="184244"/>
                  </a:lnTo>
                  <a:lnTo>
                    <a:pt x="1148225" y="183172"/>
                  </a:lnTo>
                  <a:cubicBezTo>
                    <a:pt x="1236368" y="183172"/>
                    <a:pt x="1307821" y="266756"/>
                    <a:pt x="1307821" y="369862"/>
                  </a:cubicBezTo>
                  <a:cubicBezTo>
                    <a:pt x="1307821" y="421415"/>
                    <a:pt x="1289958" y="468088"/>
                    <a:pt x="1261077" y="501872"/>
                  </a:cubicBezTo>
                  <a:lnTo>
                    <a:pt x="1255176" y="506525"/>
                  </a:lnTo>
                  <a:lnTo>
                    <a:pt x="1261977" y="511888"/>
                  </a:lnTo>
                  <a:cubicBezTo>
                    <a:pt x="1290858" y="545673"/>
                    <a:pt x="1308721" y="592345"/>
                    <a:pt x="1308721" y="643898"/>
                  </a:cubicBezTo>
                  <a:lnTo>
                    <a:pt x="1300340" y="692460"/>
                  </a:lnTo>
                  <a:lnTo>
                    <a:pt x="15597" y="692460"/>
                  </a:lnTo>
                  <a:lnTo>
                    <a:pt x="0" y="602092"/>
                  </a:lnTo>
                  <a:cubicBezTo>
                    <a:pt x="0" y="501534"/>
                    <a:pt x="52266" y="415256"/>
                    <a:pt x="126753" y="378402"/>
                  </a:cubicBezTo>
                  <a:lnTo>
                    <a:pt x="139240" y="373868"/>
                  </a:lnTo>
                  <a:lnTo>
                    <a:pt x="124812" y="348836"/>
                  </a:lnTo>
                  <a:cubicBezTo>
                    <a:pt x="115974" y="324394"/>
                    <a:pt x="111087" y="297522"/>
                    <a:pt x="111087" y="269314"/>
                  </a:cubicBezTo>
                  <a:cubicBezTo>
                    <a:pt x="111087" y="156483"/>
                    <a:pt x="189279" y="65016"/>
                    <a:pt x="285735" y="65016"/>
                  </a:cubicBezTo>
                  <a:cubicBezTo>
                    <a:pt x="333963" y="65016"/>
                    <a:pt x="377625" y="87883"/>
                    <a:pt x="409231" y="124853"/>
                  </a:cubicBezTo>
                  <a:lnTo>
                    <a:pt x="420657" y="144678"/>
                  </a:lnTo>
                  <a:lnTo>
                    <a:pt x="458459" y="79090"/>
                  </a:lnTo>
                  <a:cubicBezTo>
                    <a:pt x="500233" y="30224"/>
                    <a:pt x="557943" y="0"/>
                    <a:pt x="621688" y="0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C3A68C0-3839-40FE-A1F4-7FF0F35F2C16}"/>
                </a:ext>
              </a:extLst>
            </p:cNvPr>
            <p:cNvSpPr/>
            <p:nvPr/>
          </p:nvSpPr>
          <p:spPr bwMode="auto">
            <a:xfrm>
              <a:off x="4017013" y="2874922"/>
              <a:ext cx="811234" cy="429234"/>
            </a:xfrm>
            <a:custGeom>
              <a:avLst/>
              <a:gdLst>
                <a:gd name="connsiteX0" fmla="*/ 621688 w 1308721"/>
                <a:gd name="connsiteY0" fmla="*/ 0 h 692460"/>
                <a:gd name="connsiteX1" fmla="*/ 784917 w 1308721"/>
                <a:gd name="connsiteY1" fmla="*/ 79090 h 692460"/>
                <a:gd name="connsiteX2" fmla="*/ 790491 w 1308721"/>
                <a:gd name="connsiteY2" fmla="*/ 88762 h 692460"/>
                <a:gd name="connsiteX3" fmla="*/ 796265 w 1308721"/>
                <a:gd name="connsiteY3" fmla="*/ 78744 h 692460"/>
                <a:gd name="connsiteX4" fmla="*/ 943015 w 1308721"/>
                <a:gd name="connsiteY4" fmla="*/ 7639 h 692460"/>
                <a:gd name="connsiteX5" fmla="*/ 1134241 w 1308721"/>
                <a:gd name="connsiteY5" fmla="*/ 155911 h 692460"/>
                <a:gd name="connsiteX6" fmla="*/ 1139131 w 1308721"/>
                <a:gd name="connsiteY6" fmla="*/ 184244 h 692460"/>
                <a:gd name="connsiteX7" fmla="*/ 1148225 w 1308721"/>
                <a:gd name="connsiteY7" fmla="*/ 183172 h 692460"/>
                <a:gd name="connsiteX8" fmla="*/ 1307821 w 1308721"/>
                <a:gd name="connsiteY8" fmla="*/ 369862 h 692460"/>
                <a:gd name="connsiteX9" fmla="*/ 1261077 w 1308721"/>
                <a:gd name="connsiteY9" fmla="*/ 501872 h 692460"/>
                <a:gd name="connsiteX10" fmla="*/ 1255176 w 1308721"/>
                <a:gd name="connsiteY10" fmla="*/ 506525 h 692460"/>
                <a:gd name="connsiteX11" fmla="*/ 1261977 w 1308721"/>
                <a:gd name="connsiteY11" fmla="*/ 511888 h 692460"/>
                <a:gd name="connsiteX12" fmla="*/ 1308721 w 1308721"/>
                <a:gd name="connsiteY12" fmla="*/ 643898 h 692460"/>
                <a:gd name="connsiteX13" fmla="*/ 1300340 w 1308721"/>
                <a:gd name="connsiteY13" fmla="*/ 692460 h 692460"/>
                <a:gd name="connsiteX14" fmla="*/ 15597 w 1308721"/>
                <a:gd name="connsiteY14" fmla="*/ 692460 h 692460"/>
                <a:gd name="connsiteX15" fmla="*/ 0 w 1308721"/>
                <a:gd name="connsiteY15" fmla="*/ 602092 h 692460"/>
                <a:gd name="connsiteX16" fmla="*/ 126753 w 1308721"/>
                <a:gd name="connsiteY16" fmla="*/ 378402 h 692460"/>
                <a:gd name="connsiteX17" fmla="*/ 139240 w 1308721"/>
                <a:gd name="connsiteY17" fmla="*/ 373868 h 692460"/>
                <a:gd name="connsiteX18" fmla="*/ 124812 w 1308721"/>
                <a:gd name="connsiteY18" fmla="*/ 348836 h 692460"/>
                <a:gd name="connsiteX19" fmla="*/ 111087 w 1308721"/>
                <a:gd name="connsiteY19" fmla="*/ 269314 h 692460"/>
                <a:gd name="connsiteX20" fmla="*/ 285735 w 1308721"/>
                <a:gd name="connsiteY20" fmla="*/ 65016 h 692460"/>
                <a:gd name="connsiteX21" fmla="*/ 409231 w 1308721"/>
                <a:gd name="connsiteY21" fmla="*/ 124853 h 692460"/>
                <a:gd name="connsiteX22" fmla="*/ 420657 w 1308721"/>
                <a:gd name="connsiteY22" fmla="*/ 144678 h 692460"/>
                <a:gd name="connsiteX23" fmla="*/ 458459 w 1308721"/>
                <a:gd name="connsiteY23" fmla="*/ 79090 h 692460"/>
                <a:gd name="connsiteX24" fmla="*/ 621688 w 1308721"/>
                <a:gd name="connsiteY24" fmla="*/ 0 h 69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08721" h="692460">
                  <a:moveTo>
                    <a:pt x="621688" y="0"/>
                  </a:moveTo>
                  <a:cubicBezTo>
                    <a:pt x="685432" y="0"/>
                    <a:pt x="743143" y="30224"/>
                    <a:pt x="784917" y="79090"/>
                  </a:cubicBezTo>
                  <a:lnTo>
                    <a:pt x="790491" y="88762"/>
                  </a:lnTo>
                  <a:lnTo>
                    <a:pt x="796265" y="78744"/>
                  </a:lnTo>
                  <a:cubicBezTo>
                    <a:pt x="833822" y="34812"/>
                    <a:pt x="885706" y="7639"/>
                    <a:pt x="943015" y="7639"/>
                  </a:cubicBezTo>
                  <a:cubicBezTo>
                    <a:pt x="1028979" y="7639"/>
                    <a:pt x="1102735" y="68778"/>
                    <a:pt x="1134241" y="155911"/>
                  </a:cubicBezTo>
                  <a:lnTo>
                    <a:pt x="1139131" y="184244"/>
                  </a:lnTo>
                  <a:lnTo>
                    <a:pt x="1148225" y="183172"/>
                  </a:lnTo>
                  <a:cubicBezTo>
                    <a:pt x="1236368" y="183172"/>
                    <a:pt x="1307821" y="266756"/>
                    <a:pt x="1307821" y="369862"/>
                  </a:cubicBezTo>
                  <a:cubicBezTo>
                    <a:pt x="1307821" y="421415"/>
                    <a:pt x="1289958" y="468088"/>
                    <a:pt x="1261077" y="501872"/>
                  </a:cubicBezTo>
                  <a:lnTo>
                    <a:pt x="1255176" y="506525"/>
                  </a:lnTo>
                  <a:lnTo>
                    <a:pt x="1261977" y="511888"/>
                  </a:lnTo>
                  <a:cubicBezTo>
                    <a:pt x="1290858" y="545673"/>
                    <a:pt x="1308721" y="592345"/>
                    <a:pt x="1308721" y="643898"/>
                  </a:cubicBezTo>
                  <a:lnTo>
                    <a:pt x="1300340" y="692460"/>
                  </a:lnTo>
                  <a:lnTo>
                    <a:pt x="15597" y="692460"/>
                  </a:lnTo>
                  <a:lnTo>
                    <a:pt x="0" y="602092"/>
                  </a:lnTo>
                  <a:cubicBezTo>
                    <a:pt x="0" y="501534"/>
                    <a:pt x="52266" y="415256"/>
                    <a:pt x="126753" y="378402"/>
                  </a:cubicBezTo>
                  <a:lnTo>
                    <a:pt x="139240" y="373868"/>
                  </a:lnTo>
                  <a:lnTo>
                    <a:pt x="124812" y="348836"/>
                  </a:lnTo>
                  <a:cubicBezTo>
                    <a:pt x="115974" y="324394"/>
                    <a:pt x="111087" y="297522"/>
                    <a:pt x="111087" y="269314"/>
                  </a:cubicBezTo>
                  <a:cubicBezTo>
                    <a:pt x="111087" y="156483"/>
                    <a:pt x="189279" y="65016"/>
                    <a:pt x="285735" y="65016"/>
                  </a:cubicBezTo>
                  <a:cubicBezTo>
                    <a:pt x="333963" y="65016"/>
                    <a:pt x="377625" y="87883"/>
                    <a:pt x="409231" y="124853"/>
                  </a:cubicBezTo>
                  <a:lnTo>
                    <a:pt x="420657" y="144678"/>
                  </a:lnTo>
                  <a:lnTo>
                    <a:pt x="458459" y="79090"/>
                  </a:lnTo>
                  <a:cubicBezTo>
                    <a:pt x="500233" y="30224"/>
                    <a:pt x="557943" y="0"/>
                    <a:pt x="621688" y="0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1CD963D-DCDF-4C6F-A7A4-1042F6E9E4C8}"/>
                </a:ext>
              </a:extLst>
            </p:cNvPr>
            <p:cNvSpPr/>
            <p:nvPr/>
          </p:nvSpPr>
          <p:spPr bwMode="auto">
            <a:xfrm>
              <a:off x="2833933" y="2873387"/>
              <a:ext cx="811234" cy="429234"/>
            </a:xfrm>
            <a:custGeom>
              <a:avLst/>
              <a:gdLst>
                <a:gd name="connsiteX0" fmla="*/ 621688 w 1308721"/>
                <a:gd name="connsiteY0" fmla="*/ 0 h 692460"/>
                <a:gd name="connsiteX1" fmla="*/ 784917 w 1308721"/>
                <a:gd name="connsiteY1" fmla="*/ 79090 h 692460"/>
                <a:gd name="connsiteX2" fmla="*/ 790491 w 1308721"/>
                <a:gd name="connsiteY2" fmla="*/ 88762 h 692460"/>
                <a:gd name="connsiteX3" fmla="*/ 796265 w 1308721"/>
                <a:gd name="connsiteY3" fmla="*/ 78744 h 692460"/>
                <a:gd name="connsiteX4" fmla="*/ 943015 w 1308721"/>
                <a:gd name="connsiteY4" fmla="*/ 7639 h 692460"/>
                <a:gd name="connsiteX5" fmla="*/ 1134241 w 1308721"/>
                <a:gd name="connsiteY5" fmla="*/ 155911 h 692460"/>
                <a:gd name="connsiteX6" fmla="*/ 1139131 w 1308721"/>
                <a:gd name="connsiteY6" fmla="*/ 184244 h 692460"/>
                <a:gd name="connsiteX7" fmla="*/ 1148225 w 1308721"/>
                <a:gd name="connsiteY7" fmla="*/ 183172 h 692460"/>
                <a:gd name="connsiteX8" fmla="*/ 1307821 w 1308721"/>
                <a:gd name="connsiteY8" fmla="*/ 369862 h 692460"/>
                <a:gd name="connsiteX9" fmla="*/ 1261077 w 1308721"/>
                <a:gd name="connsiteY9" fmla="*/ 501872 h 692460"/>
                <a:gd name="connsiteX10" fmla="*/ 1255176 w 1308721"/>
                <a:gd name="connsiteY10" fmla="*/ 506525 h 692460"/>
                <a:gd name="connsiteX11" fmla="*/ 1261977 w 1308721"/>
                <a:gd name="connsiteY11" fmla="*/ 511888 h 692460"/>
                <a:gd name="connsiteX12" fmla="*/ 1308721 w 1308721"/>
                <a:gd name="connsiteY12" fmla="*/ 643898 h 692460"/>
                <a:gd name="connsiteX13" fmla="*/ 1300340 w 1308721"/>
                <a:gd name="connsiteY13" fmla="*/ 692460 h 692460"/>
                <a:gd name="connsiteX14" fmla="*/ 15597 w 1308721"/>
                <a:gd name="connsiteY14" fmla="*/ 692460 h 692460"/>
                <a:gd name="connsiteX15" fmla="*/ 0 w 1308721"/>
                <a:gd name="connsiteY15" fmla="*/ 602092 h 692460"/>
                <a:gd name="connsiteX16" fmla="*/ 126753 w 1308721"/>
                <a:gd name="connsiteY16" fmla="*/ 378402 h 692460"/>
                <a:gd name="connsiteX17" fmla="*/ 139240 w 1308721"/>
                <a:gd name="connsiteY17" fmla="*/ 373868 h 692460"/>
                <a:gd name="connsiteX18" fmla="*/ 124812 w 1308721"/>
                <a:gd name="connsiteY18" fmla="*/ 348836 h 692460"/>
                <a:gd name="connsiteX19" fmla="*/ 111087 w 1308721"/>
                <a:gd name="connsiteY19" fmla="*/ 269314 h 692460"/>
                <a:gd name="connsiteX20" fmla="*/ 285735 w 1308721"/>
                <a:gd name="connsiteY20" fmla="*/ 65016 h 692460"/>
                <a:gd name="connsiteX21" fmla="*/ 409231 w 1308721"/>
                <a:gd name="connsiteY21" fmla="*/ 124853 h 692460"/>
                <a:gd name="connsiteX22" fmla="*/ 420657 w 1308721"/>
                <a:gd name="connsiteY22" fmla="*/ 144678 h 692460"/>
                <a:gd name="connsiteX23" fmla="*/ 458459 w 1308721"/>
                <a:gd name="connsiteY23" fmla="*/ 79090 h 692460"/>
                <a:gd name="connsiteX24" fmla="*/ 621688 w 1308721"/>
                <a:gd name="connsiteY24" fmla="*/ 0 h 69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08721" h="692460">
                  <a:moveTo>
                    <a:pt x="621688" y="0"/>
                  </a:moveTo>
                  <a:cubicBezTo>
                    <a:pt x="685432" y="0"/>
                    <a:pt x="743143" y="30224"/>
                    <a:pt x="784917" y="79090"/>
                  </a:cubicBezTo>
                  <a:lnTo>
                    <a:pt x="790491" y="88762"/>
                  </a:lnTo>
                  <a:lnTo>
                    <a:pt x="796265" y="78744"/>
                  </a:lnTo>
                  <a:cubicBezTo>
                    <a:pt x="833822" y="34812"/>
                    <a:pt x="885706" y="7639"/>
                    <a:pt x="943015" y="7639"/>
                  </a:cubicBezTo>
                  <a:cubicBezTo>
                    <a:pt x="1028979" y="7639"/>
                    <a:pt x="1102735" y="68778"/>
                    <a:pt x="1134241" y="155911"/>
                  </a:cubicBezTo>
                  <a:lnTo>
                    <a:pt x="1139131" y="184244"/>
                  </a:lnTo>
                  <a:lnTo>
                    <a:pt x="1148225" y="183172"/>
                  </a:lnTo>
                  <a:cubicBezTo>
                    <a:pt x="1236368" y="183172"/>
                    <a:pt x="1307821" y="266756"/>
                    <a:pt x="1307821" y="369862"/>
                  </a:cubicBezTo>
                  <a:cubicBezTo>
                    <a:pt x="1307821" y="421415"/>
                    <a:pt x="1289958" y="468088"/>
                    <a:pt x="1261077" y="501872"/>
                  </a:cubicBezTo>
                  <a:lnTo>
                    <a:pt x="1255176" y="506525"/>
                  </a:lnTo>
                  <a:lnTo>
                    <a:pt x="1261977" y="511888"/>
                  </a:lnTo>
                  <a:cubicBezTo>
                    <a:pt x="1290858" y="545673"/>
                    <a:pt x="1308721" y="592345"/>
                    <a:pt x="1308721" y="643898"/>
                  </a:cubicBezTo>
                  <a:lnTo>
                    <a:pt x="1300340" y="692460"/>
                  </a:lnTo>
                  <a:lnTo>
                    <a:pt x="15597" y="692460"/>
                  </a:lnTo>
                  <a:lnTo>
                    <a:pt x="0" y="602092"/>
                  </a:lnTo>
                  <a:cubicBezTo>
                    <a:pt x="0" y="501534"/>
                    <a:pt x="52266" y="415256"/>
                    <a:pt x="126753" y="378402"/>
                  </a:cubicBezTo>
                  <a:lnTo>
                    <a:pt x="139240" y="373868"/>
                  </a:lnTo>
                  <a:lnTo>
                    <a:pt x="124812" y="348836"/>
                  </a:lnTo>
                  <a:cubicBezTo>
                    <a:pt x="115974" y="324394"/>
                    <a:pt x="111087" y="297522"/>
                    <a:pt x="111087" y="269314"/>
                  </a:cubicBezTo>
                  <a:cubicBezTo>
                    <a:pt x="111087" y="156483"/>
                    <a:pt x="189279" y="65016"/>
                    <a:pt x="285735" y="65016"/>
                  </a:cubicBezTo>
                  <a:cubicBezTo>
                    <a:pt x="333963" y="65016"/>
                    <a:pt x="377625" y="87883"/>
                    <a:pt x="409231" y="124853"/>
                  </a:cubicBezTo>
                  <a:lnTo>
                    <a:pt x="420657" y="144678"/>
                  </a:lnTo>
                  <a:lnTo>
                    <a:pt x="458459" y="79090"/>
                  </a:lnTo>
                  <a:cubicBezTo>
                    <a:pt x="500233" y="30224"/>
                    <a:pt x="557943" y="0"/>
                    <a:pt x="621688" y="0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B55AC52-E8B0-4414-B95C-A67586D5B29C}"/>
                </a:ext>
              </a:extLst>
            </p:cNvPr>
            <p:cNvGrpSpPr/>
            <p:nvPr/>
          </p:nvGrpSpPr>
          <p:grpSpPr>
            <a:xfrm>
              <a:off x="2310201" y="3056260"/>
              <a:ext cx="3079462" cy="617889"/>
              <a:chOff x="2310201" y="3056260"/>
              <a:chExt cx="3079462" cy="617889"/>
            </a:xfr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85000"/>
                </a:schemeClr>
              </a:bgClr>
            </a:pattFill>
          </p:grpSpPr>
          <p:sp>
            <p:nvSpPr>
              <p:cNvPr id="21" name="楕円 2">
                <a:extLst>
                  <a:ext uri="{FF2B5EF4-FFF2-40B4-BE49-F238E27FC236}">
                    <a16:creationId xmlns:a16="http://schemas.microsoft.com/office/drawing/2014/main" id="{7F2CD792-31FB-49A4-B4EE-288E37B66FFD}"/>
                  </a:ext>
                </a:extLst>
              </p:cNvPr>
              <p:cNvSpPr/>
              <p:nvPr/>
            </p:nvSpPr>
            <p:spPr bwMode="auto">
              <a:xfrm>
                <a:off x="3553668" y="3065350"/>
                <a:ext cx="277608" cy="242390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">
                <a:extLst>
                  <a:ext uri="{FF2B5EF4-FFF2-40B4-BE49-F238E27FC236}">
                    <a16:creationId xmlns:a16="http://schemas.microsoft.com/office/drawing/2014/main" id="{A55C1847-B1DE-4201-86F3-DE6EA01B77D3}"/>
                  </a:ext>
                </a:extLst>
              </p:cNvPr>
              <p:cNvSpPr/>
              <p:nvPr/>
            </p:nvSpPr>
            <p:spPr bwMode="auto">
              <a:xfrm>
                <a:off x="3242810" y="3068960"/>
                <a:ext cx="356356" cy="289821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">
                <a:extLst>
                  <a:ext uri="{FF2B5EF4-FFF2-40B4-BE49-F238E27FC236}">
                    <a16:creationId xmlns:a16="http://schemas.microsoft.com/office/drawing/2014/main" id="{D8BA70C9-992A-4C84-8194-CC396C42F799}"/>
                  </a:ext>
                </a:extLst>
              </p:cNvPr>
              <p:cNvSpPr/>
              <p:nvPr/>
            </p:nvSpPr>
            <p:spPr bwMode="auto">
              <a:xfrm>
                <a:off x="2967426" y="3141176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">
                <a:extLst>
                  <a:ext uri="{FF2B5EF4-FFF2-40B4-BE49-F238E27FC236}">
                    <a16:creationId xmlns:a16="http://schemas.microsoft.com/office/drawing/2014/main" id="{2119DFA3-2C66-485C-BAED-AF8436B07C58}"/>
                  </a:ext>
                </a:extLst>
              </p:cNvPr>
              <p:cNvSpPr/>
              <p:nvPr/>
            </p:nvSpPr>
            <p:spPr bwMode="auto">
              <a:xfrm>
                <a:off x="2713426" y="3191976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">
                <a:extLst>
                  <a:ext uri="{FF2B5EF4-FFF2-40B4-BE49-F238E27FC236}">
                    <a16:creationId xmlns:a16="http://schemas.microsoft.com/office/drawing/2014/main" id="{B3971E98-3784-4CD2-8F9D-08FCF2716280}"/>
                  </a:ext>
                </a:extLst>
              </p:cNvPr>
              <p:cNvSpPr/>
              <p:nvPr/>
            </p:nvSpPr>
            <p:spPr bwMode="auto">
              <a:xfrm>
                <a:off x="2503876" y="3299926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">
                <a:extLst>
                  <a:ext uri="{FF2B5EF4-FFF2-40B4-BE49-F238E27FC236}">
                    <a16:creationId xmlns:a16="http://schemas.microsoft.com/office/drawing/2014/main" id="{70202AD4-8E44-4EEA-82B9-EBB79029FBFF}"/>
                  </a:ext>
                </a:extLst>
              </p:cNvPr>
              <p:cNvSpPr/>
              <p:nvPr/>
            </p:nvSpPr>
            <p:spPr bwMode="auto">
              <a:xfrm>
                <a:off x="2310201" y="3426926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">
                <a:extLst>
                  <a:ext uri="{FF2B5EF4-FFF2-40B4-BE49-F238E27FC236}">
                    <a16:creationId xmlns:a16="http://schemas.microsoft.com/office/drawing/2014/main" id="{AC12E9FB-5E8C-4D03-B4D3-A1E15C852DEB}"/>
                  </a:ext>
                </a:extLst>
              </p:cNvPr>
              <p:cNvSpPr/>
              <p:nvPr/>
            </p:nvSpPr>
            <p:spPr bwMode="auto">
              <a:xfrm>
                <a:off x="3795260" y="3056260"/>
                <a:ext cx="356356" cy="289821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">
                <a:extLst>
                  <a:ext uri="{FF2B5EF4-FFF2-40B4-BE49-F238E27FC236}">
                    <a16:creationId xmlns:a16="http://schemas.microsoft.com/office/drawing/2014/main" id="{B1183E1B-86DA-488F-A219-274EF4300195}"/>
                  </a:ext>
                </a:extLst>
              </p:cNvPr>
              <p:cNvSpPr/>
              <p:nvPr/>
            </p:nvSpPr>
            <p:spPr bwMode="auto">
              <a:xfrm>
                <a:off x="4125460" y="3133108"/>
                <a:ext cx="285289" cy="2320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">
                <a:extLst>
                  <a:ext uri="{FF2B5EF4-FFF2-40B4-BE49-F238E27FC236}">
                    <a16:creationId xmlns:a16="http://schemas.microsoft.com/office/drawing/2014/main" id="{B5CFB793-8A3D-4517-A721-F1BAD0A67E73}"/>
                  </a:ext>
                </a:extLst>
              </p:cNvPr>
              <p:cNvSpPr/>
              <p:nvPr/>
            </p:nvSpPr>
            <p:spPr bwMode="auto">
              <a:xfrm>
                <a:off x="4392160" y="3158508"/>
                <a:ext cx="285289" cy="2320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">
                <a:extLst>
                  <a:ext uri="{FF2B5EF4-FFF2-40B4-BE49-F238E27FC236}">
                    <a16:creationId xmlns:a16="http://schemas.microsoft.com/office/drawing/2014/main" id="{A6676DAA-E699-4F2E-AEC9-532726596255}"/>
                  </a:ext>
                </a:extLst>
              </p:cNvPr>
              <p:cNvSpPr/>
              <p:nvPr/>
            </p:nvSpPr>
            <p:spPr bwMode="auto">
              <a:xfrm>
                <a:off x="4573135" y="3237949"/>
                <a:ext cx="242265" cy="1970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2">
                <a:extLst>
                  <a:ext uri="{FF2B5EF4-FFF2-40B4-BE49-F238E27FC236}">
                    <a16:creationId xmlns:a16="http://schemas.microsoft.com/office/drawing/2014/main" id="{CA58EB56-EB52-4A03-B033-190BA44991E6}"/>
                  </a:ext>
                </a:extLst>
              </p:cNvPr>
              <p:cNvSpPr/>
              <p:nvPr/>
            </p:nvSpPr>
            <p:spPr bwMode="auto">
              <a:xfrm>
                <a:off x="4741410" y="3276049"/>
                <a:ext cx="242265" cy="1970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2">
                <a:extLst>
                  <a:ext uri="{FF2B5EF4-FFF2-40B4-BE49-F238E27FC236}">
                    <a16:creationId xmlns:a16="http://schemas.microsoft.com/office/drawing/2014/main" id="{BA763290-09F9-422D-B519-E3057EDD3F9B}"/>
                  </a:ext>
                </a:extLst>
              </p:cNvPr>
              <p:cNvSpPr/>
              <p:nvPr/>
            </p:nvSpPr>
            <p:spPr bwMode="auto">
              <a:xfrm>
                <a:off x="4914234" y="3325326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2">
                <a:extLst>
                  <a:ext uri="{FF2B5EF4-FFF2-40B4-BE49-F238E27FC236}">
                    <a16:creationId xmlns:a16="http://schemas.microsoft.com/office/drawing/2014/main" id="{1ABD5DEF-9C38-4FA4-8486-AF32725451A2}"/>
                  </a:ext>
                </a:extLst>
              </p:cNvPr>
              <p:cNvSpPr/>
              <p:nvPr/>
            </p:nvSpPr>
            <p:spPr bwMode="auto">
              <a:xfrm>
                <a:off x="5085684" y="3411051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28025697-4B17-4C65-B15D-8777DE5BD504}"/>
                </a:ext>
              </a:extLst>
            </p:cNvPr>
            <p:cNvSpPr/>
            <p:nvPr/>
          </p:nvSpPr>
          <p:spPr bwMode="auto">
            <a:xfrm>
              <a:off x="2387715" y="3293985"/>
              <a:ext cx="2880320" cy="900100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7303263A-194B-41AD-806F-08A11C6F93F3}"/>
                </a:ext>
              </a:extLst>
            </p:cNvPr>
            <p:cNvGrpSpPr/>
            <p:nvPr/>
          </p:nvGrpSpPr>
          <p:grpSpPr>
            <a:xfrm>
              <a:off x="2207687" y="3598376"/>
              <a:ext cx="3239126" cy="742486"/>
              <a:chOff x="2207687" y="3598376"/>
              <a:chExt cx="3239126" cy="742486"/>
            </a:xfr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85000"/>
                </a:schemeClr>
              </a:bgClr>
            </a:pattFill>
          </p:grpSpPr>
          <p:sp>
            <p:nvSpPr>
              <p:cNvPr id="9" name="楕円 2">
                <a:extLst>
                  <a:ext uri="{FF2B5EF4-FFF2-40B4-BE49-F238E27FC236}">
                    <a16:creationId xmlns:a16="http://schemas.microsoft.com/office/drawing/2014/main" id="{B65D241F-00D5-4893-9F3D-895DE9822D05}"/>
                  </a:ext>
                </a:extLst>
              </p:cNvPr>
              <p:cNvSpPr/>
              <p:nvPr/>
            </p:nvSpPr>
            <p:spPr bwMode="auto">
              <a:xfrm>
                <a:off x="2207687" y="3629036"/>
                <a:ext cx="361795" cy="29424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2">
                <a:extLst>
                  <a:ext uri="{FF2B5EF4-FFF2-40B4-BE49-F238E27FC236}">
                    <a16:creationId xmlns:a16="http://schemas.microsoft.com/office/drawing/2014/main" id="{46692E0A-673D-4C63-BD10-78CB46A3DEDD}"/>
                  </a:ext>
                </a:extLst>
              </p:cNvPr>
              <p:cNvSpPr/>
              <p:nvPr/>
            </p:nvSpPr>
            <p:spPr bwMode="auto">
              <a:xfrm>
                <a:off x="2404537" y="3759211"/>
                <a:ext cx="361795" cy="29424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2">
                <a:extLst>
                  <a:ext uri="{FF2B5EF4-FFF2-40B4-BE49-F238E27FC236}">
                    <a16:creationId xmlns:a16="http://schemas.microsoft.com/office/drawing/2014/main" id="{D6AC888A-7948-4B78-9593-80D33223AE76}"/>
                  </a:ext>
                </a:extLst>
              </p:cNvPr>
              <p:cNvSpPr/>
              <p:nvPr/>
            </p:nvSpPr>
            <p:spPr bwMode="auto">
              <a:xfrm>
                <a:off x="2634044" y="3844925"/>
                <a:ext cx="423482" cy="34506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2">
                <a:extLst>
                  <a:ext uri="{FF2B5EF4-FFF2-40B4-BE49-F238E27FC236}">
                    <a16:creationId xmlns:a16="http://schemas.microsoft.com/office/drawing/2014/main" id="{03E95AEB-46C4-4DE0-A35F-A8C4E72821D7}"/>
                  </a:ext>
                </a:extLst>
              </p:cNvPr>
              <p:cNvSpPr/>
              <p:nvPr/>
            </p:nvSpPr>
            <p:spPr bwMode="auto">
              <a:xfrm>
                <a:off x="2880373" y="3883095"/>
                <a:ext cx="423482" cy="34506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2">
                <a:extLst>
                  <a:ext uri="{FF2B5EF4-FFF2-40B4-BE49-F238E27FC236}">
                    <a16:creationId xmlns:a16="http://schemas.microsoft.com/office/drawing/2014/main" id="{FBF95D5A-B535-4E2A-9CE7-F7ACB7454BCB}"/>
                  </a:ext>
                </a:extLst>
              </p:cNvPr>
              <p:cNvSpPr/>
              <p:nvPr/>
            </p:nvSpPr>
            <p:spPr bwMode="auto">
              <a:xfrm>
                <a:off x="3143040" y="3967508"/>
                <a:ext cx="388958" cy="31693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2">
                <a:extLst>
                  <a:ext uri="{FF2B5EF4-FFF2-40B4-BE49-F238E27FC236}">
                    <a16:creationId xmlns:a16="http://schemas.microsoft.com/office/drawing/2014/main" id="{8EFAF2E1-143C-4AAC-AB7A-66D41DDE9C1C}"/>
                  </a:ext>
                </a:extLst>
              </p:cNvPr>
              <p:cNvSpPr/>
              <p:nvPr/>
            </p:nvSpPr>
            <p:spPr bwMode="auto">
              <a:xfrm>
                <a:off x="5142834" y="3598376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2">
                <a:extLst>
                  <a:ext uri="{FF2B5EF4-FFF2-40B4-BE49-F238E27FC236}">
                    <a16:creationId xmlns:a16="http://schemas.microsoft.com/office/drawing/2014/main" id="{51B49BF2-A42B-43F4-8046-E807095CC87C}"/>
                  </a:ext>
                </a:extLst>
              </p:cNvPr>
              <p:cNvSpPr/>
              <p:nvPr/>
            </p:nvSpPr>
            <p:spPr bwMode="auto">
              <a:xfrm>
                <a:off x="4996784" y="3753951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2">
                <a:extLst>
                  <a:ext uri="{FF2B5EF4-FFF2-40B4-BE49-F238E27FC236}">
                    <a16:creationId xmlns:a16="http://schemas.microsoft.com/office/drawing/2014/main" id="{3702AE3E-32CB-4CB3-B36D-01B972ED1748}"/>
                  </a:ext>
                </a:extLst>
              </p:cNvPr>
              <p:cNvSpPr/>
              <p:nvPr/>
            </p:nvSpPr>
            <p:spPr bwMode="auto">
              <a:xfrm>
                <a:off x="4838034" y="3852376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2">
                <a:extLst>
                  <a:ext uri="{FF2B5EF4-FFF2-40B4-BE49-F238E27FC236}">
                    <a16:creationId xmlns:a16="http://schemas.microsoft.com/office/drawing/2014/main" id="{18483209-02C1-4BF1-8BFF-F4958C09E554}"/>
                  </a:ext>
                </a:extLst>
              </p:cNvPr>
              <p:cNvSpPr/>
              <p:nvPr/>
            </p:nvSpPr>
            <p:spPr bwMode="auto">
              <a:xfrm>
                <a:off x="4635456" y="3917951"/>
                <a:ext cx="314370" cy="31927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2">
                <a:extLst>
                  <a:ext uri="{FF2B5EF4-FFF2-40B4-BE49-F238E27FC236}">
                    <a16:creationId xmlns:a16="http://schemas.microsoft.com/office/drawing/2014/main" id="{01CB845C-03B7-49D1-A79C-BD2948F28CC3}"/>
                  </a:ext>
                </a:extLst>
              </p:cNvPr>
              <p:cNvSpPr/>
              <p:nvPr/>
            </p:nvSpPr>
            <p:spPr bwMode="auto">
              <a:xfrm>
                <a:off x="4267912" y="3905055"/>
                <a:ext cx="423482" cy="34506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2">
                <a:extLst>
                  <a:ext uri="{FF2B5EF4-FFF2-40B4-BE49-F238E27FC236}">
                    <a16:creationId xmlns:a16="http://schemas.microsoft.com/office/drawing/2014/main" id="{9990772D-AC60-4BD6-8CA5-37E7F7B8D7CB}"/>
                  </a:ext>
                </a:extLst>
              </p:cNvPr>
              <p:cNvSpPr/>
              <p:nvPr/>
            </p:nvSpPr>
            <p:spPr bwMode="auto">
              <a:xfrm>
                <a:off x="3966505" y="3950783"/>
                <a:ext cx="388958" cy="31693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2">
                <a:extLst>
                  <a:ext uri="{FF2B5EF4-FFF2-40B4-BE49-F238E27FC236}">
                    <a16:creationId xmlns:a16="http://schemas.microsoft.com/office/drawing/2014/main" id="{D68F92D3-B917-4ADA-A8DE-FC95F7ADE12E}"/>
                  </a:ext>
                </a:extLst>
              </p:cNvPr>
              <p:cNvSpPr/>
              <p:nvPr/>
            </p:nvSpPr>
            <p:spPr bwMode="auto">
              <a:xfrm>
                <a:off x="3420988" y="3939862"/>
                <a:ext cx="630078" cy="401000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A8227931-0FF6-4272-B340-5B6FA7642CE5}"/>
              </a:ext>
            </a:extLst>
          </p:cNvPr>
          <p:cNvGrpSpPr/>
          <p:nvPr/>
        </p:nvGrpSpPr>
        <p:grpSpPr>
          <a:xfrm>
            <a:off x="5942895" y="834886"/>
            <a:ext cx="1730260" cy="1465928"/>
            <a:chOff x="5942895" y="834886"/>
            <a:chExt cx="1730260" cy="1465928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8F617E82-0D40-4307-9BAA-FC0FF66B485E}"/>
                </a:ext>
              </a:extLst>
            </p:cNvPr>
            <p:cNvGrpSpPr/>
            <p:nvPr/>
          </p:nvGrpSpPr>
          <p:grpSpPr>
            <a:xfrm>
              <a:off x="5942895" y="1009895"/>
              <a:ext cx="1730260" cy="1290919"/>
              <a:chOff x="2207687" y="2636675"/>
              <a:chExt cx="3239126" cy="1704187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33D4915-106D-4753-9BF0-B53F51E0F5F4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DDE1A7B8-CC4A-40F8-92B5-F08CB2930200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A5DAD352-7355-424D-A4C4-D314ED8FE48B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E5DC1157-FAB9-4211-B3E6-6D3C9FFD492B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2" name="楕円 2">
                  <a:extLst>
                    <a:ext uri="{FF2B5EF4-FFF2-40B4-BE49-F238E27FC236}">
                      <a16:creationId xmlns:a16="http://schemas.microsoft.com/office/drawing/2014/main" id="{F560C022-B11E-4C53-8264-924E4535075F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2">
                  <a:extLst>
                    <a:ext uri="{FF2B5EF4-FFF2-40B4-BE49-F238E27FC236}">
                      <a16:creationId xmlns:a16="http://schemas.microsoft.com/office/drawing/2014/main" id="{8C936819-AE30-4F1F-95D6-75B74466BE41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楕円 2">
                  <a:extLst>
                    <a:ext uri="{FF2B5EF4-FFF2-40B4-BE49-F238E27FC236}">
                      <a16:creationId xmlns:a16="http://schemas.microsoft.com/office/drawing/2014/main" id="{79F3AB66-63ED-441E-A77A-60E310180759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楕円 2">
                  <a:extLst>
                    <a:ext uri="{FF2B5EF4-FFF2-40B4-BE49-F238E27FC236}">
                      <a16:creationId xmlns:a16="http://schemas.microsoft.com/office/drawing/2014/main" id="{8A45C13C-D611-4F4F-90FC-FD4C8556D2B7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楕円 2">
                  <a:extLst>
                    <a:ext uri="{FF2B5EF4-FFF2-40B4-BE49-F238E27FC236}">
                      <a16:creationId xmlns:a16="http://schemas.microsoft.com/office/drawing/2014/main" id="{DAC5BAF3-46E4-4BF2-9731-6DA04C2CAF5B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2">
                  <a:extLst>
                    <a:ext uri="{FF2B5EF4-FFF2-40B4-BE49-F238E27FC236}">
                      <a16:creationId xmlns:a16="http://schemas.microsoft.com/office/drawing/2014/main" id="{A8C96E0C-2FF4-426F-B584-AAF4A1E39333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楕円 2">
                  <a:extLst>
                    <a:ext uri="{FF2B5EF4-FFF2-40B4-BE49-F238E27FC236}">
                      <a16:creationId xmlns:a16="http://schemas.microsoft.com/office/drawing/2014/main" id="{E4422812-60E1-4634-855E-30843886DD85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楕円 2">
                  <a:extLst>
                    <a:ext uri="{FF2B5EF4-FFF2-40B4-BE49-F238E27FC236}">
                      <a16:creationId xmlns:a16="http://schemas.microsoft.com/office/drawing/2014/main" id="{8D9C8BE3-7A2F-48DD-9986-45A2AC316C92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2">
                  <a:extLst>
                    <a:ext uri="{FF2B5EF4-FFF2-40B4-BE49-F238E27FC236}">
                      <a16:creationId xmlns:a16="http://schemas.microsoft.com/office/drawing/2014/main" id="{F1B3487E-EC0C-43AD-9EB6-8C0FBC8E49B1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2">
                  <a:extLst>
                    <a:ext uri="{FF2B5EF4-FFF2-40B4-BE49-F238E27FC236}">
                      <a16:creationId xmlns:a16="http://schemas.microsoft.com/office/drawing/2014/main" id="{054F6E4E-2136-4218-84AC-C14DD6A0D129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2">
                  <a:extLst>
                    <a:ext uri="{FF2B5EF4-FFF2-40B4-BE49-F238E27FC236}">
                      <a16:creationId xmlns:a16="http://schemas.microsoft.com/office/drawing/2014/main" id="{87B97683-F636-4F32-8432-C1008317300C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2">
                  <a:extLst>
                    <a:ext uri="{FF2B5EF4-FFF2-40B4-BE49-F238E27FC236}">
                      <a16:creationId xmlns:a16="http://schemas.microsoft.com/office/drawing/2014/main" id="{4348CBA6-DF43-4DA7-ACB8-D285C207E9C1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2">
                  <a:extLst>
                    <a:ext uri="{FF2B5EF4-FFF2-40B4-BE49-F238E27FC236}">
                      <a16:creationId xmlns:a16="http://schemas.microsoft.com/office/drawing/2014/main" id="{517A13C5-D0D0-42A4-820B-1F0428982A93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A4590F8B-9440-49A7-952A-69035969C82E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572EAABD-56A9-45D5-BC9F-AC90DC4E7982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0" name="楕円 2">
                  <a:extLst>
                    <a:ext uri="{FF2B5EF4-FFF2-40B4-BE49-F238E27FC236}">
                      <a16:creationId xmlns:a16="http://schemas.microsoft.com/office/drawing/2014/main" id="{B14D8DDE-EB9F-4922-B0DC-6358A972CB26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楕円 2">
                  <a:extLst>
                    <a:ext uri="{FF2B5EF4-FFF2-40B4-BE49-F238E27FC236}">
                      <a16:creationId xmlns:a16="http://schemas.microsoft.com/office/drawing/2014/main" id="{826AA7E8-DEC0-4D57-8210-E591E9D66E2E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2">
                  <a:extLst>
                    <a:ext uri="{FF2B5EF4-FFF2-40B4-BE49-F238E27FC236}">
                      <a16:creationId xmlns:a16="http://schemas.microsoft.com/office/drawing/2014/main" id="{8736F6FE-6420-486E-80F2-556E41A66B67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楕円 2">
                  <a:extLst>
                    <a:ext uri="{FF2B5EF4-FFF2-40B4-BE49-F238E27FC236}">
                      <a16:creationId xmlns:a16="http://schemas.microsoft.com/office/drawing/2014/main" id="{E278E8CB-F18B-4F4E-97C9-3D383B914BC7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楕円 2">
                  <a:extLst>
                    <a:ext uri="{FF2B5EF4-FFF2-40B4-BE49-F238E27FC236}">
                      <a16:creationId xmlns:a16="http://schemas.microsoft.com/office/drawing/2014/main" id="{F40069B9-5E6A-4724-A3C2-1B658404F083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楕円 2">
                  <a:extLst>
                    <a:ext uri="{FF2B5EF4-FFF2-40B4-BE49-F238E27FC236}">
                      <a16:creationId xmlns:a16="http://schemas.microsoft.com/office/drawing/2014/main" id="{3C989222-18AF-4C41-8ED4-13F6B905CD58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楕円 2">
                  <a:extLst>
                    <a:ext uri="{FF2B5EF4-FFF2-40B4-BE49-F238E27FC236}">
                      <a16:creationId xmlns:a16="http://schemas.microsoft.com/office/drawing/2014/main" id="{AEBCAC6C-6A37-4316-ACEA-209AC4B201F1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楕円 2">
                  <a:extLst>
                    <a:ext uri="{FF2B5EF4-FFF2-40B4-BE49-F238E27FC236}">
                      <a16:creationId xmlns:a16="http://schemas.microsoft.com/office/drawing/2014/main" id="{BEDA1AD4-0020-4F46-A8D2-45AB87D0754F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楕円 2">
                  <a:extLst>
                    <a:ext uri="{FF2B5EF4-FFF2-40B4-BE49-F238E27FC236}">
                      <a16:creationId xmlns:a16="http://schemas.microsoft.com/office/drawing/2014/main" id="{5FB4D232-CE7E-4F0E-9184-5E635E3A071B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楕円 2">
                  <a:extLst>
                    <a:ext uri="{FF2B5EF4-FFF2-40B4-BE49-F238E27FC236}">
                      <a16:creationId xmlns:a16="http://schemas.microsoft.com/office/drawing/2014/main" id="{4E6B7EC0-2AAC-403D-93D8-9FA405B4D5E1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2">
                  <a:extLst>
                    <a:ext uri="{FF2B5EF4-FFF2-40B4-BE49-F238E27FC236}">
                      <a16:creationId xmlns:a16="http://schemas.microsoft.com/office/drawing/2014/main" id="{221DA021-3069-4EBE-BC7F-A5922FEBCCD7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2">
                  <a:extLst>
                    <a:ext uri="{FF2B5EF4-FFF2-40B4-BE49-F238E27FC236}">
                      <a16:creationId xmlns:a16="http://schemas.microsoft.com/office/drawing/2014/main" id="{A30BF5D7-334D-4656-A37C-E3A87DF3DEA1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DE8C2435-5C2E-4657-866A-A84627EE9076}"/>
                </a:ext>
              </a:extLst>
            </p:cNvPr>
            <p:cNvGrpSpPr/>
            <p:nvPr/>
          </p:nvGrpSpPr>
          <p:grpSpPr>
            <a:xfrm>
              <a:off x="6518088" y="834886"/>
              <a:ext cx="602702" cy="910813"/>
              <a:chOff x="6518088" y="834886"/>
              <a:chExt cx="602702" cy="910813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4FEB21F5-B67A-4391-A78B-57C2193D6B89}"/>
                  </a:ext>
                </a:extLst>
              </p:cNvPr>
              <p:cNvGrpSpPr/>
              <p:nvPr/>
            </p:nvGrpSpPr>
            <p:grpSpPr>
              <a:xfrm>
                <a:off x="6555248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B930AFE0-407E-43C4-ADFE-535B06444AC2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92583F2F-3421-48F8-84D4-C52CEFC28C63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35239EDB-DD01-4F3E-BF42-7A70D15E81A3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72" name="月 71">
                    <a:extLst>
                      <a:ext uri="{FF2B5EF4-FFF2-40B4-BE49-F238E27FC236}">
                        <a16:creationId xmlns:a16="http://schemas.microsoft.com/office/drawing/2014/main" id="{6D05ECAB-4456-4F0E-888A-4678ACECF6A5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月 72">
                    <a:extLst>
                      <a:ext uri="{FF2B5EF4-FFF2-40B4-BE49-F238E27FC236}">
                        <a16:creationId xmlns:a16="http://schemas.microsoft.com/office/drawing/2014/main" id="{6DBBB587-76AA-4E4C-85D6-AB6DBACFE480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466D4A03-9A96-48C1-BE38-525D976EA588}"/>
                  </a:ext>
                </a:extLst>
              </p:cNvPr>
              <p:cNvGrpSpPr/>
              <p:nvPr/>
            </p:nvGrpSpPr>
            <p:grpSpPr>
              <a:xfrm>
                <a:off x="6518088" y="834886"/>
                <a:ext cx="602702" cy="658654"/>
                <a:chOff x="4519811" y="5622841"/>
                <a:chExt cx="719603" cy="786408"/>
              </a:xfrm>
            </p:grpSpPr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6765E56A-0A47-49D5-B3D7-B5940128A961}"/>
                    </a:ext>
                  </a:extLst>
                </p:cNvPr>
                <p:cNvGrpSpPr/>
                <p:nvPr/>
              </p:nvGrpSpPr>
              <p:grpSpPr>
                <a:xfrm>
                  <a:off x="4519811" y="5645891"/>
                  <a:ext cx="719603" cy="763358"/>
                  <a:chOff x="2984924" y="4671171"/>
                  <a:chExt cx="719603" cy="763358"/>
                </a:xfrm>
              </p:grpSpPr>
              <p:sp>
                <p:nvSpPr>
                  <p:cNvPr id="54" name="フリーフォーム 1243">
                    <a:extLst>
                      <a:ext uri="{FF2B5EF4-FFF2-40B4-BE49-F238E27FC236}">
                        <a16:creationId xmlns:a16="http://schemas.microsoft.com/office/drawing/2014/main" id="{972FBC12-DFDC-4491-948B-D41C929FCCD5}"/>
                      </a:ext>
                    </a:extLst>
                  </p:cNvPr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00618DB2-2F4B-4FF7-B463-91CEE8FCAE8E}"/>
                      </a:ext>
                    </a:extLst>
                  </p:cNvPr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67" name="円/楕円 774">
                      <a:extLst>
                        <a:ext uri="{FF2B5EF4-FFF2-40B4-BE49-F238E27FC236}">
                          <a16:creationId xmlns:a16="http://schemas.microsoft.com/office/drawing/2014/main" id="{5146D5E0-F1B8-4354-93A7-60D5CEFC2F82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" name="円/楕円 775">
                      <a:extLst>
                        <a:ext uri="{FF2B5EF4-FFF2-40B4-BE49-F238E27FC236}">
                          <a16:creationId xmlns:a16="http://schemas.microsoft.com/office/drawing/2014/main" id="{187945F4-A20F-4A78-8B60-D62D9E4FDF78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6" name="円/楕円 776">
                    <a:extLst>
                      <a:ext uri="{FF2B5EF4-FFF2-40B4-BE49-F238E27FC236}">
                        <a16:creationId xmlns:a16="http://schemas.microsoft.com/office/drawing/2014/main" id="{E7BB6756-CCC3-4B75-A702-771D51962AA7}"/>
                      </a:ext>
                    </a:extLst>
                  </p:cNvPr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99CC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" name="フリーフォーム 1246">
                    <a:extLst>
                      <a:ext uri="{FF2B5EF4-FFF2-40B4-BE49-F238E27FC236}">
                        <a16:creationId xmlns:a16="http://schemas.microsoft.com/office/drawing/2014/main" id="{9B02691E-25CF-476F-85B4-472F37C43BC5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8" name="グループ化 57">
                    <a:extLst>
                      <a:ext uri="{FF2B5EF4-FFF2-40B4-BE49-F238E27FC236}">
                        <a16:creationId xmlns:a16="http://schemas.microsoft.com/office/drawing/2014/main" id="{DE1551EA-04C3-4405-9A41-AB27558028DA}"/>
                      </a:ext>
                    </a:extLst>
                  </p:cNvPr>
                  <p:cNvGrpSpPr/>
                  <p:nvPr/>
                </p:nvGrpSpPr>
                <p:grpSpPr>
                  <a:xfrm>
                    <a:off x="3093520" y="4885720"/>
                    <a:ext cx="502416" cy="286723"/>
                    <a:chOff x="3080195" y="4885720"/>
                    <a:chExt cx="502416" cy="286723"/>
                  </a:xfrm>
                </p:grpSpPr>
                <p:sp>
                  <p:nvSpPr>
                    <p:cNvPr id="61" name="角丸四角形 1250">
                      <a:extLst>
                        <a:ext uri="{FF2B5EF4-FFF2-40B4-BE49-F238E27FC236}">
                          <a16:creationId xmlns:a16="http://schemas.microsoft.com/office/drawing/2014/main" id="{5AC697D4-706C-4417-A370-2E3420436AE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" name="円/楕円 785">
                      <a:extLst>
                        <a:ext uri="{FF2B5EF4-FFF2-40B4-BE49-F238E27FC236}">
                          <a16:creationId xmlns:a16="http://schemas.microsoft.com/office/drawing/2014/main" id="{7DF927F3-73E0-4BBA-8C8B-5C822CF4A2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0575" y="5035090"/>
                      <a:ext cx="68225" cy="68223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" name="角丸四角形 1252">
                      <a:extLst>
                        <a:ext uri="{FF2B5EF4-FFF2-40B4-BE49-F238E27FC236}">
                          <a16:creationId xmlns:a16="http://schemas.microsoft.com/office/drawing/2014/main" id="{037310CC-5824-491C-9B7E-42B98CC55B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" name="円/楕円 787">
                      <a:extLst>
                        <a:ext uri="{FF2B5EF4-FFF2-40B4-BE49-F238E27FC236}">
                          <a16:creationId xmlns:a16="http://schemas.microsoft.com/office/drawing/2014/main" id="{CD7BBB4A-9B20-4258-AFF4-25A7D296C9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64425" y="5035090"/>
                      <a:ext cx="68225" cy="68223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" name="月 64">
                      <a:extLst>
                        <a:ext uri="{FF2B5EF4-FFF2-40B4-BE49-F238E27FC236}">
                          <a16:creationId xmlns:a16="http://schemas.microsoft.com/office/drawing/2014/main" id="{A8762E2F-64C5-4950-AA09-1B35CD571A2C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135073" y="4830842"/>
                      <a:ext cx="66781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" name="月 65">
                      <a:extLst>
                        <a:ext uri="{FF2B5EF4-FFF2-40B4-BE49-F238E27FC236}">
                          <a16:creationId xmlns:a16="http://schemas.microsoft.com/office/drawing/2014/main" id="{DEA02EE3-2C3D-48EF-8EAE-6AC216225D07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460952" y="4830842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9" name="月 58">
                    <a:extLst>
                      <a:ext uri="{FF2B5EF4-FFF2-40B4-BE49-F238E27FC236}">
                        <a16:creationId xmlns:a16="http://schemas.microsoft.com/office/drawing/2014/main" id="{DF2C34D5-F470-4475-9E06-71E16A52D22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" name="円/楕円 4">
                    <a:extLst>
                      <a:ext uri="{FF2B5EF4-FFF2-40B4-BE49-F238E27FC236}">
                        <a16:creationId xmlns:a16="http://schemas.microsoft.com/office/drawing/2014/main" id="{63F73299-032D-41D0-9EDC-A2F1305E8A19}"/>
                      </a:ext>
                    </a:extLst>
                  </p:cNvPr>
                  <p:cNvSpPr/>
                  <p:nvPr/>
                </p:nvSpPr>
                <p:spPr>
                  <a:xfrm>
                    <a:off x="3247258" y="5318342"/>
                    <a:ext cx="194935" cy="545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355669EB-AFB5-499B-8936-C6819ABB1B8C}"/>
                    </a:ext>
                  </a:extLst>
                </p:cNvPr>
                <p:cNvSpPr/>
                <p:nvPr/>
              </p:nvSpPr>
              <p:spPr bwMode="auto">
                <a:xfrm rot="5400000">
                  <a:off x="4802618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87C13BFA-9960-4C9D-946E-EFD31D97C320}"/>
                </a:ext>
              </a:extLst>
            </p:cNvPr>
            <p:cNvGrpSpPr/>
            <p:nvPr/>
          </p:nvGrpSpPr>
          <p:grpSpPr>
            <a:xfrm>
              <a:off x="6278363" y="1492823"/>
              <a:ext cx="1063804" cy="497725"/>
              <a:chOff x="662423" y="3416873"/>
              <a:chExt cx="1063804" cy="497725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D055F89B-254B-4DEA-BB2B-C1B1D8FCC9E5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5C2874AD-6F6F-4698-9986-D6D6929AA5B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6F8EDE7C-9BC3-4D9D-979C-5C34831DC88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2EF30263-F465-4317-A02C-77ED8F2F3CA8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288E88CE-1F2D-4D94-ADC8-6D2F425B434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D029DE4C-5D19-4EA4-AAF5-4F0BFB35B74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1FC35E58-8269-4C5F-B06E-76A041CC882F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9D74686C-EB33-45D5-B356-888A90CEE89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148ADA34-A271-4BAC-8D6E-4752DB31D8A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988127CE-CAF5-4DA5-86B2-935567693A6C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FE0E3B99-1304-4A9B-8892-35BEC3435C6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7BF6FB79-F7E2-48C7-B07D-AA21C5A3B31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5C9F5AC3-0A63-4A6E-85B4-79865AFB67CF}"/>
              </a:ext>
            </a:extLst>
          </p:cNvPr>
          <p:cNvGrpSpPr/>
          <p:nvPr/>
        </p:nvGrpSpPr>
        <p:grpSpPr>
          <a:xfrm>
            <a:off x="7848608" y="2933945"/>
            <a:ext cx="1730260" cy="1290919"/>
            <a:chOff x="7848608" y="2933945"/>
            <a:chExt cx="1730260" cy="1290919"/>
          </a:xfrm>
        </p:grpSpPr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6F1D704E-37D1-4B0C-80C7-84DE13D3B296}"/>
                </a:ext>
              </a:extLst>
            </p:cNvPr>
            <p:cNvGrpSpPr/>
            <p:nvPr/>
          </p:nvGrpSpPr>
          <p:grpSpPr>
            <a:xfrm>
              <a:off x="7848608" y="2933945"/>
              <a:ext cx="1730260" cy="1290919"/>
              <a:chOff x="2207687" y="2636675"/>
              <a:chExt cx="3239126" cy="1704187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E773BFAB-A877-4410-9246-821F12107F80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2384F4F8-9880-4A7C-9C45-F4514BD762D4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3C62758F-BAC8-4632-90AE-A151D7BC51FC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29CA6F6B-0146-4ABD-A905-039EE12FF343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160" name="楕円 2">
                  <a:extLst>
                    <a:ext uri="{FF2B5EF4-FFF2-40B4-BE49-F238E27FC236}">
                      <a16:creationId xmlns:a16="http://schemas.microsoft.com/office/drawing/2014/main" id="{3A52BAAD-D0E8-4D6F-80A8-B4113FF6B08F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楕円 2">
                  <a:extLst>
                    <a:ext uri="{FF2B5EF4-FFF2-40B4-BE49-F238E27FC236}">
                      <a16:creationId xmlns:a16="http://schemas.microsoft.com/office/drawing/2014/main" id="{ABE4C987-C9A1-4FE1-9926-65956E0307A3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楕円 2">
                  <a:extLst>
                    <a:ext uri="{FF2B5EF4-FFF2-40B4-BE49-F238E27FC236}">
                      <a16:creationId xmlns:a16="http://schemas.microsoft.com/office/drawing/2014/main" id="{590EA8A2-A6AB-4EEB-9DC6-5BFF8F7742D6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楕円 2">
                  <a:extLst>
                    <a:ext uri="{FF2B5EF4-FFF2-40B4-BE49-F238E27FC236}">
                      <a16:creationId xmlns:a16="http://schemas.microsoft.com/office/drawing/2014/main" id="{234E2159-DCAB-4C32-846A-D884DC707F1C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楕円 2">
                  <a:extLst>
                    <a:ext uri="{FF2B5EF4-FFF2-40B4-BE49-F238E27FC236}">
                      <a16:creationId xmlns:a16="http://schemas.microsoft.com/office/drawing/2014/main" id="{71CA0405-65D5-4EF9-B92F-DB6D69982D02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楕円 2">
                  <a:extLst>
                    <a:ext uri="{FF2B5EF4-FFF2-40B4-BE49-F238E27FC236}">
                      <a16:creationId xmlns:a16="http://schemas.microsoft.com/office/drawing/2014/main" id="{D7A2E863-40FC-476B-A74B-8A8E1738516F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2">
                  <a:extLst>
                    <a:ext uri="{FF2B5EF4-FFF2-40B4-BE49-F238E27FC236}">
                      <a16:creationId xmlns:a16="http://schemas.microsoft.com/office/drawing/2014/main" id="{92DA1413-CB09-45C0-AEC5-75A4153AA729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2">
                  <a:extLst>
                    <a:ext uri="{FF2B5EF4-FFF2-40B4-BE49-F238E27FC236}">
                      <a16:creationId xmlns:a16="http://schemas.microsoft.com/office/drawing/2014/main" id="{1954C303-11E1-4FDC-BF6F-377964DF0156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楕円 2">
                  <a:extLst>
                    <a:ext uri="{FF2B5EF4-FFF2-40B4-BE49-F238E27FC236}">
                      <a16:creationId xmlns:a16="http://schemas.microsoft.com/office/drawing/2014/main" id="{0E6CEA1A-0CC5-4D90-8F9B-7522CF65351C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2">
                  <a:extLst>
                    <a:ext uri="{FF2B5EF4-FFF2-40B4-BE49-F238E27FC236}">
                      <a16:creationId xmlns:a16="http://schemas.microsoft.com/office/drawing/2014/main" id="{5AD1EC71-089E-4859-93EE-949D95331CF9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2">
                  <a:extLst>
                    <a:ext uri="{FF2B5EF4-FFF2-40B4-BE49-F238E27FC236}">
                      <a16:creationId xmlns:a16="http://schemas.microsoft.com/office/drawing/2014/main" id="{205DB7AF-E157-411B-B16E-05596DA9D17F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2">
                  <a:extLst>
                    <a:ext uri="{FF2B5EF4-FFF2-40B4-BE49-F238E27FC236}">
                      <a16:creationId xmlns:a16="http://schemas.microsoft.com/office/drawing/2014/main" id="{40C62C3C-0F36-4DA2-8333-6204E3798A81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2">
                  <a:extLst>
                    <a:ext uri="{FF2B5EF4-FFF2-40B4-BE49-F238E27FC236}">
                      <a16:creationId xmlns:a16="http://schemas.microsoft.com/office/drawing/2014/main" id="{ED06E534-166C-4112-90EA-EBD14CD4A8E9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CA86DAB7-4ECD-4661-8EB0-A37C1F43BD2D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9AD33BCE-C96F-4ECD-80B2-CE6CFB2E190B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148" name="楕円 2">
                  <a:extLst>
                    <a:ext uri="{FF2B5EF4-FFF2-40B4-BE49-F238E27FC236}">
                      <a16:creationId xmlns:a16="http://schemas.microsoft.com/office/drawing/2014/main" id="{DFF2948B-A339-4418-8710-FF5D00C2ACCE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楕円 2">
                  <a:extLst>
                    <a:ext uri="{FF2B5EF4-FFF2-40B4-BE49-F238E27FC236}">
                      <a16:creationId xmlns:a16="http://schemas.microsoft.com/office/drawing/2014/main" id="{9306F77B-AB13-41F5-B25D-643A15D8A387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2">
                  <a:extLst>
                    <a:ext uri="{FF2B5EF4-FFF2-40B4-BE49-F238E27FC236}">
                      <a16:creationId xmlns:a16="http://schemas.microsoft.com/office/drawing/2014/main" id="{7F12D687-D51F-49F4-B9CB-DE69600B06CD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楕円 2">
                  <a:extLst>
                    <a:ext uri="{FF2B5EF4-FFF2-40B4-BE49-F238E27FC236}">
                      <a16:creationId xmlns:a16="http://schemas.microsoft.com/office/drawing/2014/main" id="{2FC77D66-8EEB-4917-B1BD-45B8FAB96B81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2">
                  <a:extLst>
                    <a:ext uri="{FF2B5EF4-FFF2-40B4-BE49-F238E27FC236}">
                      <a16:creationId xmlns:a16="http://schemas.microsoft.com/office/drawing/2014/main" id="{9E4B8887-6FE2-4EDF-ACE2-32FFAC59EAED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楕円 2">
                  <a:extLst>
                    <a:ext uri="{FF2B5EF4-FFF2-40B4-BE49-F238E27FC236}">
                      <a16:creationId xmlns:a16="http://schemas.microsoft.com/office/drawing/2014/main" id="{309BF4B7-27B8-4B02-9659-5D358BF897E2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楕円 2">
                  <a:extLst>
                    <a:ext uri="{FF2B5EF4-FFF2-40B4-BE49-F238E27FC236}">
                      <a16:creationId xmlns:a16="http://schemas.microsoft.com/office/drawing/2014/main" id="{633530A4-D867-4D3A-9700-72D2DE6468B4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2">
                  <a:extLst>
                    <a:ext uri="{FF2B5EF4-FFF2-40B4-BE49-F238E27FC236}">
                      <a16:creationId xmlns:a16="http://schemas.microsoft.com/office/drawing/2014/main" id="{76560B98-1D1E-4746-8C19-D6AB765C0954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2">
                  <a:extLst>
                    <a:ext uri="{FF2B5EF4-FFF2-40B4-BE49-F238E27FC236}">
                      <a16:creationId xmlns:a16="http://schemas.microsoft.com/office/drawing/2014/main" id="{8AD65A71-C382-4D6D-8E61-32F216ED5F7A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2">
                  <a:extLst>
                    <a:ext uri="{FF2B5EF4-FFF2-40B4-BE49-F238E27FC236}">
                      <a16:creationId xmlns:a16="http://schemas.microsoft.com/office/drawing/2014/main" id="{D6F7CBA5-A483-4DA3-96C2-1F41EF74231D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2">
                  <a:extLst>
                    <a:ext uri="{FF2B5EF4-FFF2-40B4-BE49-F238E27FC236}">
                      <a16:creationId xmlns:a16="http://schemas.microsoft.com/office/drawing/2014/main" id="{E32651B3-503D-488C-95BD-F5FD19E61E05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楕円 2">
                  <a:extLst>
                    <a:ext uri="{FF2B5EF4-FFF2-40B4-BE49-F238E27FC236}">
                      <a16:creationId xmlns:a16="http://schemas.microsoft.com/office/drawing/2014/main" id="{B27AAC01-DF6E-4F92-8E79-C9B07638120B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2A1A891E-8C50-4144-9921-97D267CB26A2}"/>
                </a:ext>
              </a:extLst>
            </p:cNvPr>
            <p:cNvGrpSpPr/>
            <p:nvPr/>
          </p:nvGrpSpPr>
          <p:grpSpPr>
            <a:xfrm>
              <a:off x="8813216" y="2981663"/>
              <a:ext cx="576122" cy="914078"/>
              <a:chOff x="8849964" y="2806087"/>
              <a:chExt cx="576122" cy="914078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DECFEA1B-9EDE-4E8D-B07E-57DEF918CDF9}"/>
                  </a:ext>
                </a:extLst>
              </p:cNvPr>
              <p:cNvSpPr/>
              <p:nvPr/>
            </p:nvSpPr>
            <p:spPr bwMode="auto">
              <a:xfrm>
                <a:off x="896298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43FB28D8-9736-4747-8F4C-8BB297591029}"/>
                  </a:ext>
                </a:extLst>
              </p:cNvPr>
              <p:cNvSpPr/>
              <p:nvPr/>
            </p:nvSpPr>
            <p:spPr>
              <a:xfrm>
                <a:off x="911097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42BFBF6B-75A3-4FA0-B520-7CB32C4E3F4E}"/>
                  </a:ext>
                </a:extLst>
              </p:cNvPr>
              <p:cNvGrpSpPr/>
              <p:nvPr/>
            </p:nvGrpSpPr>
            <p:grpSpPr>
              <a:xfrm>
                <a:off x="8849964" y="2908146"/>
                <a:ext cx="576122" cy="583330"/>
                <a:chOff x="8403863" y="2723094"/>
                <a:chExt cx="576122" cy="583330"/>
              </a:xfrm>
            </p:grpSpPr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41B73310-CB6E-4919-BF40-EFB03088422E}"/>
                    </a:ext>
                  </a:extLst>
                </p:cNvPr>
                <p:cNvGrpSpPr/>
                <p:nvPr/>
              </p:nvGrpSpPr>
              <p:grpSpPr>
                <a:xfrm>
                  <a:off x="8403863" y="2723094"/>
                  <a:ext cx="576122" cy="583330"/>
                  <a:chOff x="8403863" y="2723094"/>
                  <a:chExt cx="576122" cy="583330"/>
                </a:xfrm>
              </p:grpSpPr>
              <p:sp>
                <p:nvSpPr>
                  <p:cNvPr id="136" name="フリーフォーム 1273">
                    <a:extLst>
                      <a:ext uri="{FF2B5EF4-FFF2-40B4-BE49-F238E27FC236}">
                        <a16:creationId xmlns:a16="http://schemas.microsoft.com/office/drawing/2014/main" id="{DF1E6D78-B673-41DA-8D38-1FF68A717262}"/>
                      </a:ext>
                    </a:extLst>
                  </p:cNvPr>
                  <p:cNvSpPr/>
                  <p:nvPr/>
                </p:nvSpPr>
                <p:spPr>
                  <a:xfrm>
                    <a:off x="8403863" y="3057481"/>
                    <a:ext cx="92810" cy="92810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角丸四角形 1206">
                    <a:extLst>
                      <a:ext uri="{FF2B5EF4-FFF2-40B4-BE49-F238E27FC236}">
                        <a16:creationId xmlns:a16="http://schemas.microsoft.com/office/drawing/2014/main" id="{F297EB3D-55D5-49EE-A6FB-DD6F54EE152D}"/>
                      </a:ext>
                    </a:extLst>
                  </p:cNvPr>
                  <p:cNvSpPr/>
                  <p:nvPr/>
                </p:nvSpPr>
                <p:spPr>
                  <a:xfrm>
                    <a:off x="8448816" y="2723094"/>
                    <a:ext cx="531169" cy="4773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38546F55-3F9D-4E90-8CA3-BC7C1F13EF18}"/>
                      </a:ext>
                    </a:extLst>
                  </p:cNvPr>
                  <p:cNvSpPr/>
                  <p:nvPr/>
                </p:nvSpPr>
                <p:spPr>
                  <a:xfrm>
                    <a:off x="8448817" y="2776063"/>
                    <a:ext cx="486215" cy="530361"/>
                  </a:xfrm>
                  <a:custGeom>
                    <a:avLst/>
                    <a:gdLst>
                      <a:gd name="connsiteX0" fmla="*/ 192726 w 486215"/>
                      <a:gd name="connsiteY0" fmla="*/ 0 h 530361"/>
                      <a:gd name="connsiteX1" fmla="*/ 293489 w 486215"/>
                      <a:gd name="connsiteY1" fmla="*/ 0 h 530361"/>
                      <a:gd name="connsiteX2" fmla="*/ 486215 w 486215"/>
                      <a:gd name="connsiteY2" fmla="*/ 192726 h 530361"/>
                      <a:gd name="connsiteX3" fmla="*/ 486215 w 486215"/>
                      <a:gd name="connsiteY3" fmla="*/ 337635 h 530361"/>
                      <a:gd name="connsiteX4" fmla="*/ 293489 w 486215"/>
                      <a:gd name="connsiteY4" fmla="*/ 530361 h 530361"/>
                      <a:gd name="connsiteX5" fmla="*/ 192726 w 486215"/>
                      <a:gd name="connsiteY5" fmla="*/ 530361 h 530361"/>
                      <a:gd name="connsiteX6" fmla="*/ 56448 w 486215"/>
                      <a:gd name="connsiteY6" fmla="*/ 473913 h 530361"/>
                      <a:gd name="connsiteX7" fmla="*/ 39598 w 486215"/>
                      <a:gd name="connsiteY7" fmla="*/ 448921 h 530361"/>
                      <a:gd name="connsiteX8" fmla="*/ 79942 w 486215"/>
                      <a:gd name="connsiteY8" fmla="*/ 443075 h 530361"/>
                      <a:gd name="connsiteX9" fmla="*/ 108135 w 486215"/>
                      <a:gd name="connsiteY9" fmla="*/ 423347 h 530361"/>
                      <a:gd name="connsiteX10" fmla="*/ 70242 w 486215"/>
                      <a:gd name="connsiteY10" fmla="*/ 428801 h 530361"/>
                      <a:gd name="connsiteX11" fmla="*/ 27242 w 486215"/>
                      <a:gd name="connsiteY11" fmla="*/ 430594 h 530361"/>
                      <a:gd name="connsiteX12" fmla="*/ 15145 w 486215"/>
                      <a:gd name="connsiteY12" fmla="*/ 412653 h 530361"/>
                      <a:gd name="connsiteX13" fmla="*/ 0 w 486215"/>
                      <a:gd name="connsiteY13" fmla="*/ 337635 h 530361"/>
                      <a:gd name="connsiteX14" fmla="*/ 0 w 486215"/>
                      <a:gd name="connsiteY14" fmla="*/ 192726 h 530361"/>
                      <a:gd name="connsiteX15" fmla="*/ 192726 w 486215"/>
                      <a:gd name="connsiteY15" fmla="*/ 0 h 5303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86215" h="530361">
                        <a:moveTo>
                          <a:pt x="192726" y="0"/>
                        </a:moveTo>
                        <a:lnTo>
                          <a:pt x="293489" y="0"/>
                        </a:lnTo>
                        <a:cubicBezTo>
                          <a:pt x="399929" y="0"/>
                          <a:pt x="486215" y="86286"/>
                          <a:pt x="486215" y="192726"/>
                        </a:cubicBezTo>
                        <a:lnTo>
                          <a:pt x="486215" y="337635"/>
                        </a:lnTo>
                        <a:cubicBezTo>
                          <a:pt x="486215" y="444075"/>
                          <a:pt x="399929" y="530361"/>
                          <a:pt x="293489" y="530361"/>
                        </a:cubicBezTo>
                        <a:lnTo>
                          <a:pt x="192726" y="530361"/>
                        </a:lnTo>
                        <a:cubicBezTo>
                          <a:pt x="139506" y="530361"/>
                          <a:pt x="91325" y="508790"/>
                          <a:pt x="56448" y="473913"/>
                        </a:cubicBezTo>
                        <a:lnTo>
                          <a:pt x="39598" y="448921"/>
                        </a:lnTo>
                        <a:lnTo>
                          <a:pt x="79942" y="443075"/>
                        </a:lnTo>
                        <a:cubicBezTo>
                          <a:pt x="94395" y="438204"/>
                          <a:pt x="104640" y="431336"/>
                          <a:pt x="108135" y="423347"/>
                        </a:cubicBezTo>
                        <a:cubicBezTo>
                          <a:pt x="96744" y="425767"/>
                          <a:pt x="83980" y="427587"/>
                          <a:pt x="70242" y="428801"/>
                        </a:cubicBezTo>
                        <a:lnTo>
                          <a:pt x="27242" y="430594"/>
                        </a:lnTo>
                        <a:lnTo>
                          <a:pt x="15145" y="412653"/>
                        </a:lnTo>
                        <a:cubicBezTo>
                          <a:pt x="5393" y="389595"/>
                          <a:pt x="0" y="364245"/>
                          <a:pt x="0" y="337635"/>
                        </a:cubicBezTo>
                        <a:lnTo>
                          <a:pt x="0" y="192726"/>
                        </a:lnTo>
                        <a:cubicBezTo>
                          <a:pt x="0" y="86286"/>
                          <a:pt x="86286" y="0"/>
                          <a:pt x="19272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" name="フローチャート: 端子 650">
                    <a:extLst>
                      <a:ext uri="{FF2B5EF4-FFF2-40B4-BE49-F238E27FC236}">
                        <a16:creationId xmlns:a16="http://schemas.microsoft.com/office/drawing/2014/main" id="{14A1AE6C-3148-48C9-A79A-847D686A0A6C}"/>
                      </a:ext>
                    </a:extLst>
                  </p:cNvPr>
                  <p:cNvSpPr/>
                  <p:nvPr/>
                </p:nvSpPr>
                <p:spPr>
                  <a:xfrm>
                    <a:off x="8490003" y="2913577"/>
                    <a:ext cx="156815" cy="38292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2EB04E9E-92C2-4E66-B085-76BD42345285}"/>
                      </a:ext>
                    </a:extLst>
                  </p:cNvPr>
                  <p:cNvSpPr/>
                  <p:nvPr/>
                </p:nvSpPr>
                <p:spPr>
                  <a:xfrm>
                    <a:off x="8495548" y="2757014"/>
                    <a:ext cx="441865" cy="436082"/>
                  </a:xfrm>
                  <a:custGeom>
                    <a:avLst/>
                    <a:gdLst>
                      <a:gd name="connsiteX0" fmla="*/ 148376 w 441865"/>
                      <a:gd name="connsiteY0" fmla="*/ 0 h 436082"/>
                      <a:gd name="connsiteX1" fmla="*/ 249139 w 441865"/>
                      <a:gd name="connsiteY1" fmla="*/ 0 h 436082"/>
                      <a:gd name="connsiteX2" fmla="*/ 441865 w 441865"/>
                      <a:gd name="connsiteY2" fmla="*/ 192726 h 436082"/>
                      <a:gd name="connsiteX3" fmla="*/ 441865 w 441865"/>
                      <a:gd name="connsiteY3" fmla="*/ 337635 h 436082"/>
                      <a:gd name="connsiteX4" fmla="*/ 430170 w 441865"/>
                      <a:gd name="connsiteY4" fmla="*/ 403901 h 436082"/>
                      <a:gd name="connsiteX5" fmla="*/ 411708 w 441865"/>
                      <a:gd name="connsiteY5" fmla="*/ 436082 h 436082"/>
                      <a:gd name="connsiteX6" fmla="*/ 406672 w 441865"/>
                      <a:gd name="connsiteY6" fmla="*/ 428983 h 436082"/>
                      <a:gd name="connsiteX7" fmla="*/ 336471 w 441865"/>
                      <a:gd name="connsiteY7" fmla="*/ 383998 h 436082"/>
                      <a:gd name="connsiteX8" fmla="*/ 322803 w 441865"/>
                      <a:gd name="connsiteY8" fmla="*/ 381375 h 436082"/>
                      <a:gd name="connsiteX9" fmla="*/ 322803 w 441865"/>
                      <a:gd name="connsiteY9" fmla="*/ 264163 h 436082"/>
                      <a:gd name="connsiteX10" fmla="*/ 130077 w 441865"/>
                      <a:gd name="connsiteY10" fmla="*/ 71437 h 436082"/>
                      <a:gd name="connsiteX11" fmla="*/ 29314 w 441865"/>
                      <a:gd name="connsiteY11" fmla="*/ 71437 h 436082"/>
                      <a:gd name="connsiteX12" fmla="*/ 0 w 441865"/>
                      <a:gd name="connsiteY12" fmla="*/ 74392 h 436082"/>
                      <a:gd name="connsiteX13" fmla="*/ 12098 w 441865"/>
                      <a:gd name="connsiteY13" fmla="*/ 56448 h 436082"/>
                      <a:gd name="connsiteX14" fmla="*/ 148376 w 441865"/>
                      <a:gd name="connsiteY14" fmla="*/ 0 h 4360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41865" h="436082">
                        <a:moveTo>
                          <a:pt x="148376" y="0"/>
                        </a:moveTo>
                        <a:lnTo>
                          <a:pt x="249139" y="0"/>
                        </a:lnTo>
                        <a:cubicBezTo>
                          <a:pt x="355579" y="0"/>
                          <a:pt x="441865" y="86286"/>
                          <a:pt x="441865" y="192726"/>
                        </a:cubicBezTo>
                        <a:lnTo>
                          <a:pt x="441865" y="337635"/>
                        </a:lnTo>
                        <a:cubicBezTo>
                          <a:pt x="441865" y="360919"/>
                          <a:pt x="437736" y="383238"/>
                          <a:pt x="430170" y="403901"/>
                        </a:cubicBezTo>
                        <a:lnTo>
                          <a:pt x="411708" y="436082"/>
                        </a:lnTo>
                        <a:lnTo>
                          <a:pt x="406672" y="428983"/>
                        </a:lnTo>
                        <a:cubicBezTo>
                          <a:pt x="386689" y="409990"/>
                          <a:pt x="362893" y="394620"/>
                          <a:pt x="336471" y="383998"/>
                        </a:cubicBezTo>
                        <a:lnTo>
                          <a:pt x="322803" y="381375"/>
                        </a:lnTo>
                        <a:lnTo>
                          <a:pt x="322803" y="264163"/>
                        </a:lnTo>
                        <a:cubicBezTo>
                          <a:pt x="322803" y="157723"/>
                          <a:pt x="236517" y="71437"/>
                          <a:pt x="130077" y="71437"/>
                        </a:cubicBezTo>
                        <a:lnTo>
                          <a:pt x="29314" y="71437"/>
                        </a:lnTo>
                        <a:lnTo>
                          <a:pt x="0" y="74392"/>
                        </a:lnTo>
                        <a:lnTo>
                          <a:pt x="12098" y="56448"/>
                        </a:lnTo>
                        <a:cubicBezTo>
                          <a:pt x="46975" y="21572"/>
                          <a:pt x="95156" y="0"/>
                          <a:pt x="14837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11128110-3AB5-4C07-B810-ABFADE805127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8765257" y="2979896"/>
                    <a:ext cx="119531" cy="208647"/>
                  </a:xfrm>
                  <a:custGeom>
                    <a:avLst/>
                    <a:gdLst>
                      <a:gd name="connsiteX0" fmla="*/ 148373 w 149914"/>
                      <a:gd name="connsiteY0" fmla="*/ 10282 h 261682"/>
                      <a:gd name="connsiteX1" fmla="*/ 106801 w 149914"/>
                      <a:gd name="connsiteY1" fmla="*/ 0 h 261682"/>
                      <a:gd name="connsiteX2" fmla="*/ 0 w 149914"/>
                      <a:gd name="connsiteY2" fmla="*/ 130841 h 261682"/>
                      <a:gd name="connsiteX3" fmla="*/ 106801 w 149914"/>
                      <a:gd name="connsiteY3" fmla="*/ 261682 h 261682"/>
                      <a:gd name="connsiteX4" fmla="*/ 133504 w 149914"/>
                      <a:gd name="connsiteY4" fmla="*/ 255077 h 261682"/>
                      <a:gd name="connsiteX5" fmla="*/ 125740 w 149914"/>
                      <a:gd name="connsiteY5" fmla="*/ 164532 h 261682"/>
                      <a:gd name="connsiteX6" fmla="*/ 134133 w 149914"/>
                      <a:gd name="connsiteY6" fmla="*/ 66663 h 261682"/>
                      <a:gd name="connsiteX7" fmla="*/ 149914 w 149914"/>
                      <a:gd name="connsiteY7" fmla="*/ 11556 h 261682"/>
                      <a:gd name="connsiteX0" fmla="*/ 125740 w 217180"/>
                      <a:gd name="connsiteY0" fmla="*/ 164532 h 261682"/>
                      <a:gd name="connsiteX1" fmla="*/ 134133 w 217180"/>
                      <a:gd name="connsiteY1" fmla="*/ 66663 h 261682"/>
                      <a:gd name="connsiteX2" fmla="*/ 149914 w 217180"/>
                      <a:gd name="connsiteY2" fmla="*/ 11556 h 261682"/>
                      <a:gd name="connsiteX3" fmla="*/ 148373 w 217180"/>
                      <a:gd name="connsiteY3" fmla="*/ 10282 h 261682"/>
                      <a:gd name="connsiteX4" fmla="*/ 106801 w 217180"/>
                      <a:gd name="connsiteY4" fmla="*/ 0 h 261682"/>
                      <a:gd name="connsiteX5" fmla="*/ 0 w 217180"/>
                      <a:gd name="connsiteY5" fmla="*/ 130841 h 261682"/>
                      <a:gd name="connsiteX6" fmla="*/ 106801 w 217180"/>
                      <a:gd name="connsiteY6" fmla="*/ 261682 h 261682"/>
                      <a:gd name="connsiteX7" fmla="*/ 133504 w 217180"/>
                      <a:gd name="connsiteY7" fmla="*/ 255077 h 261682"/>
                      <a:gd name="connsiteX8" fmla="*/ 217180 w 217180"/>
                      <a:gd name="connsiteY8" fmla="*/ 255972 h 261682"/>
                      <a:gd name="connsiteX0" fmla="*/ 134133 w 217180"/>
                      <a:gd name="connsiteY0" fmla="*/ 66663 h 261682"/>
                      <a:gd name="connsiteX1" fmla="*/ 149914 w 217180"/>
                      <a:gd name="connsiteY1" fmla="*/ 11556 h 261682"/>
                      <a:gd name="connsiteX2" fmla="*/ 148373 w 217180"/>
                      <a:gd name="connsiteY2" fmla="*/ 10282 h 261682"/>
                      <a:gd name="connsiteX3" fmla="*/ 106801 w 217180"/>
                      <a:gd name="connsiteY3" fmla="*/ 0 h 261682"/>
                      <a:gd name="connsiteX4" fmla="*/ 0 w 217180"/>
                      <a:gd name="connsiteY4" fmla="*/ 130841 h 261682"/>
                      <a:gd name="connsiteX5" fmla="*/ 106801 w 217180"/>
                      <a:gd name="connsiteY5" fmla="*/ 261682 h 261682"/>
                      <a:gd name="connsiteX6" fmla="*/ 133504 w 217180"/>
                      <a:gd name="connsiteY6" fmla="*/ 255077 h 261682"/>
                      <a:gd name="connsiteX7" fmla="*/ 217180 w 217180"/>
                      <a:gd name="connsiteY7" fmla="*/ 255972 h 261682"/>
                      <a:gd name="connsiteX0" fmla="*/ 149914 w 217180"/>
                      <a:gd name="connsiteY0" fmla="*/ 11556 h 261682"/>
                      <a:gd name="connsiteX1" fmla="*/ 148373 w 217180"/>
                      <a:gd name="connsiteY1" fmla="*/ 10282 h 261682"/>
                      <a:gd name="connsiteX2" fmla="*/ 106801 w 217180"/>
                      <a:gd name="connsiteY2" fmla="*/ 0 h 261682"/>
                      <a:gd name="connsiteX3" fmla="*/ 0 w 217180"/>
                      <a:gd name="connsiteY3" fmla="*/ 130841 h 261682"/>
                      <a:gd name="connsiteX4" fmla="*/ 106801 w 217180"/>
                      <a:gd name="connsiteY4" fmla="*/ 261682 h 261682"/>
                      <a:gd name="connsiteX5" fmla="*/ 133504 w 217180"/>
                      <a:gd name="connsiteY5" fmla="*/ 255077 h 261682"/>
                      <a:gd name="connsiteX6" fmla="*/ 217180 w 217180"/>
                      <a:gd name="connsiteY6" fmla="*/ 255972 h 261682"/>
                      <a:gd name="connsiteX0" fmla="*/ 149914 w 149914"/>
                      <a:gd name="connsiteY0" fmla="*/ 11556 h 261682"/>
                      <a:gd name="connsiteX1" fmla="*/ 148373 w 149914"/>
                      <a:gd name="connsiteY1" fmla="*/ 10282 h 261682"/>
                      <a:gd name="connsiteX2" fmla="*/ 106801 w 149914"/>
                      <a:gd name="connsiteY2" fmla="*/ 0 h 261682"/>
                      <a:gd name="connsiteX3" fmla="*/ 0 w 149914"/>
                      <a:gd name="connsiteY3" fmla="*/ 130841 h 261682"/>
                      <a:gd name="connsiteX4" fmla="*/ 106801 w 149914"/>
                      <a:gd name="connsiteY4" fmla="*/ 261682 h 261682"/>
                      <a:gd name="connsiteX5" fmla="*/ 133504 w 149914"/>
                      <a:gd name="connsiteY5" fmla="*/ 255077 h 261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9914" h="261682">
                        <a:moveTo>
                          <a:pt x="149914" y="11556"/>
                        </a:moveTo>
                        <a:lnTo>
                          <a:pt x="148373" y="10282"/>
                        </a:lnTo>
                        <a:cubicBezTo>
                          <a:pt x="135595" y="3661"/>
                          <a:pt x="121547" y="0"/>
                          <a:pt x="106801" y="0"/>
                        </a:cubicBezTo>
                        <a:cubicBezTo>
                          <a:pt x="47816" y="0"/>
                          <a:pt x="0" y="58580"/>
                          <a:pt x="0" y="130841"/>
                        </a:cubicBezTo>
                        <a:cubicBezTo>
                          <a:pt x="0" y="203102"/>
                          <a:pt x="47816" y="261682"/>
                          <a:pt x="106801" y="261682"/>
                        </a:cubicBezTo>
                        <a:lnTo>
                          <a:pt x="133504" y="25507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E6FF6863-DA17-4F81-9755-0EC74A0FB481}"/>
                    </a:ext>
                  </a:extLst>
                </p:cNvPr>
                <p:cNvSpPr/>
                <p:nvPr/>
              </p:nvSpPr>
              <p:spPr>
                <a:xfrm>
                  <a:off x="8504637" y="3025007"/>
                  <a:ext cx="41116" cy="28724"/>
                </a:xfrm>
                <a:custGeom>
                  <a:avLst/>
                  <a:gdLst>
                    <a:gd name="connsiteX0" fmla="*/ 0 w 41116"/>
                    <a:gd name="connsiteY0" fmla="*/ 0 h 28724"/>
                    <a:gd name="connsiteX1" fmla="*/ 20558 w 41116"/>
                    <a:gd name="connsiteY1" fmla="*/ 9129 h 28724"/>
                    <a:gd name="connsiteX2" fmla="*/ 41116 w 41116"/>
                    <a:gd name="connsiteY2" fmla="*/ 0 h 28724"/>
                    <a:gd name="connsiteX3" fmla="*/ 36722 w 41116"/>
                    <a:gd name="connsiteY3" fmla="*/ 17609 h 28724"/>
                    <a:gd name="connsiteX4" fmla="*/ 20558 w 41116"/>
                    <a:gd name="connsiteY4" fmla="*/ 28724 h 28724"/>
                    <a:gd name="connsiteX5" fmla="*/ 4394 w 41116"/>
                    <a:gd name="connsiteY5" fmla="*/ 17609 h 28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116" h="28724">
                      <a:moveTo>
                        <a:pt x="0" y="0"/>
                      </a:moveTo>
                      <a:lnTo>
                        <a:pt x="20558" y="9129"/>
                      </a:lnTo>
                      <a:lnTo>
                        <a:pt x="41116" y="0"/>
                      </a:lnTo>
                      <a:lnTo>
                        <a:pt x="36722" y="17609"/>
                      </a:lnTo>
                      <a:cubicBezTo>
                        <a:pt x="32586" y="24476"/>
                        <a:pt x="26871" y="28724"/>
                        <a:pt x="20558" y="28724"/>
                      </a:cubicBezTo>
                      <a:cubicBezTo>
                        <a:pt x="14246" y="28724"/>
                        <a:pt x="8531" y="24476"/>
                        <a:pt x="4394" y="17609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C06062DD-4515-4909-AC31-D05092C9C456}"/>
                  </a:ext>
                </a:extLst>
              </p:cNvPr>
              <p:cNvSpPr/>
              <p:nvPr/>
            </p:nvSpPr>
            <p:spPr bwMode="auto">
              <a:xfrm rot="531471">
                <a:off x="8957928" y="2806087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FDEBA91F-5F45-49A3-8F3D-96C413270C12}"/>
                </a:ext>
              </a:extLst>
            </p:cNvPr>
            <p:cNvSpPr/>
            <p:nvPr/>
          </p:nvSpPr>
          <p:spPr bwMode="auto">
            <a:xfrm rot="16200000">
              <a:off x="861053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AD904E7F-8311-4613-ADF7-EC4E89C40B73}"/>
                </a:ext>
              </a:extLst>
            </p:cNvPr>
            <p:cNvSpPr/>
            <p:nvPr/>
          </p:nvSpPr>
          <p:spPr bwMode="auto">
            <a:xfrm rot="16200000">
              <a:off x="860331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E493FF2C-B0E4-48C0-BB06-1C41952E3E6C}"/>
                </a:ext>
              </a:extLst>
            </p:cNvPr>
            <p:cNvSpPr/>
            <p:nvPr/>
          </p:nvSpPr>
          <p:spPr bwMode="auto">
            <a:xfrm>
              <a:off x="8229949" y="3564936"/>
              <a:ext cx="494147" cy="251200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854914FA-F01F-46DF-BFF2-C7043B45F5DC}"/>
                </a:ext>
              </a:extLst>
            </p:cNvPr>
            <p:cNvSpPr/>
            <p:nvPr/>
          </p:nvSpPr>
          <p:spPr bwMode="auto">
            <a:xfrm>
              <a:off x="8229949" y="3558623"/>
              <a:ext cx="494147" cy="22767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2BC76563-0C9A-41FE-BBC5-308D6E6A012A}"/>
                </a:ext>
              </a:extLst>
            </p:cNvPr>
            <p:cNvSpPr/>
            <p:nvPr/>
          </p:nvSpPr>
          <p:spPr bwMode="auto">
            <a:xfrm>
              <a:off x="8241499" y="3569059"/>
              <a:ext cx="471047" cy="204929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CC209A97-934F-46D0-B101-8EC632F25605}"/>
                </a:ext>
              </a:extLst>
            </p:cNvPr>
            <p:cNvSpPr/>
            <p:nvPr/>
          </p:nvSpPr>
          <p:spPr bwMode="auto">
            <a:xfrm>
              <a:off x="8241499" y="3568100"/>
              <a:ext cx="471047" cy="107417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167C81A3-EF81-42DB-80F7-F3F98A75AF4A}"/>
                </a:ext>
              </a:extLst>
            </p:cNvPr>
            <p:cNvSpPr/>
            <p:nvPr/>
          </p:nvSpPr>
          <p:spPr bwMode="auto">
            <a:xfrm rot="10800000">
              <a:off x="8318538" y="3333898"/>
              <a:ext cx="137394" cy="366974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8788797A-63C5-4F0A-9460-4E22CBE56DCD}"/>
                </a:ext>
              </a:extLst>
            </p:cNvPr>
            <p:cNvGrpSpPr/>
            <p:nvPr/>
          </p:nvGrpSpPr>
          <p:grpSpPr>
            <a:xfrm>
              <a:off x="8495957" y="3587283"/>
              <a:ext cx="146763" cy="113589"/>
              <a:chOff x="4036336" y="4008417"/>
              <a:chExt cx="510440" cy="395063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6A395599-CA02-4303-A01B-280BE7F1E00A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2E669C9E-61F8-444C-8E1B-B44456BAE160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AD16D6BF-E355-4296-BEA6-1CBFE0C2DE9E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DF37CF62-6D11-42A1-A1B3-2BC8D0E0FA8F}"/>
                </a:ext>
              </a:extLst>
            </p:cNvPr>
            <p:cNvGrpSpPr/>
            <p:nvPr/>
          </p:nvGrpSpPr>
          <p:grpSpPr>
            <a:xfrm>
              <a:off x="8152883" y="3416873"/>
              <a:ext cx="626524" cy="497725"/>
              <a:chOff x="662423" y="3416873"/>
              <a:chExt cx="626524" cy="497725"/>
            </a:xfrm>
          </p:grpSpPr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4C0BBC04-5AD3-48B7-A977-C420288C3919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ADBA7E58-1F2C-4DA3-B164-7AD476CD980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7DCDC9D1-8399-4377-866E-8790A8AC374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D86CF058-1F41-4F59-893C-482BD0FF63FF}"/>
                  </a:ext>
                </a:extLst>
              </p:cNvPr>
              <p:cNvGrpSpPr/>
              <p:nvPr/>
            </p:nvGrpSpPr>
            <p:grpSpPr>
              <a:xfrm>
                <a:off x="1101441" y="3441459"/>
                <a:ext cx="187506" cy="262777"/>
                <a:chOff x="1201540" y="3026130"/>
                <a:chExt cx="277620" cy="389067"/>
              </a:xfrm>
            </p:grpSpPr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F83114E0-20B9-49A7-89FE-EF0DA6DF8883}"/>
                    </a:ext>
                  </a:extLst>
                </p:cNvPr>
                <p:cNvSpPr/>
                <p:nvPr/>
              </p:nvSpPr>
              <p:spPr bwMode="auto">
                <a:xfrm>
                  <a:off x="1201540" y="3026130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C1109C77-E6FF-4BF5-AEB3-36BB089BA9A3}"/>
                    </a:ext>
                  </a:extLst>
                </p:cNvPr>
                <p:cNvSpPr/>
                <p:nvPr/>
              </p:nvSpPr>
              <p:spPr bwMode="auto">
                <a:xfrm>
                  <a:off x="1338702" y="3026133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4E2114C2-5441-4697-8A0B-051259D1B051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EE605BB0-B97E-402A-99EC-F011246CD35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236DC101-B838-4B23-9842-7A1FF643129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29CD9E45-4CAF-4AB6-A180-80FEB76ECEE1}"/>
                </a:ext>
              </a:extLst>
            </p:cNvPr>
            <p:cNvSpPr/>
            <p:nvPr/>
          </p:nvSpPr>
          <p:spPr bwMode="auto">
            <a:xfrm>
              <a:off x="8966675" y="3437809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60A68E21-C144-4B03-A371-FA477CA16411}"/>
              </a:ext>
            </a:extLst>
          </p:cNvPr>
          <p:cNvGrpSpPr/>
          <p:nvPr/>
        </p:nvGrpSpPr>
        <p:grpSpPr>
          <a:xfrm>
            <a:off x="5942895" y="2933945"/>
            <a:ext cx="1730260" cy="1290919"/>
            <a:chOff x="5942895" y="2933945"/>
            <a:chExt cx="1730260" cy="1290919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7DB5FB82-6E79-4203-B391-FB049467ED39}"/>
                </a:ext>
              </a:extLst>
            </p:cNvPr>
            <p:cNvGrpSpPr/>
            <p:nvPr/>
          </p:nvGrpSpPr>
          <p:grpSpPr>
            <a:xfrm>
              <a:off x="5942895" y="2933945"/>
              <a:ext cx="1730260" cy="1290919"/>
              <a:chOff x="2207687" y="2636675"/>
              <a:chExt cx="3239126" cy="1704187"/>
            </a:xfrm>
          </p:grpSpPr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70F09639-65E7-4DA9-A9AE-85B1BFD6F1A4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7F7111F6-CA11-419A-9815-C1CEB3118C43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972BDE97-751F-4CE8-A543-2367CD5D9AC8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1734AC16-5F18-4CBF-8850-5B122119104D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226" name="楕円 2">
                  <a:extLst>
                    <a:ext uri="{FF2B5EF4-FFF2-40B4-BE49-F238E27FC236}">
                      <a16:creationId xmlns:a16="http://schemas.microsoft.com/office/drawing/2014/main" id="{DAF30912-CE50-4FFD-8FAC-C460C26173EE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楕円 2">
                  <a:extLst>
                    <a:ext uri="{FF2B5EF4-FFF2-40B4-BE49-F238E27FC236}">
                      <a16:creationId xmlns:a16="http://schemas.microsoft.com/office/drawing/2014/main" id="{E04808AE-7CF0-47E4-B9A8-5DF591C009AD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楕円 2">
                  <a:extLst>
                    <a:ext uri="{FF2B5EF4-FFF2-40B4-BE49-F238E27FC236}">
                      <a16:creationId xmlns:a16="http://schemas.microsoft.com/office/drawing/2014/main" id="{71328FCB-60AE-4696-A1E4-71B3E604F706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楕円 2">
                  <a:extLst>
                    <a:ext uri="{FF2B5EF4-FFF2-40B4-BE49-F238E27FC236}">
                      <a16:creationId xmlns:a16="http://schemas.microsoft.com/office/drawing/2014/main" id="{CDCCC4CB-2509-4980-9CBA-8FF950017488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楕円 2">
                  <a:extLst>
                    <a:ext uri="{FF2B5EF4-FFF2-40B4-BE49-F238E27FC236}">
                      <a16:creationId xmlns:a16="http://schemas.microsoft.com/office/drawing/2014/main" id="{E7389501-8A80-478E-A920-8A4960564EDD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">
                  <a:extLst>
                    <a:ext uri="{FF2B5EF4-FFF2-40B4-BE49-F238E27FC236}">
                      <a16:creationId xmlns:a16="http://schemas.microsoft.com/office/drawing/2014/main" id="{BEE99926-3639-400F-9F46-7277A4344B52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">
                  <a:extLst>
                    <a:ext uri="{FF2B5EF4-FFF2-40B4-BE49-F238E27FC236}">
                      <a16:creationId xmlns:a16="http://schemas.microsoft.com/office/drawing/2014/main" id="{9D98319F-4266-4106-A881-4FAAEE00CC5A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2">
                  <a:extLst>
                    <a:ext uri="{FF2B5EF4-FFF2-40B4-BE49-F238E27FC236}">
                      <a16:creationId xmlns:a16="http://schemas.microsoft.com/office/drawing/2014/main" id="{9CC3BFEB-F026-48EA-A158-733CE494905E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楕円 2">
                  <a:extLst>
                    <a:ext uri="{FF2B5EF4-FFF2-40B4-BE49-F238E27FC236}">
                      <a16:creationId xmlns:a16="http://schemas.microsoft.com/office/drawing/2014/main" id="{1B59AEFD-3C76-45B0-9858-A0A1A66F7EEC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">
                  <a:extLst>
                    <a:ext uri="{FF2B5EF4-FFF2-40B4-BE49-F238E27FC236}">
                      <a16:creationId xmlns:a16="http://schemas.microsoft.com/office/drawing/2014/main" id="{8D76413F-B579-4EA3-82AB-0E7362C0B1DD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2">
                  <a:extLst>
                    <a:ext uri="{FF2B5EF4-FFF2-40B4-BE49-F238E27FC236}">
                      <a16:creationId xmlns:a16="http://schemas.microsoft.com/office/drawing/2014/main" id="{11493CD3-5FAC-4468-A0BC-CF31D5E060C6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楕円 2">
                  <a:extLst>
                    <a:ext uri="{FF2B5EF4-FFF2-40B4-BE49-F238E27FC236}">
                      <a16:creationId xmlns:a16="http://schemas.microsoft.com/office/drawing/2014/main" id="{E5948491-B41A-4A34-B19E-FA9EC1EBB88E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楕円 2">
                  <a:extLst>
                    <a:ext uri="{FF2B5EF4-FFF2-40B4-BE49-F238E27FC236}">
                      <a16:creationId xmlns:a16="http://schemas.microsoft.com/office/drawing/2014/main" id="{FBAB7509-743B-4A99-BE8F-E2D11B7A373F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E1646F61-10B8-4939-8288-3CFBE78F8F0C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1D2AE20B-BCC8-4898-A7DC-EBE4F37FBA2E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214" name="楕円 2">
                  <a:extLst>
                    <a:ext uri="{FF2B5EF4-FFF2-40B4-BE49-F238E27FC236}">
                      <a16:creationId xmlns:a16="http://schemas.microsoft.com/office/drawing/2014/main" id="{99613A00-A114-4E80-9273-2D0F49338220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楕円 2">
                  <a:extLst>
                    <a:ext uri="{FF2B5EF4-FFF2-40B4-BE49-F238E27FC236}">
                      <a16:creationId xmlns:a16="http://schemas.microsoft.com/office/drawing/2014/main" id="{95BE6D19-9C6B-4111-9884-10BBC4D9CAB8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楕円 2">
                  <a:extLst>
                    <a:ext uri="{FF2B5EF4-FFF2-40B4-BE49-F238E27FC236}">
                      <a16:creationId xmlns:a16="http://schemas.microsoft.com/office/drawing/2014/main" id="{ECB90047-A871-40A2-A5F9-2BF327CDFF63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楕円 2">
                  <a:extLst>
                    <a:ext uri="{FF2B5EF4-FFF2-40B4-BE49-F238E27FC236}">
                      <a16:creationId xmlns:a16="http://schemas.microsoft.com/office/drawing/2014/main" id="{C68BA016-5F3A-4B59-B19E-45F58EC08386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楕円 2">
                  <a:extLst>
                    <a:ext uri="{FF2B5EF4-FFF2-40B4-BE49-F238E27FC236}">
                      <a16:creationId xmlns:a16="http://schemas.microsoft.com/office/drawing/2014/main" id="{B2474B22-3ED5-4E5F-8FA9-7C5A77657FA1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楕円 2">
                  <a:extLst>
                    <a:ext uri="{FF2B5EF4-FFF2-40B4-BE49-F238E27FC236}">
                      <a16:creationId xmlns:a16="http://schemas.microsoft.com/office/drawing/2014/main" id="{9737CBF7-7D31-45C3-BDF9-1CFDFEBD692E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楕円 2">
                  <a:extLst>
                    <a:ext uri="{FF2B5EF4-FFF2-40B4-BE49-F238E27FC236}">
                      <a16:creationId xmlns:a16="http://schemas.microsoft.com/office/drawing/2014/main" id="{54F7251E-A711-48E8-988A-A85D7DB764A8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2">
                  <a:extLst>
                    <a:ext uri="{FF2B5EF4-FFF2-40B4-BE49-F238E27FC236}">
                      <a16:creationId xmlns:a16="http://schemas.microsoft.com/office/drawing/2014/main" id="{608563EE-DAD1-43F0-A8B2-02C5F6CAB2AD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楕円 2">
                  <a:extLst>
                    <a:ext uri="{FF2B5EF4-FFF2-40B4-BE49-F238E27FC236}">
                      <a16:creationId xmlns:a16="http://schemas.microsoft.com/office/drawing/2014/main" id="{259E4946-F13D-4CD7-B2CA-86A6871F429E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楕円 2">
                  <a:extLst>
                    <a:ext uri="{FF2B5EF4-FFF2-40B4-BE49-F238E27FC236}">
                      <a16:creationId xmlns:a16="http://schemas.microsoft.com/office/drawing/2014/main" id="{624B583D-1693-48CB-8662-54100C9EA86E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楕円 2">
                  <a:extLst>
                    <a:ext uri="{FF2B5EF4-FFF2-40B4-BE49-F238E27FC236}">
                      <a16:creationId xmlns:a16="http://schemas.microsoft.com/office/drawing/2014/main" id="{8E7EFD13-0D13-4103-BB7F-F1F4C513FAE2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楕円 2">
                  <a:extLst>
                    <a:ext uri="{FF2B5EF4-FFF2-40B4-BE49-F238E27FC236}">
                      <a16:creationId xmlns:a16="http://schemas.microsoft.com/office/drawing/2014/main" id="{B40F33EE-B0A1-44FC-88E0-41C45D5CC501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5B6458F2-3D03-485D-8C5B-043DB7F9B1FC}"/>
                </a:ext>
              </a:extLst>
            </p:cNvPr>
            <p:cNvGrpSpPr/>
            <p:nvPr/>
          </p:nvGrpSpPr>
          <p:grpSpPr>
            <a:xfrm>
              <a:off x="6980821" y="2994239"/>
              <a:ext cx="547820" cy="901502"/>
              <a:chOff x="7017569" y="2818663"/>
              <a:chExt cx="547820" cy="901502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5EA081D2-D034-49B9-8AA6-B023CFF1F690}"/>
                  </a:ext>
                </a:extLst>
              </p:cNvPr>
              <p:cNvSpPr/>
              <p:nvPr/>
            </p:nvSpPr>
            <p:spPr bwMode="auto">
              <a:xfrm>
                <a:off x="710370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9FFAAACF-29A6-41DA-B47E-AF8BD226C0B5}"/>
                  </a:ext>
                </a:extLst>
              </p:cNvPr>
              <p:cNvSpPr/>
              <p:nvPr/>
            </p:nvSpPr>
            <p:spPr>
              <a:xfrm>
                <a:off x="725169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EF387705-D9B6-4EAE-A22A-D25991F21754}"/>
                  </a:ext>
                </a:extLst>
              </p:cNvPr>
              <p:cNvGrpSpPr/>
              <p:nvPr/>
            </p:nvGrpSpPr>
            <p:grpSpPr>
              <a:xfrm>
                <a:off x="7017569" y="2863859"/>
                <a:ext cx="547820" cy="625068"/>
                <a:chOff x="6576949" y="2687116"/>
                <a:chExt cx="547820" cy="625068"/>
              </a:xfrm>
            </p:grpSpPr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78ADF7AC-ECD3-4FE1-8CE1-B6809EEFBD59}"/>
                    </a:ext>
                  </a:extLst>
                </p:cNvPr>
                <p:cNvSpPr/>
                <p:nvPr/>
              </p:nvSpPr>
              <p:spPr>
                <a:xfrm>
                  <a:off x="6576949" y="2749760"/>
                  <a:ext cx="484978" cy="562424"/>
                </a:xfrm>
                <a:custGeom>
                  <a:avLst/>
                  <a:gdLst>
                    <a:gd name="connsiteX0" fmla="*/ 242489 w 484978"/>
                    <a:gd name="connsiteY0" fmla="*/ 0 h 562424"/>
                    <a:gd name="connsiteX1" fmla="*/ 484978 w 484978"/>
                    <a:gd name="connsiteY1" fmla="*/ 281212 h 562424"/>
                    <a:gd name="connsiteX2" fmla="*/ 242489 w 484978"/>
                    <a:gd name="connsiteY2" fmla="*/ 562424 h 562424"/>
                    <a:gd name="connsiteX3" fmla="*/ 106911 w 484978"/>
                    <a:gd name="connsiteY3" fmla="*/ 514398 h 562424"/>
                    <a:gd name="connsiteX4" fmla="*/ 81680 w 484978"/>
                    <a:gd name="connsiteY4" fmla="*/ 490256 h 562424"/>
                    <a:gd name="connsiteX5" fmla="*/ 95002 w 484978"/>
                    <a:gd name="connsiteY5" fmla="*/ 477264 h 562424"/>
                    <a:gd name="connsiteX6" fmla="*/ 104989 w 484978"/>
                    <a:gd name="connsiteY6" fmla="*/ 454736 h 562424"/>
                    <a:gd name="connsiteX7" fmla="*/ 67096 w 484978"/>
                    <a:gd name="connsiteY7" fmla="*/ 465873 h 562424"/>
                    <a:gd name="connsiteX8" fmla="*/ 61283 w 484978"/>
                    <a:gd name="connsiteY8" fmla="*/ 466368 h 562424"/>
                    <a:gd name="connsiteX9" fmla="*/ 41414 w 484978"/>
                    <a:gd name="connsiteY9" fmla="*/ 438440 h 562424"/>
                    <a:gd name="connsiteX10" fmla="*/ 35946 w 484978"/>
                    <a:gd name="connsiteY10" fmla="*/ 425250 h 562424"/>
                    <a:gd name="connsiteX11" fmla="*/ 2200 w 484978"/>
                    <a:gd name="connsiteY11" fmla="*/ 425250 h 562424"/>
                    <a:gd name="connsiteX12" fmla="*/ 23929 w 484978"/>
                    <a:gd name="connsiteY12" fmla="*/ 396261 h 562424"/>
                    <a:gd name="connsiteX13" fmla="*/ 10902 w 484978"/>
                    <a:gd name="connsiteY13" fmla="*/ 364836 h 562424"/>
                    <a:gd name="connsiteX14" fmla="*/ 0 w 484978"/>
                    <a:gd name="connsiteY14" fmla="*/ 281212 h 562424"/>
                    <a:gd name="connsiteX15" fmla="*/ 242489 w 484978"/>
                    <a:gd name="connsiteY15" fmla="*/ 0 h 562424"/>
                    <a:gd name="connsiteX0" fmla="*/ 242489 w 484978"/>
                    <a:gd name="connsiteY0" fmla="*/ 0 h 562424"/>
                    <a:gd name="connsiteX1" fmla="*/ 484978 w 484978"/>
                    <a:gd name="connsiteY1" fmla="*/ 281212 h 562424"/>
                    <a:gd name="connsiteX2" fmla="*/ 242489 w 484978"/>
                    <a:gd name="connsiteY2" fmla="*/ 562424 h 562424"/>
                    <a:gd name="connsiteX3" fmla="*/ 106911 w 484978"/>
                    <a:gd name="connsiteY3" fmla="*/ 514398 h 562424"/>
                    <a:gd name="connsiteX4" fmla="*/ 81680 w 484978"/>
                    <a:gd name="connsiteY4" fmla="*/ 490256 h 562424"/>
                    <a:gd name="connsiteX5" fmla="*/ 95002 w 484978"/>
                    <a:gd name="connsiteY5" fmla="*/ 477264 h 562424"/>
                    <a:gd name="connsiteX6" fmla="*/ 104989 w 484978"/>
                    <a:gd name="connsiteY6" fmla="*/ 454736 h 562424"/>
                    <a:gd name="connsiteX7" fmla="*/ 67096 w 484978"/>
                    <a:gd name="connsiteY7" fmla="*/ 465873 h 562424"/>
                    <a:gd name="connsiteX8" fmla="*/ 61283 w 484978"/>
                    <a:gd name="connsiteY8" fmla="*/ 466368 h 562424"/>
                    <a:gd name="connsiteX9" fmla="*/ 41414 w 484978"/>
                    <a:gd name="connsiteY9" fmla="*/ 438440 h 562424"/>
                    <a:gd name="connsiteX10" fmla="*/ 35946 w 484978"/>
                    <a:gd name="connsiteY10" fmla="*/ 425250 h 562424"/>
                    <a:gd name="connsiteX11" fmla="*/ 2200 w 484978"/>
                    <a:gd name="connsiteY11" fmla="*/ 425250 h 562424"/>
                    <a:gd name="connsiteX12" fmla="*/ 10902 w 484978"/>
                    <a:gd name="connsiteY12" fmla="*/ 364836 h 562424"/>
                    <a:gd name="connsiteX13" fmla="*/ 0 w 484978"/>
                    <a:gd name="connsiteY13" fmla="*/ 281212 h 562424"/>
                    <a:gd name="connsiteX14" fmla="*/ 242489 w 484978"/>
                    <a:gd name="connsiteY14" fmla="*/ 0 h 562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84978" h="562424">
                      <a:moveTo>
                        <a:pt x="242489" y="0"/>
                      </a:moveTo>
                      <a:cubicBezTo>
                        <a:pt x="376412" y="0"/>
                        <a:pt x="484978" y="125903"/>
                        <a:pt x="484978" y="281212"/>
                      </a:cubicBezTo>
                      <a:cubicBezTo>
                        <a:pt x="484978" y="436521"/>
                        <a:pt x="376412" y="562424"/>
                        <a:pt x="242489" y="562424"/>
                      </a:cubicBezTo>
                      <a:cubicBezTo>
                        <a:pt x="192268" y="562424"/>
                        <a:pt x="145613" y="544719"/>
                        <a:pt x="106911" y="514398"/>
                      </a:cubicBezTo>
                      <a:lnTo>
                        <a:pt x="81680" y="490256"/>
                      </a:lnTo>
                      <a:lnTo>
                        <a:pt x="95002" y="477264"/>
                      </a:lnTo>
                      <a:cubicBezTo>
                        <a:pt x="99807" y="470476"/>
                        <a:pt x="103242" y="462892"/>
                        <a:pt x="104989" y="454736"/>
                      </a:cubicBezTo>
                      <a:cubicBezTo>
                        <a:pt x="93598" y="459678"/>
                        <a:pt x="80834" y="463394"/>
                        <a:pt x="67096" y="465873"/>
                      </a:cubicBezTo>
                      <a:lnTo>
                        <a:pt x="61283" y="466368"/>
                      </a:lnTo>
                      <a:lnTo>
                        <a:pt x="41414" y="438440"/>
                      </a:lnTo>
                      <a:lnTo>
                        <a:pt x="35946" y="425250"/>
                      </a:lnTo>
                      <a:lnTo>
                        <a:pt x="2200" y="425250"/>
                      </a:lnTo>
                      <a:lnTo>
                        <a:pt x="10902" y="364836"/>
                      </a:lnTo>
                      <a:cubicBezTo>
                        <a:pt x="3817" y="338419"/>
                        <a:pt x="0" y="310333"/>
                        <a:pt x="0" y="281212"/>
                      </a:cubicBezTo>
                      <a:cubicBezTo>
                        <a:pt x="0" y="125903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月 202">
                  <a:extLst>
                    <a:ext uri="{FF2B5EF4-FFF2-40B4-BE49-F238E27FC236}">
                      <a16:creationId xmlns:a16="http://schemas.microsoft.com/office/drawing/2014/main" id="{1D1C3171-71FF-49FC-8BE9-B9351B7B660F}"/>
                    </a:ext>
                  </a:extLst>
                </p:cNvPr>
                <p:cNvSpPr/>
                <p:nvPr/>
              </p:nvSpPr>
              <p:spPr>
                <a:xfrm rot="16200000" flipH="1">
                  <a:off x="6647841" y="2838604"/>
                  <a:ext cx="55932" cy="133529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59B57320-9D24-4345-89D7-BA8E8110ADE6}"/>
                    </a:ext>
                  </a:extLst>
                </p:cNvPr>
                <p:cNvSpPr/>
                <p:nvPr/>
              </p:nvSpPr>
              <p:spPr>
                <a:xfrm>
                  <a:off x="6639290" y="2687116"/>
                  <a:ext cx="485479" cy="584205"/>
                </a:xfrm>
                <a:custGeom>
                  <a:avLst/>
                  <a:gdLst>
                    <a:gd name="connsiteX0" fmla="*/ 208626 w 485479"/>
                    <a:gd name="connsiteY0" fmla="*/ 0 h 598488"/>
                    <a:gd name="connsiteX1" fmla="*/ 230053 w 485479"/>
                    <a:gd name="connsiteY1" fmla="*/ 2644 h 598488"/>
                    <a:gd name="connsiteX2" fmla="*/ 251013 w 485479"/>
                    <a:gd name="connsiteY2" fmla="*/ 0 h 598488"/>
                    <a:gd name="connsiteX3" fmla="*/ 485479 w 485479"/>
                    <a:gd name="connsiteY3" fmla="*/ 293409 h 598488"/>
                    <a:gd name="connsiteX4" fmla="*/ 400155 w 485479"/>
                    <a:gd name="connsiteY4" fmla="*/ 519817 h 598488"/>
                    <a:gd name="connsiteX5" fmla="*/ 391832 w 485479"/>
                    <a:gd name="connsiteY5" fmla="*/ 526137 h 598488"/>
                    <a:gd name="connsiteX6" fmla="*/ 356621 w 485479"/>
                    <a:gd name="connsiteY6" fmla="*/ 561699 h 598488"/>
                    <a:gd name="connsiteX7" fmla="*/ 304220 w 485479"/>
                    <a:gd name="connsiteY7" fmla="*/ 598488 h 598488"/>
                    <a:gd name="connsiteX8" fmla="*/ 293616 w 485479"/>
                    <a:gd name="connsiteY8" fmla="*/ 282934 h 598488"/>
                    <a:gd name="connsiteX9" fmla="*/ 108839 w 485479"/>
                    <a:gd name="connsiteY9" fmla="*/ 134219 h 598488"/>
                    <a:gd name="connsiteX10" fmla="*/ 38822 w 485479"/>
                    <a:gd name="connsiteY10" fmla="*/ 118864 h 598488"/>
                    <a:gd name="connsiteX11" fmla="*/ 27902 w 485479"/>
                    <a:gd name="connsiteY11" fmla="*/ 124952 h 598488"/>
                    <a:gd name="connsiteX12" fmla="*/ 0 w 485479"/>
                    <a:gd name="connsiteY12" fmla="*/ 151649 h 598488"/>
                    <a:gd name="connsiteX13" fmla="*/ 9882 w 485479"/>
                    <a:gd name="connsiteY13" fmla="*/ 129361 h 598488"/>
                    <a:gd name="connsiteX14" fmla="*/ 208626 w 485479"/>
                    <a:gd name="connsiteY14" fmla="*/ 0 h 59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85479" h="598488">
                      <a:moveTo>
                        <a:pt x="208626" y="0"/>
                      </a:moveTo>
                      <a:lnTo>
                        <a:pt x="230053" y="2644"/>
                      </a:lnTo>
                      <a:lnTo>
                        <a:pt x="251013" y="0"/>
                      </a:lnTo>
                      <a:cubicBezTo>
                        <a:pt x="380505" y="0"/>
                        <a:pt x="485479" y="131364"/>
                        <a:pt x="485479" y="293409"/>
                      </a:cubicBezTo>
                      <a:cubicBezTo>
                        <a:pt x="485479" y="384559"/>
                        <a:pt x="452265" y="466002"/>
                        <a:pt x="400155" y="519817"/>
                      </a:cubicBezTo>
                      <a:lnTo>
                        <a:pt x="391832" y="526137"/>
                      </a:lnTo>
                      <a:lnTo>
                        <a:pt x="356621" y="561699"/>
                      </a:lnTo>
                      <a:cubicBezTo>
                        <a:pt x="340636" y="575213"/>
                        <a:pt x="323139" y="587565"/>
                        <a:pt x="304220" y="598488"/>
                      </a:cubicBezTo>
                      <a:cubicBezTo>
                        <a:pt x="351350" y="491855"/>
                        <a:pt x="347463" y="376199"/>
                        <a:pt x="293616" y="282934"/>
                      </a:cubicBezTo>
                      <a:cubicBezTo>
                        <a:pt x="253231" y="212984"/>
                        <a:pt x="187887" y="161076"/>
                        <a:pt x="108839" y="134219"/>
                      </a:cubicBezTo>
                      <a:lnTo>
                        <a:pt x="38822" y="118864"/>
                      </a:lnTo>
                      <a:lnTo>
                        <a:pt x="27902" y="124952"/>
                      </a:lnTo>
                      <a:lnTo>
                        <a:pt x="0" y="151649"/>
                      </a:lnTo>
                      <a:lnTo>
                        <a:pt x="9882" y="129361"/>
                      </a:lnTo>
                      <a:cubicBezTo>
                        <a:pt x="52954" y="51314"/>
                        <a:pt x="125895" y="0"/>
                        <a:pt x="208626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ED4868F1-9CF0-4EDF-8C40-11FC351A0602}"/>
                    </a:ext>
                  </a:extLst>
                </p:cNvPr>
                <p:cNvSpPr/>
                <p:nvPr/>
              </p:nvSpPr>
              <p:spPr>
                <a:xfrm rot="900000" flipH="1">
                  <a:off x="6881689" y="2979897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A0FAC06A-7C02-4003-855F-0E5990BFC71D}"/>
                    </a:ext>
                  </a:extLst>
                </p:cNvPr>
                <p:cNvSpPr/>
                <p:nvPr/>
              </p:nvSpPr>
              <p:spPr bwMode="auto">
                <a:xfrm flipH="1">
                  <a:off x="6856345" y="2887990"/>
                  <a:ext cx="101136" cy="165955"/>
                </a:xfrm>
                <a:custGeom>
                  <a:avLst/>
                  <a:gdLst>
                    <a:gd name="connsiteX0" fmla="*/ 96662 w 127038"/>
                    <a:gd name="connsiteY0" fmla="*/ 0 h 187825"/>
                    <a:gd name="connsiteX1" fmla="*/ 62282 w 127038"/>
                    <a:gd name="connsiteY1" fmla="*/ 11474 h 187825"/>
                    <a:gd name="connsiteX2" fmla="*/ 13066 w 127038"/>
                    <a:gd name="connsiteY2" fmla="*/ 66326 h 187825"/>
                    <a:gd name="connsiteX3" fmla="*/ 0 w 127038"/>
                    <a:gd name="connsiteY3" fmla="*/ 98362 h 187825"/>
                    <a:gd name="connsiteX4" fmla="*/ 24151 w 127038"/>
                    <a:gd name="connsiteY4" fmla="*/ 139218 h 187825"/>
                    <a:gd name="connsiteX5" fmla="*/ 127038 w 127038"/>
                    <a:gd name="connsiteY5" fmla="*/ 187825 h 187825"/>
                    <a:gd name="connsiteX6" fmla="*/ 94562 w 127038"/>
                    <a:gd name="connsiteY6" fmla="*/ 21870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6" fmla="*/ 62282 w 127038"/>
                    <a:gd name="connsiteY6" fmla="*/ 11474 h 187825"/>
                    <a:gd name="connsiteX7" fmla="*/ 104506 w 127038"/>
                    <a:gd name="connsiteY7" fmla="*/ 157766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6" fmla="*/ 62282 w 127038"/>
                    <a:gd name="connsiteY6" fmla="*/ 11474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0" fmla="*/ 13066 w 127038"/>
                    <a:gd name="connsiteY0" fmla="*/ 44456 h 165955"/>
                    <a:gd name="connsiteX1" fmla="*/ 0 w 127038"/>
                    <a:gd name="connsiteY1" fmla="*/ 76492 h 165955"/>
                    <a:gd name="connsiteX2" fmla="*/ 24151 w 127038"/>
                    <a:gd name="connsiteY2" fmla="*/ 117348 h 165955"/>
                    <a:gd name="connsiteX3" fmla="*/ 127038 w 127038"/>
                    <a:gd name="connsiteY3" fmla="*/ 165955 h 165955"/>
                    <a:gd name="connsiteX4" fmla="*/ 94562 w 127038"/>
                    <a:gd name="connsiteY4" fmla="*/ 0 h 165955"/>
                    <a:gd name="connsiteX0" fmla="*/ 0 w 127038"/>
                    <a:gd name="connsiteY0" fmla="*/ 76492 h 165955"/>
                    <a:gd name="connsiteX1" fmla="*/ 24151 w 127038"/>
                    <a:gd name="connsiteY1" fmla="*/ 117348 h 165955"/>
                    <a:gd name="connsiteX2" fmla="*/ 127038 w 127038"/>
                    <a:gd name="connsiteY2" fmla="*/ 165955 h 165955"/>
                    <a:gd name="connsiteX3" fmla="*/ 94562 w 127038"/>
                    <a:gd name="connsiteY3" fmla="*/ 0 h 165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038" h="165955">
                      <a:moveTo>
                        <a:pt x="0" y="76492"/>
                      </a:moveTo>
                      <a:lnTo>
                        <a:pt x="24151" y="117348"/>
                      </a:lnTo>
                      <a:cubicBezTo>
                        <a:pt x="50482" y="147380"/>
                        <a:pt x="86858" y="165955"/>
                        <a:pt x="127038" y="165955"/>
                      </a:cubicBezTo>
                      <a:cubicBezTo>
                        <a:pt x="105387" y="113393"/>
                        <a:pt x="94562" y="56696"/>
                        <a:pt x="94562" y="0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月 206">
                  <a:extLst>
                    <a:ext uri="{FF2B5EF4-FFF2-40B4-BE49-F238E27FC236}">
                      <a16:creationId xmlns:a16="http://schemas.microsoft.com/office/drawing/2014/main" id="{8C1E6F4E-6ED2-4FDB-B7B0-176A9E1523A3}"/>
                    </a:ext>
                  </a:extLst>
                </p:cNvPr>
                <p:cNvSpPr/>
                <p:nvPr/>
              </p:nvSpPr>
              <p:spPr>
                <a:xfrm rot="6048677" flipH="1">
                  <a:off x="6640722" y="2946887"/>
                  <a:ext cx="45719" cy="106685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1" name="四角形: 角を丸くする 200">
                <a:extLst>
                  <a:ext uri="{FF2B5EF4-FFF2-40B4-BE49-F238E27FC236}">
                    <a16:creationId xmlns:a16="http://schemas.microsoft.com/office/drawing/2014/main" id="{4B9EF891-08BA-404A-99A4-C5ABA2BFC57A}"/>
                  </a:ext>
                </a:extLst>
              </p:cNvPr>
              <p:cNvSpPr/>
              <p:nvPr/>
            </p:nvSpPr>
            <p:spPr bwMode="auto">
              <a:xfrm rot="531471">
                <a:off x="7124765" y="2818663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22D27ECE-BE76-48FD-99F2-2AE655DAF393}"/>
                </a:ext>
              </a:extLst>
            </p:cNvPr>
            <p:cNvSpPr/>
            <p:nvPr/>
          </p:nvSpPr>
          <p:spPr bwMode="auto">
            <a:xfrm rot="16200000">
              <a:off x="675125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BF162BDB-DD16-440C-B440-20A2E465FAA1}"/>
                </a:ext>
              </a:extLst>
            </p:cNvPr>
            <p:cNvSpPr/>
            <p:nvPr/>
          </p:nvSpPr>
          <p:spPr bwMode="auto">
            <a:xfrm rot="16200000">
              <a:off x="674403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9F204FA9-F78C-4922-A691-D4EA8DC352BA}"/>
                </a:ext>
              </a:extLst>
            </p:cNvPr>
            <p:cNvSpPr/>
            <p:nvPr/>
          </p:nvSpPr>
          <p:spPr bwMode="auto">
            <a:xfrm>
              <a:off x="6363049" y="3564936"/>
              <a:ext cx="494147" cy="251200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215512F7-3EF2-4CAE-A186-B031B60226AE}"/>
                </a:ext>
              </a:extLst>
            </p:cNvPr>
            <p:cNvSpPr/>
            <p:nvPr/>
          </p:nvSpPr>
          <p:spPr bwMode="auto">
            <a:xfrm>
              <a:off x="6363049" y="3558623"/>
              <a:ext cx="494147" cy="22767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E4A88C30-A8EA-4671-BD0B-E98ADD6B5B3C}"/>
                </a:ext>
              </a:extLst>
            </p:cNvPr>
            <p:cNvSpPr/>
            <p:nvPr/>
          </p:nvSpPr>
          <p:spPr bwMode="auto">
            <a:xfrm>
              <a:off x="6374599" y="3569059"/>
              <a:ext cx="471047" cy="204929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54463DEA-402C-4724-9332-4DC13556FEEF}"/>
                </a:ext>
              </a:extLst>
            </p:cNvPr>
            <p:cNvSpPr/>
            <p:nvPr/>
          </p:nvSpPr>
          <p:spPr bwMode="auto">
            <a:xfrm>
              <a:off x="6374599" y="3568100"/>
              <a:ext cx="471047" cy="107417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E805CA3A-895D-4569-AFA3-A05A853D3CB5}"/>
                </a:ext>
              </a:extLst>
            </p:cNvPr>
            <p:cNvSpPr/>
            <p:nvPr/>
          </p:nvSpPr>
          <p:spPr bwMode="auto">
            <a:xfrm rot="10800000">
              <a:off x="6451638" y="3333898"/>
              <a:ext cx="137394" cy="366974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B0CE1BEA-3346-4C53-8274-04F33733AFEC}"/>
                </a:ext>
              </a:extLst>
            </p:cNvPr>
            <p:cNvGrpSpPr/>
            <p:nvPr/>
          </p:nvGrpSpPr>
          <p:grpSpPr>
            <a:xfrm>
              <a:off x="6629057" y="3587283"/>
              <a:ext cx="146763" cy="113589"/>
              <a:chOff x="4036336" y="4008417"/>
              <a:chExt cx="510440" cy="395063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EA223F0F-D1C2-4665-8380-459A1968E28B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CB6483C3-DE51-47C1-B644-09D72F649944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66025172-DC83-4975-A06B-FA36EECCF418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18B45535-5F49-4461-91FE-3AC1AF46C1AA}"/>
                </a:ext>
              </a:extLst>
            </p:cNvPr>
            <p:cNvGrpSpPr/>
            <p:nvPr/>
          </p:nvGrpSpPr>
          <p:grpSpPr>
            <a:xfrm>
              <a:off x="6278363" y="3416873"/>
              <a:ext cx="653340" cy="497725"/>
              <a:chOff x="662423" y="3416873"/>
              <a:chExt cx="653340" cy="497725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B870D285-AB53-4A06-9AB7-FD45B3314C1A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9AA7DF7B-FDBB-4E1B-AB39-A568A772BE2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9EEC88B8-8D3D-43A5-A31B-B4909DF4ED6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2E1A1DFB-C849-414E-8959-DCBF9650D315}"/>
                  </a:ext>
                </a:extLst>
              </p:cNvPr>
              <p:cNvGrpSpPr/>
              <p:nvPr/>
            </p:nvGrpSpPr>
            <p:grpSpPr>
              <a:xfrm>
                <a:off x="1128257" y="3470602"/>
                <a:ext cx="187506" cy="262777"/>
                <a:chOff x="1241242" y="3069279"/>
                <a:chExt cx="277620" cy="389067"/>
              </a:xfrm>
            </p:grpSpPr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7D82772C-3905-4CA6-B206-05E9F619A657}"/>
                    </a:ext>
                  </a:extLst>
                </p:cNvPr>
                <p:cNvSpPr/>
                <p:nvPr/>
              </p:nvSpPr>
              <p:spPr bwMode="auto">
                <a:xfrm>
                  <a:off x="1241242" y="3069279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4D200E4D-3A3C-4B60-B632-A81CAC91235C}"/>
                    </a:ext>
                  </a:extLst>
                </p:cNvPr>
                <p:cNvSpPr/>
                <p:nvPr/>
              </p:nvSpPr>
              <p:spPr bwMode="auto">
                <a:xfrm>
                  <a:off x="1378404" y="3069282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030C87C6-6C93-44D1-9C47-6725B87841D6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4E45599F-5689-4937-BF11-F55E85AC2DA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A37F2E21-5C03-4432-B771-75BD0711FCD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EA559A70-0F02-4E83-83A6-EF84358BFFDC}"/>
                </a:ext>
              </a:extLst>
            </p:cNvPr>
            <p:cNvSpPr/>
            <p:nvPr/>
          </p:nvSpPr>
          <p:spPr bwMode="auto">
            <a:xfrm>
              <a:off x="7072575" y="3413222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845EC575-42D3-4D4B-8A75-8FCF2E081C46}"/>
              </a:ext>
            </a:extLst>
          </p:cNvPr>
          <p:cNvGrpSpPr/>
          <p:nvPr/>
        </p:nvGrpSpPr>
        <p:grpSpPr>
          <a:xfrm>
            <a:off x="4088457" y="2933945"/>
            <a:ext cx="1730260" cy="1290919"/>
            <a:chOff x="4088457" y="2933945"/>
            <a:chExt cx="1730260" cy="1290919"/>
          </a:xfrm>
        </p:grpSpPr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E30C2E1C-4BCD-482A-AFAD-5291BF632F1F}"/>
                </a:ext>
              </a:extLst>
            </p:cNvPr>
            <p:cNvGrpSpPr/>
            <p:nvPr/>
          </p:nvGrpSpPr>
          <p:grpSpPr>
            <a:xfrm>
              <a:off x="4088457" y="2933945"/>
              <a:ext cx="1730260" cy="1290919"/>
              <a:chOff x="2207687" y="2636675"/>
              <a:chExt cx="3239126" cy="1704187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299AE2AB-0FA6-4B0A-86A8-B11896F26549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E57B1998-D391-479E-9F9F-6269C31876AF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B89B203E-903A-4B63-8A52-3C794B36AE17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79122B6D-FD2A-4112-9E3E-F016EC4FE2F6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293" name="楕円 2">
                  <a:extLst>
                    <a:ext uri="{FF2B5EF4-FFF2-40B4-BE49-F238E27FC236}">
                      <a16:creationId xmlns:a16="http://schemas.microsoft.com/office/drawing/2014/main" id="{C60E9A0B-FB71-4E0B-8AE2-19073976666B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楕円 2">
                  <a:extLst>
                    <a:ext uri="{FF2B5EF4-FFF2-40B4-BE49-F238E27FC236}">
                      <a16:creationId xmlns:a16="http://schemas.microsoft.com/office/drawing/2014/main" id="{A8A3DAAD-0399-4511-B4BA-7919EA9C3D2E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楕円 2">
                  <a:extLst>
                    <a:ext uri="{FF2B5EF4-FFF2-40B4-BE49-F238E27FC236}">
                      <a16:creationId xmlns:a16="http://schemas.microsoft.com/office/drawing/2014/main" id="{14AA303F-DA3F-4A7A-AF8B-A54F0B2536CF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楕円 2">
                  <a:extLst>
                    <a:ext uri="{FF2B5EF4-FFF2-40B4-BE49-F238E27FC236}">
                      <a16:creationId xmlns:a16="http://schemas.microsoft.com/office/drawing/2014/main" id="{A0AF2121-9C1E-45BE-94EC-6B7470ECC6D5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楕円 2">
                  <a:extLst>
                    <a:ext uri="{FF2B5EF4-FFF2-40B4-BE49-F238E27FC236}">
                      <a16:creationId xmlns:a16="http://schemas.microsoft.com/office/drawing/2014/main" id="{53D459E2-67F4-4B03-B20E-DB873F050C5A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楕円 2">
                  <a:extLst>
                    <a:ext uri="{FF2B5EF4-FFF2-40B4-BE49-F238E27FC236}">
                      <a16:creationId xmlns:a16="http://schemas.microsoft.com/office/drawing/2014/main" id="{651A18CC-83A5-4021-8634-F4570627163A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楕円 2">
                  <a:extLst>
                    <a:ext uri="{FF2B5EF4-FFF2-40B4-BE49-F238E27FC236}">
                      <a16:creationId xmlns:a16="http://schemas.microsoft.com/office/drawing/2014/main" id="{135090C9-8BBF-425D-A8CB-462494933711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楕円 2">
                  <a:extLst>
                    <a:ext uri="{FF2B5EF4-FFF2-40B4-BE49-F238E27FC236}">
                      <a16:creationId xmlns:a16="http://schemas.microsoft.com/office/drawing/2014/main" id="{C23EBC54-1C39-4C67-98E2-897AB91AB2CF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楕円 2">
                  <a:extLst>
                    <a:ext uri="{FF2B5EF4-FFF2-40B4-BE49-F238E27FC236}">
                      <a16:creationId xmlns:a16="http://schemas.microsoft.com/office/drawing/2014/main" id="{4292E496-BA0E-435E-9618-6A8250B2C0C6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楕円 2">
                  <a:extLst>
                    <a:ext uri="{FF2B5EF4-FFF2-40B4-BE49-F238E27FC236}">
                      <a16:creationId xmlns:a16="http://schemas.microsoft.com/office/drawing/2014/main" id="{F612553B-1696-4B02-B23A-355A402372AF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楕円 2">
                  <a:extLst>
                    <a:ext uri="{FF2B5EF4-FFF2-40B4-BE49-F238E27FC236}">
                      <a16:creationId xmlns:a16="http://schemas.microsoft.com/office/drawing/2014/main" id="{34650C63-02E0-4C4C-935B-F35F32B572B1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楕円 2">
                  <a:extLst>
                    <a:ext uri="{FF2B5EF4-FFF2-40B4-BE49-F238E27FC236}">
                      <a16:creationId xmlns:a16="http://schemas.microsoft.com/office/drawing/2014/main" id="{0A1E74CE-DF72-4A4B-8A07-32A389DB3DD2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楕円 2">
                  <a:extLst>
                    <a:ext uri="{FF2B5EF4-FFF2-40B4-BE49-F238E27FC236}">
                      <a16:creationId xmlns:a16="http://schemas.microsoft.com/office/drawing/2014/main" id="{BF9EDA9E-3F9A-406F-B383-29B9930BA4FB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B21D37ED-3C38-4EEA-8FE3-6DB164C50E49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FB542B69-6A55-46CB-9599-EABC45B2C35B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281" name="楕円 2">
                  <a:extLst>
                    <a:ext uri="{FF2B5EF4-FFF2-40B4-BE49-F238E27FC236}">
                      <a16:creationId xmlns:a16="http://schemas.microsoft.com/office/drawing/2014/main" id="{615CCD48-85C2-4A8B-A6CA-00E515477518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楕円 2">
                  <a:extLst>
                    <a:ext uri="{FF2B5EF4-FFF2-40B4-BE49-F238E27FC236}">
                      <a16:creationId xmlns:a16="http://schemas.microsoft.com/office/drawing/2014/main" id="{739DF8F6-17D6-439E-9DEE-7BE371542F1F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楕円 2">
                  <a:extLst>
                    <a:ext uri="{FF2B5EF4-FFF2-40B4-BE49-F238E27FC236}">
                      <a16:creationId xmlns:a16="http://schemas.microsoft.com/office/drawing/2014/main" id="{274FA5EE-2893-41FA-BB8E-5407CDDC8D72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楕円 2">
                  <a:extLst>
                    <a:ext uri="{FF2B5EF4-FFF2-40B4-BE49-F238E27FC236}">
                      <a16:creationId xmlns:a16="http://schemas.microsoft.com/office/drawing/2014/main" id="{C1C98710-A5BD-41F6-A472-65DFC4B27722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楕円 2">
                  <a:extLst>
                    <a:ext uri="{FF2B5EF4-FFF2-40B4-BE49-F238E27FC236}">
                      <a16:creationId xmlns:a16="http://schemas.microsoft.com/office/drawing/2014/main" id="{E73F3993-4918-4EF5-AC70-AAFD4575387A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">
                  <a:extLst>
                    <a:ext uri="{FF2B5EF4-FFF2-40B4-BE49-F238E27FC236}">
                      <a16:creationId xmlns:a16="http://schemas.microsoft.com/office/drawing/2014/main" id="{4C4A0229-C491-4E4E-B94D-EA6ED34D5E06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楕円 2">
                  <a:extLst>
                    <a:ext uri="{FF2B5EF4-FFF2-40B4-BE49-F238E27FC236}">
                      <a16:creationId xmlns:a16="http://schemas.microsoft.com/office/drawing/2014/main" id="{1B9E521F-E631-4B4E-983F-887790B43887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楕円 2">
                  <a:extLst>
                    <a:ext uri="{FF2B5EF4-FFF2-40B4-BE49-F238E27FC236}">
                      <a16:creationId xmlns:a16="http://schemas.microsoft.com/office/drawing/2014/main" id="{6DD08853-E8DA-4D0F-924B-329D53B24562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楕円 2">
                  <a:extLst>
                    <a:ext uri="{FF2B5EF4-FFF2-40B4-BE49-F238E27FC236}">
                      <a16:creationId xmlns:a16="http://schemas.microsoft.com/office/drawing/2014/main" id="{6D45035B-090B-46DB-A9D5-4A0F44B9B42A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楕円 2">
                  <a:extLst>
                    <a:ext uri="{FF2B5EF4-FFF2-40B4-BE49-F238E27FC236}">
                      <a16:creationId xmlns:a16="http://schemas.microsoft.com/office/drawing/2014/main" id="{FD32445D-2DE1-4EA7-8DD8-BCAB87348964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楕円 2">
                  <a:extLst>
                    <a:ext uri="{FF2B5EF4-FFF2-40B4-BE49-F238E27FC236}">
                      <a16:creationId xmlns:a16="http://schemas.microsoft.com/office/drawing/2014/main" id="{D8B1B44A-94D5-4398-BFC7-DBD12C598453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楕円 2">
                  <a:extLst>
                    <a:ext uri="{FF2B5EF4-FFF2-40B4-BE49-F238E27FC236}">
                      <a16:creationId xmlns:a16="http://schemas.microsoft.com/office/drawing/2014/main" id="{424EC77E-4456-45D6-8BF9-5C7DC949B171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DA7AD6A2-8A5B-45E2-B288-9CCE12BC6F05}"/>
                </a:ext>
              </a:extLst>
            </p:cNvPr>
            <p:cNvGrpSpPr/>
            <p:nvPr/>
          </p:nvGrpSpPr>
          <p:grpSpPr>
            <a:xfrm>
              <a:off x="5071882" y="3020778"/>
              <a:ext cx="631630" cy="874963"/>
              <a:chOff x="5108630" y="2845202"/>
              <a:chExt cx="631630" cy="874963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C238F806-FB3B-465F-90CA-CA9671155295}"/>
                  </a:ext>
                </a:extLst>
              </p:cNvPr>
              <p:cNvSpPr/>
              <p:nvPr/>
            </p:nvSpPr>
            <p:spPr bwMode="auto">
              <a:xfrm>
                <a:off x="522156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640890D5-C593-4C20-9C3D-E7EBC37E79A2}"/>
                  </a:ext>
                </a:extLst>
              </p:cNvPr>
              <p:cNvSpPr/>
              <p:nvPr/>
            </p:nvSpPr>
            <p:spPr>
              <a:xfrm>
                <a:off x="536955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27642584-7DD1-45DE-B40C-509CACDBA592}"/>
                  </a:ext>
                </a:extLst>
              </p:cNvPr>
              <p:cNvGrpSpPr/>
              <p:nvPr/>
            </p:nvGrpSpPr>
            <p:grpSpPr>
              <a:xfrm>
                <a:off x="5108630" y="2881716"/>
                <a:ext cx="627332" cy="604938"/>
                <a:chOff x="4635889" y="2719174"/>
                <a:chExt cx="627332" cy="604938"/>
              </a:xfrm>
            </p:grpSpPr>
            <p:sp>
              <p:nvSpPr>
                <p:cNvPr id="268" name="星 24 1220">
                  <a:extLst>
                    <a:ext uri="{FF2B5EF4-FFF2-40B4-BE49-F238E27FC236}">
                      <a16:creationId xmlns:a16="http://schemas.microsoft.com/office/drawing/2014/main" id="{19BE15EE-1325-48FD-8EEE-D06209BFE355}"/>
                    </a:ext>
                  </a:extLst>
                </p:cNvPr>
                <p:cNvSpPr/>
                <p:nvPr/>
              </p:nvSpPr>
              <p:spPr>
                <a:xfrm rot="20646794">
                  <a:off x="4720964" y="2722026"/>
                  <a:ext cx="542257" cy="556477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9E76BAF3-9FBE-4FE2-AEB1-FA605EE83DD5}"/>
                    </a:ext>
                  </a:extLst>
                </p:cNvPr>
                <p:cNvSpPr/>
                <p:nvPr/>
              </p:nvSpPr>
              <p:spPr>
                <a:xfrm>
                  <a:off x="4704464" y="2812212"/>
                  <a:ext cx="484978" cy="511900"/>
                </a:xfrm>
                <a:custGeom>
                  <a:avLst/>
                  <a:gdLst>
                    <a:gd name="connsiteX0" fmla="*/ 242489 w 484978"/>
                    <a:gd name="connsiteY0" fmla="*/ 0 h 511900"/>
                    <a:gd name="connsiteX1" fmla="*/ 484978 w 484978"/>
                    <a:gd name="connsiteY1" fmla="*/ 255950 h 511900"/>
                    <a:gd name="connsiteX2" fmla="*/ 242489 w 484978"/>
                    <a:gd name="connsiteY2" fmla="*/ 511900 h 511900"/>
                    <a:gd name="connsiteX3" fmla="*/ 71024 w 484978"/>
                    <a:gd name="connsiteY3" fmla="*/ 436934 h 511900"/>
                    <a:gd name="connsiteX4" fmla="*/ 69827 w 484978"/>
                    <a:gd name="connsiteY4" fmla="*/ 435403 h 511900"/>
                    <a:gd name="connsiteX5" fmla="*/ 103060 w 484978"/>
                    <a:gd name="connsiteY5" fmla="*/ 431127 h 511900"/>
                    <a:gd name="connsiteX6" fmla="*/ 138725 w 484978"/>
                    <a:gd name="connsiteY6" fmla="*/ 408970 h 511900"/>
                    <a:gd name="connsiteX7" fmla="*/ 90789 w 484978"/>
                    <a:gd name="connsiteY7" fmla="*/ 415096 h 511900"/>
                    <a:gd name="connsiteX8" fmla="*/ 54989 w 484978"/>
                    <a:gd name="connsiteY8" fmla="*/ 416421 h 511900"/>
                    <a:gd name="connsiteX9" fmla="*/ 41414 w 484978"/>
                    <a:gd name="connsiteY9" fmla="*/ 399054 h 511900"/>
                    <a:gd name="connsiteX10" fmla="*/ 0 w 484978"/>
                    <a:gd name="connsiteY10" fmla="*/ 255950 h 511900"/>
                    <a:gd name="connsiteX11" fmla="*/ 242489 w 484978"/>
                    <a:gd name="connsiteY11" fmla="*/ 0 h 511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4978" h="511900">
                      <a:moveTo>
                        <a:pt x="242489" y="0"/>
                      </a:moveTo>
                      <a:cubicBezTo>
                        <a:pt x="376412" y="0"/>
                        <a:pt x="484978" y="114593"/>
                        <a:pt x="484978" y="255950"/>
                      </a:cubicBezTo>
                      <a:cubicBezTo>
                        <a:pt x="484978" y="397307"/>
                        <a:pt x="376412" y="511900"/>
                        <a:pt x="242489" y="511900"/>
                      </a:cubicBezTo>
                      <a:cubicBezTo>
                        <a:pt x="175528" y="511900"/>
                        <a:pt x="114906" y="483252"/>
                        <a:pt x="71024" y="436934"/>
                      </a:cubicBezTo>
                      <a:lnTo>
                        <a:pt x="69827" y="435403"/>
                      </a:lnTo>
                      <a:lnTo>
                        <a:pt x="103060" y="431127"/>
                      </a:lnTo>
                      <a:cubicBezTo>
                        <a:pt x="121344" y="425656"/>
                        <a:pt x="134304" y="417942"/>
                        <a:pt x="138725" y="408970"/>
                      </a:cubicBezTo>
                      <a:cubicBezTo>
                        <a:pt x="124315" y="411688"/>
                        <a:pt x="108168" y="413732"/>
                        <a:pt x="90789" y="415096"/>
                      </a:cubicBezTo>
                      <a:lnTo>
                        <a:pt x="54989" y="416421"/>
                      </a:lnTo>
                      <a:lnTo>
                        <a:pt x="41414" y="399054"/>
                      </a:lnTo>
                      <a:cubicBezTo>
                        <a:pt x="15267" y="358204"/>
                        <a:pt x="0" y="308959"/>
                        <a:pt x="0" y="255950"/>
                      </a:cubicBezTo>
                      <a:cubicBezTo>
                        <a:pt x="0" y="114593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フローチャート: 手操作入力 675">
                  <a:extLst>
                    <a:ext uri="{FF2B5EF4-FFF2-40B4-BE49-F238E27FC236}">
                      <a16:creationId xmlns:a16="http://schemas.microsoft.com/office/drawing/2014/main" id="{218DEEA1-5E8F-4E09-B393-FEEBEF00E692}"/>
                    </a:ext>
                  </a:extLst>
                </p:cNvPr>
                <p:cNvSpPr/>
                <p:nvPr/>
              </p:nvSpPr>
              <p:spPr>
                <a:xfrm rot="10800000" flipH="1">
                  <a:off x="4748007" y="2936807"/>
                  <a:ext cx="126043" cy="38292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円/楕円 820">
                  <a:extLst>
                    <a:ext uri="{FF2B5EF4-FFF2-40B4-BE49-F238E27FC236}">
                      <a16:creationId xmlns:a16="http://schemas.microsoft.com/office/drawing/2014/main" id="{11D8AC5A-B394-4F6B-B9AF-FA0AE04AFA15}"/>
                    </a:ext>
                  </a:extLst>
                </p:cNvPr>
                <p:cNvSpPr/>
                <p:nvPr/>
              </p:nvSpPr>
              <p:spPr>
                <a:xfrm>
                  <a:off x="4635889" y="3063889"/>
                  <a:ext cx="120159" cy="120159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月 271">
                  <a:extLst>
                    <a:ext uri="{FF2B5EF4-FFF2-40B4-BE49-F238E27FC236}">
                      <a16:creationId xmlns:a16="http://schemas.microsoft.com/office/drawing/2014/main" id="{EC65BC78-74CD-4B61-A6F1-3CD26A6A6247}"/>
                    </a:ext>
                  </a:extLst>
                </p:cNvPr>
                <p:cNvSpPr/>
                <p:nvPr/>
              </p:nvSpPr>
              <p:spPr bwMode="auto">
                <a:xfrm rot="9000000">
                  <a:off x="4941012" y="2719174"/>
                  <a:ext cx="270030" cy="529226"/>
                </a:xfrm>
                <a:prstGeom prst="moon">
                  <a:avLst>
                    <a:gd name="adj" fmla="val 61739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131348F7-6942-4A69-8BA4-E0A373E9C200}"/>
                    </a:ext>
                  </a:extLst>
                </p:cNvPr>
                <p:cNvSpPr/>
                <p:nvPr/>
              </p:nvSpPr>
              <p:spPr>
                <a:xfrm rot="900000" flipH="1">
                  <a:off x="4990976" y="297989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4" name="月 273">
                  <a:extLst>
                    <a:ext uri="{FF2B5EF4-FFF2-40B4-BE49-F238E27FC236}">
                      <a16:creationId xmlns:a16="http://schemas.microsoft.com/office/drawing/2014/main" id="{6C5AD598-E8F0-4E16-9D2E-307E4AA8578A}"/>
                    </a:ext>
                  </a:extLst>
                </p:cNvPr>
                <p:cNvSpPr/>
                <p:nvPr/>
              </p:nvSpPr>
              <p:spPr bwMode="auto">
                <a:xfrm rot="17100000">
                  <a:off x="4793108" y="2981144"/>
                  <a:ext cx="45719" cy="119770"/>
                </a:xfrm>
                <a:prstGeom prst="moon">
                  <a:avLst>
                    <a:gd name="adj" fmla="val 856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7" name="四角形: 角を丸くする 266">
                <a:extLst>
                  <a:ext uri="{FF2B5EF4-FFF2-40B4-BE49-F238E27FC236}">
                    <a16:creationId xmlns:a16="http://schemas.microsoft.com/office/drawing/2014/main" id="{CDD2459F-2153-456A-AB77-1D14DAD369D6}"/>
                  </a:ext>
                </a:extLst>
              </p:cNvPr>
              <p:cNvSpPr/>
              <p:nvPr/>
            </p:nvSpPr>
            <p:spPr bwMode="auto">
              <a:xfrm rot="531471">
                <a:off x="5304052" y="2845202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4BF0B8B6-9769-4B1F-B19C-DD8619494C2C}"/>
                </a:ext>
              </a:extLst>
            </p:cNvPr>
            <p:cNvSpPr/>
            <p:nvPr/>
          </p:nvSpPr>
          <p:spPr bwMode="auto">
            <a:xfrm rot="16200000">
              <a:off x="486911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4464488E-3C83-4F36-A37C-6093FE5662C7}"/>
                </a:ext>
              </a:extLst>
            </p:cNvPr>
            <p:cNvSpPr/>
            <p:nvPr/>
          </p:nvSpPr>
          <p:spPr bwMode="auto">
            <a:xfrm rot="16200000">
              <a:off x="486189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DCA72CC6-3592-4C18-ADBA-473DCF871F47}"/>
                </a:ext>
              </a:extLst>
            </p:cNvPr>
            <p:cNvSpPr/>
            <p:nvPr/>
          </p:nvSpPr>
          <p:spPr bwMode="auto">
            <a:xfrm>
              <a:off x="4477099" y="3564936"/>
              <a:ext cx="494147" cy="251200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楕円 244">
              <a:extLst>
                <a:ext uri="{FF2B5EF4-FFF2-40B4-BE49-F238E27FC236}">
                  <a16:creationId xmlns:a16="http://schemas.microsoft.com/office/drawing/2014/main" id="{D614E0EE-2A19-444F-ABA2-A6FEB0DB359E}"/>
                </a:ext>
              </a:extLst>
            </p:cNvPr>
            <p:cNvSpPr/>
            <p:nvPr/>
          </p:nvSpPr>
          <p:spPr bwMode="auto">
            <a:xfrm>
              <a:off x="4477099" y="3558623"/>
              <a:ext cx="494147" cy="22767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楕円 245">
              <a:extLst>
                <a:ext uri="{FF2B5EF4-FFF2-40B4-BE49-F238E27FC236}">
                  <a16:creationId xmlns:a16="http://schemas.microsoft.com/office/drawing/2014/main" id="{DF090599-4E92-4A97-8457-596A17CEB477}"/>
                </a:ext>
              </a:extLst>
            </p:cNvPr>
            <p:cNvSpPr/>
            <p:nvPr/>
          </p:nvSpPr>
          <p:spPr bwMode="auto">
            <a:xfrm>
              <a:off x="4488649" y="3569059"/>
              <a:ext cx="471047" cy="204929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42BBD064-AB99-4E01-8B7C-8F23C57D9F17}"/>
                </a:ext>
              </a:extLst>
            </p:cNvPr>
            <p:cNvSpPr/>
            <p:nvPr/>
          </p:nvSpPr>
          <p:spPr bwMode="auto">
            <a:xfrm>
              <a:off x="4488649" y="3568100"/>
              <a:ext cx="471047" cy="107417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CE90A297-2995-424B-80FB-E4D742F5D183}"/>
                </a:ext>
              </a:extLst>
            </p:cNvPr>
            <p:cNvSpPr/>
            <p:nvPr/>
          </p:nvSpPr>
          <p:spPr bwMode="auto">
            <a:xfrm rot="10800000">
              <a:off x="4565688" y="3333898"/>
              <a:ext cx="137394" cy="366974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2A6538DB-63E1-4AC1-84CF-44D9829ED433}"/>
                </a:ext>
              </a:extLst>
            </p:cNvPr>
            <p:cNvGrpSpPr/>
            <p:nvPr/>
          </p:nvGrpSpPr>
          <p:grpSpPr>
            <a:xfrm>
              <a:off x="4743107" y="3587283"/>
              <a:ext cx="146763" cy="113589"/>
              <a:chOff x="4036336" y="4008417"/>
              <a:chExt cx="510440" cy="395063"/>
            </a:xfrm>
          </p:grpSpPr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AE34F401-D16B-4EFA-9E82-1C7E60936F70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D621FA49-C671-4BA1-A915-9BB7EF7B2B6D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9022587F-B269-42C7-A037-311E46A92C97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26DE3913-35F4-4124-8F2F-B6AEB636B28A}"/>
                </a:ext>
              </a:extLst>
            </p:cNvPr>
            <p:cNvGrpSpPr/>
            <p:nvPr/>
          </p:nvGrpSpPr>
          <p:grpSpPr>
            <a:xfrm>
              <a:off x="4396223" y="3416873"/>
              <a:ext cx="655685" cy="497725"/>
              <a:chOff x="662423" y="3416873"/>
              <a:chExt cx="655685" cy="497725"/>
            </a:xfrm>
          </p:grpSpPr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B91F2EDC-418D-4C55-9376-101E84E737B7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1963AA12-3983-4073-9823-8172F26F05F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F1E51ACF-E115-465F-B022-D8244DFB10D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DE1AF1A8-98D9-4D74-A814-5CB27105238D}"/>
                  </a:ext>
                </a:extLst>
              </p:cNvPr>
              <p:cNvGrpSpPr/>
              <p:nvPr/>
            </p:nvGrpSpPr>
            <p:grpSpPr>
              <a:xfrm>
                <a:off x="1130603" y="3441601"/>
                <a:ext cx="187505" cy="262776"/>
                <a:chOff x="1244715" y="3026336"/>
                <a:chExt cx="277618" cy="389065"/>
              </a:xfrm>
            </p:grpSpPr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9180B579-B074-4091-8301-7589C3D5222B}"/>
                    </a:ext>
                  </a:extLst>
                </p:cNvPr>
                <p:cNvSpPr/>
                <p:nvPr/>
              </p:nvSpPr>
              <p:spPr bwMode="auto">
                <a:xfrm>
                  <a:off x="1244715" y="3026337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1E0602AD-2F15-4DB0-BB86-4A08FA440B30}"/>
                    </a:ext>
                  </a:extLst>
                </p:cNvPr>
                <p:cNvSpPr/>
                <p:nvPr/>
              </p:nvSpPr>
              <p:spPr bwMode="auto">
                <a:xfrm>
                  <a:off x="1381875" y="3026336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5194441C-CD74-4FB4-B80C-16D23492B960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E113F4E1-0090-4C09-BD16-F3177760A38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AE2545D2-3BDA-40C5-B8E7-73EF6ED1118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0B732CFC-D805-4062-AF78-8847E9027002}"/>
                </a:ext>
              </a:extLst>
            </p:cNvPr>
            <p:cNvSpPr/>
            <p:nvPr/>
          </p:nvSpPr>
          <p:spPr bwMode="auto">
            <a:xfrm>
              <a:off x="5265038" y="3451385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82E4D6A5-8E93-4444-9145-F86685EA6CBD}"/>
              </a:ext>
            </a:extLst>
          </p:cNvPr>
          <p:cNvGrpSpPr/>
          <p:nvPr/>
        </p:nvGrpSpPr>
        <p:grpSpPr>
          <a:xfrm>
            <a:off x="2216928" y="2919292"/>
            <a:ext cx="1730260" cy="1305572"/>
            <a:chOff x="2216928" y="2919292"/>
            <a:chExt cx="1730260" cy="1305572"/>
          </a:xfrm>
        </p:grpSpPr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7010FBDD-6500-4298-94FD-CDCD0CD7BF6D}"/>
                </a:ext>
              </a:extLst>
            </p:cNvPr>
            <p:cNvGrpSpPr/>
            <p:nvPr/>
          </p:nvGrpSpPr>
          <p:grpSpPr>
            <a:xfrm>
              <a:off x="2216928" y="2933945"/>
              <a:ext cx="1730260" cy="1290919"/>
              <a:chOff x="2207687" y="2636675"/>
              <a:chExt cx="3239126" cy="1704187"/>
            </a:xfrm>
          </p:grpSpPr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4F827290-5CE9-457C-98AD-A6391853F747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EF8B6FE3-31E2-4181-9C95-DE923A8E9221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545CBA21-A868-419F-B8D0-FEF66E3B4CB1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1F6AEC5A-3157-477C-A262-564EDCDC70FA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363" name="楕円 2">
                  <a:extLst>
                    <a:ext uri="{FF2B5EF4-FFF2-40B4-BE49-F238E27FC236}">
                      <a16:creationId xmlns:a16="http://schemas.microsoft.com/office/drawing/2014/main" id="{2301402A-F830-46BB-850F-424245525840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楕円 2">
                  <a:extLst>
                    <a:ext uri="{FF2B5EF4-FFF2-40B4-BE49-F238E27FC236}">
                      <a16:creationId xmlns:a16="http://schemas.microsoft.com/office/drawing/2014/main" id="{274785C4-823A-469A-A397-E1845449BCF1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楕円 2">
                  <a:extLst>
                    <a:ext uri="{FF2B5EF4-FFF2-40B4-BE49-F238E27FC236}">
                      <a16:creationId xmlns:a16="http://schemas.microsoft.com/office/drawing/2014/main" id="{B5FDD716-C679-4412-B6F1-A69AA62B97CD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楕円 2">
                  <a:extLst>
                    <a:ext uri="{FF2B5EF4-FFF2-40B4-BE49-F238E27FC236}">
                      <a16:creationId xmlns:a16="http://schemas.microsoft.com/office/drawing/2014/main" id="{07943D75-FCD9-4DE2-B6AC-69E1B06B5BB9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楕円 2">
                  <a:extLst>
                    <a:ext uri="{FF2B5EF4-FFF2-40B4-BE49-F238E27FC236}">
                      <a16:creationId xmlns:a16="http://schemas.microsoft.com/office/drawing/2014/main" id="{6C4E524B-BD5A-450E-BBA8-AFF91377A39F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楕円 2">
                  <a:extLst>
                    <a:ext uri="{FF2B5EF4-FFF2-40B4-BE49-F238E27FC236}">
                      <a16:creationId xmlns:a16="http://schemas.microsoft.com/office/drawing/2014/main" id="{3384BF6E-749E-405D-9BBE-E9F949FC8E35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楕円 2">
                  <a:extLst>
                    <a:ext uri="{FF2B5EF4-FFF2-40B4-BE49-F238E27FC236}">
                      <a16:creationId xmlns:a16="http://schemas.microsoft.com/office/drawing/2014/main" id="{E25EE933-05FA-4481-8333-51C7586E8829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楕円 2">
                  <a:extLst>
                    <a:ext uri="{FF2B5EF4-FFF2-40B4-BE49-F238E27FC236}">
                      <a16:creationId xmlns:a16="http://schemas.microsoft.com/office/drawing/2014/main" id="{A4A162AE-65D6-4438-A7A1-61B3A224C6C4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楕円 2">
                  <a:extLst>
                    <a:ext uri="{FF2B5EF4-FFF2-40B4-BE49-F238E27FC236}">
                      <a16:creationId xmlns:a16="http://schemas.microsoft.com/office/drawing/2014/main" id="{561F1476-CED1-44B4-AB8C-35240C1548C6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楕円 2">
                  <a:extLst>
                    <a:ext uri="{FF2B5EF4-FFF2-40B4-BE49-F238E27FC236}">
                      <a16:creationId xmlns:a16="http://schemas.microsoft.com/office/drawing/2014/main" id="{58AEB12B-25F0-41CC-A2A1-F98C504C4140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楕円 2">
                  <a:extLst>
                    <a:ext uri="{FF2B5EF4-FFF2-40B4-BE49-F238E27FC236}">
                      <a16:creationId xmlns:a16="http://schemas.microsoft.com/office/drawing/2014/main" id="{5D0D24D1-0E01-47BC-8BC8-B2C25430C7E1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楕円 2">
                  <a:extLst>
                    <a:ext uri="{FF2B5EF4-FFF2-40B4-BE49-F238E27FC236}">
                      <a16:creationId xmlns:a16="http://schemas.microsoft.com/office/drawing/2014/main" id="{DA3A064B-601B-4AC6-87AB-686B00F98C59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楕円 2">
                  <a:extLst>
                    <a:ext uri="{FF2B5EF4-FFF2-40B4-BE49-F238E27FC236}">
                      <a16:creationId xmlns:a16="http://schemas.microsoft.com/office/drawing/2014/main" id="{BFBE6008-70EE-424B-8C43-C48B6F2AF108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451800DB-1A96-4741-86DE-764662131644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4B35EA18-D15E-4E4E-B5ED-442263DBE40A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351" name="楕円 2">
                  <a:extLst>
                    <a:ext uri="{FF2B5EF4-FFF2-40B4-BE49-F238E27FC236}">
                      <a16:creationId xmlns:a16="http://schemas.microsoft.com/office/drawing/2014/main" id="{43BE4769-FA2C-4EBC-8D41-7761B1CE85A3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楕円 2">
                  <a:extLst>
                    <a:ext uri="{FF2B5EF4-FFF2-40B4-BE49-F238E27FC236}">
                      <a16:creationId xmlns:a16="http://schemas.microsoft.com/office/drawing/2014/main" id="{61AE5B12-272A-4288-BF3B-375040AE77E9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楕円 2">
                  <a:extLst>
                    <a:ext uri="{FF2B5EF4-FFF2-40B4-BE49-F238E27FC236}">
                      <a16:creationId xmlns:a16="http://schemas.microsoft.com/office/drawing/2014/main" id="{ECAF6BF0-68C6-433D-AA1E-114B823B47C8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楕円 2">
                  <a:extLst>
                    <a:ext uri="{FF2B5EF4-FFF2-40B4-BE49-F238E27FC236}">
                      <a16:creationId xmlns:a16="http://schemas.microsoft.com/office/drawing/2014/main" id="{86577F21-1872-4062-A4D2-DAA734DEDAB4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楕円 2">
                  <a:extLst>
                    <a:ext uri="{FF2B5EF4-FFF2-40B4-BE49-F238E27FC236}">
                      <a16:creationId xmlns:a16="http://schemas.microsoft.com/office/drawing/2014/main" id="{3A372DCA-F57C-483E-8015-2B94A18E70D7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楕円 2">
                  <a:extLst>
                    <a:ext uri="{FF2B5EF4-FFF2-40B4-BE49-F238E27FC236}">
                      <a16:creationId xmlns:a16="http://schemas.microsoft.com/office/drawing/2014/main" id="{3F186D43-1D11-4DFE-8167-EAB44C0B8D29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楕円 2">
                  <a:extLst>
                    <a:ext uri="{FF2B5EF4-FFF2-40B4-BE49-F238E27FC236}">
                      <a16:creationId xmlns:a16="http://schemas.microsoft.com/office/drawing/2014/main" id="{366FEAFD-2462-477D-B2C9-AA2D63B0662D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楕円 2">
                  <a:extLst>
                    <a:ext uri="{FF2B5EF4-FFF2-40B4-BE49-F238E27FC236}">
                      <a16:creationId xmlns:a16="http://schemas.microsoft.com/office/drawing/2014/main" id="{1643ECC2-69E3-4071-9383-378220C447F5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楕円 2">
                  <a:extLst>
                    <a:ext uri="{FF2B5EF4-FFF2-40B4-BE49-F238E27FC236}">
                      <a16:creationId xmlns:a16="http://schemas.microsoft.com/office/drawing/2014/main" id="{46BED486-7110-4070-96D6-A773E4CEB2B7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楕円 2">
                  <a:extLst>
                    <a:ext uri="{FF2B5EF4-FFF2-40B4-BE49-F238E27FC236}">
                      <a16:creationId xmlns:a16="http://schemas.microsoft.com/office/drawing/2014/main" id="{46A165C2-4819-4DD0-B03C-20C2F8A7CB63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楕円 2">
                  <a:extLst>
                    <a:ext uri="{FF2B5EF4-FFF2-40B4-BE49-F238E27FC236}">
                      <a16:creationId xmlns:a16="http://schemas.microsoft.com/office/drawing/2014/main" id="{AEDC84D2-E2DA-4035-99FA-CC982E46A128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楕円 2">
                  <a:extLst>
                    <a:ext uri="{FF2B5EF4-FFF2-40B4-BE49-F238E27FC236}">
                      <a16:creationId xmlns:a16="http://schemas.microsoft.com/office/drawing/2014/main" id="{F010CA4B-0026-4F75-A2F9-B2B325F58838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7ADEE286-EFB2-43F3-92D5-EB6DB2DAE340}"/>
                </a:ext>
              </a:extLst>
            </p:cNvPr>
            <p:cNvGrpSpPr/>
            <p:nvPr/>
          </p:nvGrpSpPr>
          <p:grpSpPr>
            <a:xfrm>
              <a:off x="3260517" y="2919292"/>
              <a:ext cx="568775" cy="976449"/>
              <a:chOff x="3297265" y="2743716"/>
              <a:chExt cx="568775" cy="976449"/>
            </a:xfrm>
          </p:grpSpPr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524BC65A-17B6-454E-84AF-AA00C7E7343E}"/>
                  </a:ext>
                </a:extLst>
              </p:cNvPr>
              <p:cNvSpPr/>
              <p:nvPr/>
            </p:nvSpPr>
            <p:spPr bwMode="auto">
              <a:xfrm>
                <a:off x="335466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9FD99310-DC7A-4408-BF3F-9CC52C677776}"/>
                  </a:ext>
                </a:extLst>
              </p:cNvPr>
              <p:cNvSpPr/>
              <p:nvPr/>
            </p:nvSpPr>
            <p:spPr>
              <a:xfrm>
                <a:off x="350265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BF6496C8-057A-4F9E-AFC6-39D7DD87A3E8}"/>
                  </a:ext>
                </a:extLst>
              </p:cNvPr>
              <p:cNvGrpSpPr/>
              <p:nvPr/>
            </p:nvGrpSpPr>
            <p:grpSpPr>
              <a:xfrm>
                <a:off x="3297265" y="2810153"/>
                <a:ext cx="568775" cy="657746"/>
                <a:chOff x="2796428" y="2654438"/>
                <a:chExt cx="568775" cy="657746"/>
              </a:xfrm>
            </p:grpSpPr>
            <p:sp>
              <p:nvSpPr>
                <p:cNvPr id="335" name="台形 334">
                  <a:extLst>
                    <a:ext uri="{FF2B5EF4-FFF2-40B4-BE49-F238E27FC236}">
                      <a16:creationId xmlns:a16="http://schemas.microsoft.com/office/drawing/2014/main" id="{701C875F-E3DD-4E88-934D-B42A063A94DD}"/>
                    </a:ext>
                  </a:extLst>
                </p:cNvPr>
                <p:cNvSpPr/>
                <p:nvPr/>
              </p:nvSpPr>
              <p:spPr>
                <a:xfrm>
                  <a:off x="2825722" y="3067732"/>
                  <a:ext cx="72668" cy="115927"/>
                </a:xfrm>
                <a:prstGeom prst="trapezoid">
                  <a:avLst>
                    <a:gd name="adj" fmla="val 259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6" name="フリーフォーム 1196">
                  <a:extLst>
                    <a:ext uri="{FF2B5EF4-FFF2-40B4-BE49-F238E27FC236}">
                      <a16:creationId xmlns:a16="http://schemas.microsoft.com/office/drawing/2014/main" id="{A2E02887-A8F7-4F8C-982D-CA9229DB7FA6}"/>
                    </a:ext>
                  </a:extLst>
                </p:cNvPr>
                <p:cNvSpPr/>
                <p:nvPr/>
              </p:nvSpPr>
              <p:spPr>
                <a:xfrm>
                  <a:off x="2796428" y="2991363"/>
                  <a:ext cx="117300" cy="118970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743A8442-BC4A-4F82-80E8-6E373D543AD1}"/>
                    </a:ext>
                  </a:extLst>
                </p:cNvPr>
                <p:cNvSpPr/>
                <p:nvPr/>
              </p:nvSpPr>
              <p:spPr>
                <a:xfrm>
                  <a:off x="2831977" y="2718038"/>
                  <a:ext cx="484978" cy="594146"/>
                </a:xfrm>
                <a:custGeom>
                  <a:avLst/>
                  <a:gdLst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83169 w 484978"/>
                    <a:gd name="connsiteY5" fmla="*/ 511192 h 594146"/>
                    <a:gd name="connsiteX6" fmla="*/ 111362 w 484978"/>
                    <a:gd name="connsiteY6" fmla="*/ 478361 h 594146"/>
                    <a:gd name="connsiteX7" fmla="*/ 73469 w 484978"/>
                    <a:gd name="connsiteY7" fmla="*/ 487438 h 594146"/>
                    <a:gd name="connsiteX8" fmla="*/ 58459 w 484978"/>
                    <a:gd name="connsiteY8" fmla="*/ 488480 h 594146"/>
                    <a:gd name="connsiteX9" fmla="*/ 41413 w 484978"/>
                    <a:gd name="connsiteY9" fmla="*/ 463170 h 594146"/>
                    <a:gd name="connsiteX10" fmla="*/ 0 w 484978"/>
                    <a:gd name="connsiteY10" fmla="*/ 297073 h 594146"/>
                    <a:gd name="connsiteX11" fmla="*/ 242489 w 484978"/>
                    <a:gd name="connsiteY11" fmla="*/ 0 h 594146"/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111362 w 484978"/>
                    <a:gd name="connsiteY5" fmla="*/ 478361 h 594146"/>
                    <a:gd name="connsiteX6" fmla="*/ 73469 w 484978"/>
                    <a:gd name="connsiteY6" fmla="*/ 487438 h 594146"/>
                    <a:gd name="connsiteX7" fmla="*/ 58459 w 484978"/>
                    <a:gd name="connsiteY7" fmla="*/ 488480 h 594146"/>
                    <a:gd name="connsiteX8" fmla="*/ 41413 w 484978"/>
                    <a:gd name="connsiteY8" fmla="*/ 463170 h 594146"/>
                    <a:gd name="connsiteX9" fmla="*/ 0 w 484978"/>
                    <a:gd name="connsiteY9" fmla="*/ 297073 h 594146"/>
                    <a:gd name="connsiteX10" fmla="*/ 242489 w 484978"/>
                    <a:gd name="connsiteY10" fmla="*/ 0 h 594146"/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111362 w 484978"/>
                    <a:gd name="connsiteY5" fmla="*/ 478361 h 594146"/>
                    <a:gd name="connsiteX6" fmla="*/ 58459 w 484978"/>
                    <a:gd name="connsiteY6" fmla="*/ 488480 h 594146"/>
                    <a:gd name="connsiteX7" fmla="*/ 41413 w 484978"/>
                    <a:gd name="connsiteY7" fmla="*/ 463170 h 594146"/>
                    <a:gd name="connsiteX8" fmla="*/ 0 w 484978"/>
                    <a:gd name="connsiteY8" fmla="*/ 297073 h 594146"/>
                    <a:gd name="connsiteX9" fmla="*/ 242489 w 484978"/>
                    <a:gd name="connsiteY9" fmla="*/ 0 h 594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84978" h="594146">
                      <a:moveTo>
                        <a:pt x="242489" y="0"/>
                      </a:moveTo>
                      <a:cubicBezTo>
                        <a:pt x="376412" y="0"/>
                        <a:pt x="484978" y="133004"/>
                        <a:pt x="484978" y="297073"/>
                      </a:cubicBezTo>
                      <a:cubicBezTo>
                        <a:pt x="484978" y="461142"/>
                        <a:pt x="376412" y="594146"/>
                        <a:pt x="242489" y="594146"/>
                      </a:cubicBezTo>
                      <a:cubicBezTo>
                        <a:pt x="192268" y="594146"/>
                        <a:pt x="145613" y="575442"/>
                        <a:pt x="106911" y="543411"/>
                      </a:cubicBezTo>
                      <a:lnTo>
                        <a:pt x="76603" y="512775"/>
                      </a:lnTo>
                      <a:lnTo>
                        <a:pt x="111362" y="478361"/>
                      </a:lnTo>
                      <a:cubicBezTo>
                        <a:pt x="108338" y="474312"/>
                        <a:pt x="70117" y="491012"/>
                        <a:pt x="58459" y="488480"/>
                      </a:cubicBezTo>
                      <a:lnTo>
                        <a:pt x="41413" y="463170"/>
                      </a:lnTo>
                      <a:cubicBezTo>
                        <a:pt x="15267" y="415756"/>
                        <a:pt x="0" y="358599"/>
                        <a:pt x="0" y="297073"/>
                      </a:cubicBezTo>
                      <a:cubicBezTo>
                        <a:pt x="0" y="133004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FBB45D0D-47E9-4EC1-8846-DCA837ABBA00}"/>
                    </a:ext>
                  </a:extLst>
                </p:cNvPr>
                <p:cNvSpPr/>
                <p:nvPr/>
              </p:nvSpPr>
              <p:spPr>
                <a:xfrm>
                  <a:off x="2977780" y="2654438"/>
                  <a:ext cx="387423" cy="476699"/>
                </a:xfrm>
                <a:custGeom>
                  <a:avLst/>
                  <a:gdLst>
                    <a:gd name="connsiteX0" fmla="*/ 167280 w 387423"/>
                    <a:gd name="connsiteY0" fmla="*/ 0 h 476699"/>
                    <a:gd name="connsiteX1" fmla="*/ 387423 w 387423"/>
                    <a:gd name="connsiteY1" fmla="*/ 241776 h 476699"/>
                    <a:gd name="connsiteX2" fmla="*/ 252970 w 387423"/>
                    <a:gd name="connsiteY2" fmla="*/ 464552 h 476699"/>
                    <a:gd name="connsiteX3" fmla="*/ 217340 w 387423"/>
                    <a:gd name="connsiteY3" fmla="*/ 476699 h 476699"/>
                    <a:gd name="connsiteX4" fmla="*/ 227016 w 387423"/>
                    <a:gd name="connsiteY4" fmla="*/ 428101 h 476699"/>
                    <a:gd name="connsiteX5" fmla="*/ 230790 w 387423"/>
                    <a:gd name="connsiteY5" fmla="*/ 369742 h 476699"/>
                    <a:gd name="connsiteX6" fmla="*/ 45043 w 387423"/>
                    <a:gd name="connsiteY6" fmla="*/ 80170 h 476699"/>
                    <a:gd name="connsiteX7" fmla="*/ 7609 w 387423"/>
                    <a:gd name="connsiteY7" fmla="*/ 86053 h 476699"/>
                    <a:gd name="connsiteX8" fmla="*/ 0 w 387423"/>
                    <a:gd name="connsiteY8" fmla="*/ 89735 h 476699"/>
                    <a:gd name="connsiteX9" fmla="*/ 11615 w 387423"/>
                    <a:gd name="connsiteY9" fmla="*/ 70815 h 476699"/>
                    <a:gd name="connsiteX10" fmla="*/ 167280 w 387423"/>
                    <a:gd name="connsiteY10" fmla="*/ 0 h 476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87423" h="476699">
                      <a:moveTo>
                        <a:pt x="167280" y="0"/>
                      </a:moveTo>
                      <a:cubicBezTo>
                        <a:pt x="288862" y="0"/>
                        <a:pt x="387423" y="108247"/>
                        <a:pt x="387423" y="241776"/>
                      </a:cubicBezTo>
                      <a:cubicBezTo>
                        <a:pt x="387423" y="341923"/>
                        <a:pt x="331983" y="427848"/>
                        <a:pt x="252970" y="464552"/>
                      </a:cubicBezTo>
                      <a:lnTo>
                        <a:pt x="217340" y="476699"/>
                      </a:lnTo>
                      <a:lnTo>
                        <a:pt x="227016" y="428101"/>
                      </a:lnTo>
                      <a:cubicBezTo>
                        <a:pt x="229491" y="409250"/>
                        <a:pt x="230790" y="389733"/>
                        <a:pt x="230790" y="369742"/>
                      </a:cubicBezTo>
                      <a:cubicBezTo>
                        <a:pt x="230790" y="209816"/>
                        <a:pt x="147628" y="80170"/>
                        <a:pt x="45043" y="80170"/>
                      </a:cubicBezTo>
                      <a:cubicBezTo>
                        <a:pt x="32220" y="80170"/>
                        <a:pt x="19700" y="82196"/>
                        <a:pt x="7609" y="86053"/>
                      </a:cubicBezTo>
                      <a:lnTo>
                        <a:pt x="0" y="89735"/>
                      </a:lnTo>
                      <a:lnTo>
                        <a:pt x="11615" y="70815"/>
                      </a:lnTo>
                      <a:cubicBezTo>
                        <a:pt x="51453" y="27062"/>
                        <a:pt x="106489" y="0"/>
                        <a:pt x="16728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13EF250B-4AD0-4870-8576-C04A00294965}"/>
                    </a:ext>
                  </a:extLst>
                </p:cNvPr>
                <p:cNvSpPr/>
                <p:nvPr/>
              </p:nvSpPr>
              <p:spPr>
                <a:xfrm>
                  <a:off x="2893529" y="2654440"/>
                  <a:ext cx="436770" cy="460591"/>
                </a:xfrm>
                <a:custGeom>
                  <a:avLst/>
                  <a:gdLst>
                    <a:gd name="connsiteX0" fmla="*/ 211733 w 436770"/>
                    <a:gd name="connsiteY0" fmla="*/ 0 h 460591"/>
                    <a:gd name="connsiteX1" fmla="*/ 436770 w 436770"/>
                    <a:gd name="connsiteY1" fmla="*/ 241776 h 460591"/>
                    <a:gd name="connsiteX2" fmla="*/ 370858 w 436770"/>
                    <a:gd name="connsiteY2" fmla="*/ 412738 h 460591"/>
                    <a:gd name="connsiteX3" fmla="*/ 304797 w 436770"/>
                    <a:gd name="connsiteY3" fmla="*/ 460591 h 460591"/>
                    <a:gd name="connsiteX4" fmla="*/ 311266 w 436770"/>
                    <a:gd name="connsiteY4" fmla="*/ 428100 h 460591"/>
                    <a:gd name="connsiteX5" fmla="*/ 315040 w 436770"/>
                    <a:gd name="connsiteY5" fmla="*/ 369741 h 460591"/>
                    <a:gd name="connsiteX6" fmla="*/ 129293 w 436770"/>
                    <a:gd name="connsiteY6" fmla="*/ 80169 h 460591"/>
                    <a:gd name="connsiteX7" fmla="*/ 56992 w 436770"/>
                    <a:gd name="connsiteY7" fmla="*/ 102925 h 460591"/>
                    <a:gd name="connsiteX8" fmla="*/ 0 w 436770"/>
                    <a:gd name="connsiteY8" fmla="*/ 162829 h 460591"/>
                    <a:gd name="connsiteX9" fmla="*/ 4381 w 436770"/>
                    <a:gd name="connsiteY9" fmla="*/ 147666 h 460591"/>
                    <a:gd name="connsiteX10" fmla="*/ 211733 w 436770"/>
                    <a:gd name="connsiteY10" fmla="*/ 0 h 460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6770" h="460591">
                      <a:moveTo>
                        <a:pt x="211733" y="0"/>
                      </a:moveTo>
                      <a:cubicBezTo>
                        <a:pt x="336018" y="0"/>
                        <a:pt x="436770" y="108247"/>
                        <a:pt x="436770" y="241776"/>
                      </a:cubicBezTo>
                      <a:cubicBezTo>
                        <a:pt x="436770" y="308541"/>
                        <a:pt x="411582" y="368985"/>
                        <a:pt x="370858" y="412738"/>
                      </a:cubicBezTo>
                      <a:lnTo>
                        <a:pt x="304797" y="460591"/>
                      </a:lnTo>
                      <a:lnTo>
                        <a:pt x="311266" y="428100"/>
                      </a:lnTo>
                      <a:cubicBezTo>
                        <a:pt x="313741" y="409249"/>
                        <a:pt x="315040" y="389732"/>
                        <a:pt x="315040" y="369741"/>
                      </a:cubicBezTo>
                      <a:cubicBezTo>
                        <a:pt x="315040" y="209815"/>
                        <a:pt x="231878" y="80169"/>
                        <a:pt x="129293" y="80169"/>
                      </a:cubicBezTo>
                      <a:cubicBezTo>
                        <a:pt x="103647" y="80169"/>
                        <a:pt x="79215" y="88272"/>
                        <a:pt x="56992" y="102925"/>
                      </a:cubicBezTo>
                      <a:lnTo>
                        <a:pt x="0" y="162829"/>
                      </a:lnTo>
                      <a:lnTo>
                        <a:pt x="4381" y="147666"/>
                      </a:lnTo>
                      <a:cubicBezTo>
                        <a:pt x="38543" y="60889"/>
                        <a:pt x="118519" y="0"/>
                        <a:pt x="21173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17137000-CEE9-4A98-BCAB-3D035037D98C}"/>
                    </a:ext>
                  </a:extLst>
                </p:cNvPr>
                <p:cNvSpPr/>
                <p:nvPr/>
              </p:nvSpPr>
              <p:spPr>
                <a:xfrm>
                  <a:off x="3026066" y="2691457"/>
                  <a:ext cx="339137" cy="479781"/>
                </a:xfrm>
                <a:custGeom>
                  <a:avLst/>
                  <a:gdLst>
                    <a:gd name="connsiteX0" fmla="*/ 118994 w 339137"/>
                    <a:gd name="connsiteY0" fmla="*/ 0 h 479781"/>
                    <a:gd name="connsiteX1" fmla="*/ 339137 w 339137"/>
                    <a:gd name="connsiteY1" fmla="*/ 241776 h 479781"/>
                    <a:gd name="connsiteX2" fmla="*/ 163361 w 339137"/>
                    <a:gd name="connsiteY2" fmla="*/ 478640 h 479781"/>
                    <a:gd name="connsiteX3" fmla="*/ 153054 w 339137"/>
                    <a:gd name="connsiteY3" fmla="*/ 479781 h 479781"/>
                    <a:gd name="connsiteX4" fmla="*/ 167907 w 339137"/>
                    <a:gd name="connsiteY4" fmla="*/ 445438 h 479781"/>
                    <a:gd name="connsiteX5" fmla="*/ 182504 w 339137"/>
                    <a:gd name="connsiteY5" fmla="*/ 332723 h 479781"/>
                    <a:gd name="connsiteX6" fmla="*/ 34192 w 339137"/>
                    <a:gd name="connsiteY6" fmla="*/ 49034 h 479781"/>
                    <a:gd name="connsiteX7" fmla="*/ 0 w 339137"/>
                    <a:gd name="connsiteY7" fmla="*/ 43661 h 479781"/>
                    <a:gd name="connsiteX8" fmla="*/ 33304 w 339137"/>
                    <a:gd name="connsiteY8" fmla="*/ 19000 h 479781"/>
                    <a:gd name="connsiteX9" fmla="*/ 118994 w 339137"/>
                    <a:gd name="connsiteY9" fmla="*/ 0 h 479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9137" h="479781">
                      <a:moveTo>
                        <a:pt x="118994" y="0"/>
                      </a:moveTo>
                      <a:cubicBezTo>
                        <a:pt x="240576" y="0"/>
                        <a:pt x="339137" y="108247"/>
                        <a:pt x="339137" y="241776"/>
                      </a:cubicBezTo>
                      <a:cubicBezTo>
                        <a:pt x="339137" y="358614"/>
                        <a:pt x="263676" y="456095"/>
                        <a:pt x="163361" y="478640"/>
                      </a:cubicBezTo>
                      <a:lnTo>
                        <a:pt x="153054" y="479781"/>
                      </a:lnTo>
                      <a:lnTo>
                        <a:pt x="167907" y="445438"/>
                      </a:lnTo>
                      <a:cubicBezTo>
                        <a:pt x="177307" y="410794"/>
                        <a:pt x="182504" y="372705"/>
                        <a:pt x="182504" y="332723"/>
                      </a:cubicBezTo>
                      <a:cubicBezTo>
                        <a:pt x="182504" y="192788"/>
                        <a:pt x="118833" y="76036"/>
                        <a:pt x="34192" y="49034"/>
                      </a:cubicBezTo>
                      <a:lnTo>
                        <a:pt x="0" y="43661"/>
                      </a:lnTo>
                      <a:lnTo>
                        <a:pt x="33304" y="19000"/>
                      </a:lnTo>
                      <a:cubicBezTo>
                        <a:pt x="59642" y="6766"/>
                        <a:pt x="88599" y="0"/>
                        <a:pt x="118994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D9D9DA97-798A-46F1-9183-888FF296CD16}"/>
                    </a:ext>
                  </a:extLst>
                </p:cNvPr>
                <p:cNvSpPr/>
                <p:nvPr/>
              </p:nvSpPr>
              <p:spPr>
                <a:xfrm>
                  <a:off x="2957727" y="2691459"/>
                  <a:ext cx="372572" cy="467339"/>
                </a:xfrm>
                <a:custGeom>
                  <a:avLst/>
                  <a:gdLst>
                    <a:gd name="connsiteX0" fmla="*/ 147535 w 372572"/>
                    <a:gd name="connsiteY0" fmla="*/ 0 h 467339"/>
                    <a:gd name="connsiteX1" fmla="*/ 372572 w 372572"/>
                    <a:gd name="connsiteY1" fmla="*/ 241776 h 467339"/>
                    <a:gd name="connsiteX2" fmla="*/ 235130 w 372572"/>
                    <a:gd name="connsiteY2" fmla="*/ 464552 h 467339"/>
                    <a:gd name="connsiteX3" fmla="*/ 226773 w 372572"/>
                    <a:gd name="connsiteY3" fmla="*/ 467339 h 467339"/>
                    <a:gd name="connsiteX4" fmla="*/ 236245 w 372572"/>
                    <a:gd name="connsiteY4" fmla="*/ 445437 h 467339"/>
                    <a:gd name="connsiteX5" fmla="*/ 250842 w 372572"/>
                    <a:gd name="connsiteY5" fmla="*/ 332722 h 467339"/>
                    <a:gd name="connsiteX6" fmla="*/ 65095 w 372572"/>
                    <a:gd name="connsiteY6" fmla="*/ 43150 h 467339"/>
                    <a:gd name="connsiteX7" fmla="*/ 27661 w 372572"/>
                    <a:gd name="connsiteY7" fmla="*/ 49033 h 467339"/>
                    <a:gd name="connsiteX8" fmla="*/ 0 w 372572"/>
                    <a:gd name="connsiteY8" fmla="*/ 62419 h 467339"/>
                    <a:gd name="connsiteX9" fmla="*/ 59940 w 372572"/>
                    <a:gd name="connsiteY9" fmla="*/ 19000 h 467339"/>
                    <a:gd name="connsiteX10" fmla="*/ 147535 w 372572"/>
                    <a:gd name="connsiteY10" fmla="*/ 0 h 467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2572" h="467339">
                      <a:moveTo>
                        <a:pt x="147535" y="0"/>
                      </a:moveTo>
                      <a:cubicBezTo>
                        <a:pt x="271820" y="0"/>
                        <a:pt x="372572" y="108247"/>
                        <a:pt x="372572" y="241776"/>
                      </a:cubicBezTo>
                      <a:cubicBezTo>
                        <a:pt x="372572" y="341923"/>
                        <a:pt x="315899" y="427848"/>
                        <a:pt x="235130" y="464552"/>
                      </a:cubicBezTo>
                      <a:lnTo>
                        <a:pt x="226773" y="467339"/>
                      </a:lnTo>
                      <a:lnTo>
                        <a:pt x="236245" y="445437"/>
                      </a:lnTo>
                      <a:cubicBezTo>
                        <a:pt x="245644" y="410793"/>
                        <a:pt x="250842" y="372704"/>
                        <a:pt x="250842" y="332722"/>
                      </a:cubicBezTo>
                      <a:cubicBezTo>
                        <a:pt x="250842" y="172796"/>
                        <a:pt x="167680" y="43150"/>
                        <a:pt x="65095" y="43150"/>
                      </a:cubicBezTo>
                      <a:cubicBezTo>
                        <a:pt x="52272" y="43150"/>
                        <a:pt x="39752" y="45176"/>
                        <a:pt x="27661" y="49033"/>
                      </a:cubicBezTo>
                      <a:lnTo>
                        <a:pt x="0" y="62419"/>
                      </a:lnTo>
                      <a:lnTo>
                        <a:pt x="59940" y="19000"/>
                      </a:lnTo>
                      <a:cubicBezTo>
                        <a:pt x="86863" y="6766"/>
                        <a:pt x="116464" y="0"/>
                        <a:pt x="14753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CCE0BB36-907C-417A-97D8-82EA26B6884E}"/>
                    </a:ext>
                  </a:extLst>
                </p:cNvPr>
                <p:cNvSpPr/>
                <p:nvPr/>
              </p:nvSpPr>
              <p:spPr>
                <a:xfrm>
                  <a:off x="2924230" y="2984980"/>
                  <a:ext cx="51107" cy="29729"/>
                </a:xfrm>
                <a:custGeom>
                  <a:avLst/>
                  <a:gdLst>
                    <a:gd name="connsiteX0" fmla="*/ 51107 w 51107"/>
                    <a:gd name="connsiteY0" fmla="*/ 0 h 29729"/>
                    <a:gd name="connsiteX1" fmla="*/ 47010 w 51107"/>
                    <a:gd name="connsiteY1" fmla="*/ 15659 h 29729"/>
                    <a:gd name="connsiteX2" fmla="*/ 25553 w 51107"/>
                    <a:gd name="connsiteY2" fmla="*/ 29729 h 29729"/>
                    <a:gd name="connsiteX3" fmla="*/ 4097 w 51107"/>
                    <a:gd name="connsiteY3" fmla="*/ 15659 h 29729"/>
                    <a:gd name="connsiteX4" fmla="*/ 0 w 51107"/>
                    <a:gd name="connsiteY4" fmla="*/ 0 h 29729"/>
                    <a:gd name="connsiteX5" fmla="*/ 25553 w 51107"/>
                    <a:gd name="connsiteY5" fmla="*/ 10678 h 29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107" h="29729">
                      <a:moveTo>
                        <a:pt x="51107" y="0"/>
                      </a:moveTo>
                      <a:lnTo>
                        <a:pt x="47010" y="15659"/>
                      </a:lnTo>
                      <a:cubicBezTo>
                        <a:pt x="41519" y="24352"/>
                        <a:pt x="33933" y="29729"/>
                        <a:pt x="25553" y="29729"/>
                      </a:cubicBezTo>
                      <a:cubicBezTo>
                        <a:pt x="17174" y="29729"/>
                        <a:pt x="9588" y="24352"/>
                        <a:pt x="4097" y="15659"/>
                      </a:cubicBezTo>
                      <a:lnTo>
                        <a:pt x="0" y="0"/>
                      </a:lnTo>
                      <a:lnTo>
                        <a:pt x="25553" y="1067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3" name="フローチャート: 端子 685">
                  <a:extLst>
                    <a:ext uri="{FF2B5EF4-FFF2-40B4-BE49-F238E27FC236}">
                      <a16:creationId xmlns:a16="http://schemas.microsoft.com/office/drawing/2014/main" id="{69810798-6917-4CE0-A984-8A8EE87F5961}"/>
                    </a:ext>
                  </a:extLst>
                </p:cNvPr>
                <p:cNvSpPr/>
                <p:nvPr/>
              </p:nvSpPr>
              <p:spPr>
                <a:xfrm>
                  <a:off x="2878493" y="2862260"/>
                  <a:ext cx="142646" cy="38292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779B0EAF-4760-4272-BAC1-6B2A4E6FD8AC}"/>
                    </a:ext>
                  </a:extLst>
                </p:cNvPr>
                <p:cNvSpPr/>
                <p:nvPr/>
              </p:nvSpPr>
              <p:spPr>
                <a:xfrm rot="900000" flipH="1">
                  <a:off x="3131220" y="297989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4" name="四角形: 角を丸くする 333">
                <a:extLst>
                  <a:ext uri="{FF2B5EF4-FFF2-40B4-BE49-F238E27FC236}">
                    <a16:creationId xmlns:a16="http://schemas.microsoft.com/office/drawing/2014/main" id="{62990EF1-DF3B-48D7-9A6C-4515D25DD4EE}"/>
                  </a:ext>
                </a:extLst>
              </p:cNvPr>
              <p:cNvSpPr/>
              <p:nvPr/>
            </p:nvSpPr>
            <p:spPr bwMode="auto">
              <a:xfrm rot="531471">
                <a:off x="3420552" y="2743716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6305E25A-4CE8-4383-A594-8A6F7777A18F}"/>
                </a:ext>
              </a:extLst>
            </p:cNvPr>
            <p:cNvSpPr/>
            <p:nvPr/>
          </p:nvSpPr>
          <p:spPr bwMode="auto">
            <a:xfrm rot="16200000">
              <a:off x="300221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752EF5D1-E367-4BBC-8625-FB92E409E935}"/>
                </a:ext>
              </a:extLst>
            </p:cNvPr>
            <p:cNvSpPr/>
            <p:nvPr/>
          </p:nvSpPr>
          <p:spPr bwMode="auto">
            <a:xfrm rot="16200000">
              <a:off x="299499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BC711332-EFB6-46B3-9922-BE9A497D3C2A}"/>
                </a:ext>
              </a:extLst>
            </p:cNvPr>
            <p:cNvSpPr/>
            <p:nvPr/>
          </p:nvSpPr>
          <p:spPr bwMode="auto">
            <a:xfrm>
              <a:off x="2610199" y="3564936"/>
              <a:ext cx="494147" cy="251200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楕円 311">
              <a:extLst>
                <a:ext uri="{FF2B5EF4-FFF2-40B4-BE49-F238E27FC236}">
                  <a16:creationId xmlns:a16="http://schemas.microsoft.com/office/drawing/2014/main" id="{C1DD71B5-8059-4444-9A42-139FB63E4772}"/>
                </a:ext>
              </a:extLst>
            </p:cNvPr>
            <p:cNvSpPr/>
            <p:nvPr/>
          </p:nvSpPr>
          <p:spPr bwMode="auto">
            <a:xfrm>
              <a:off x="2610199" y="3558623"/>
              <a:ext cx="494147" cy="22767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381E433A-A066-4D88-BA43-48C0A58DF9CE}"/>
                </a:ext>
              </a:extLst>
            </p:cNvPr>
            <p:cNvSpPr/>
            <p:nvPr/>
          </p:nvSpPr>
          <p:spPr bwMode="auto">
            <a:xfrm>
              <a:off x="2621749" y="3569059"/>
              <a:ext cx="471047" cy="204929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349BA787-56CF-4C0A-8985-DBEA1E75255A}"/>
                </a:ext>
              </a:extLst>
            </p:cNvPr>
            <p:cNvSpPr/>
            <p:nvPr/>
          </p:nvSpPr>
          <p:spPr bwMode="auto">
            <a:xfrm>
              <a:off x="2621749" y="3568100"/>
              <a:ext cx="471047" cy="107417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90162A74-CDB3-4703-8AA4-AE5CDC071CAF}"/>
                </a:ext>
              </a:extLst>
            </p:cNvPr>
            <p:cNvSpPr/>
            <p:nvPr/>
          </p:nvSpPr>
          <p:spPr bwMode="auto">
            <a:xfrm rot="10800000">
              <a:off x="2698788" y="3333898"/>
              <a:ext cx="137394" cy="366974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FBDCED41-5443-4751-8331-92A053D28C54}"/>
                </a:ext>
              </a:extLst>
            </p:cNvPr>
            <p:cNvGrpSpPr/>
            <p:nvPr/>
          </p:nvGrpSpPr>
          <p:grpSpPr>
            <a:xfrm>
              <a:off x="2876207" y="3587283"/>
              <a:ext cx="146763" cy="113589"/>
              <a:chOff x="4036336" y="4008417"/>
              <a:chExt cx="510440" cy="395063"/>
            </a:xfrm>
          </p:grpSpPr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F2755A17-F67C-43A4-8B83-1658DD105FBC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33156161-EB72-4EF8-8ED8-13FCFD20839E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4EE4A8FF-2837-49CC-8204-D10B527E7AA1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93C3530A-6A2F-411D-8B03-8521C6C6FF0B}"/>
                </a:ext>
              </a:extLst>
            </p:cNvPr>
            <p:cNvGrpSpPr/>
            <p:nvPr/>
          </p:nvGrpSpPr>
          <p:grpSpPr>
            <a:xfrm>
              <a:off x="2544563" y="3416873"/>
              <a:ext cx="689917" cy="497725"/>
              <a:chOff x="662423" y="3416873"/>
              <a:chExt cx="689917" cy="497725"/>
            </a:xfrm>
          </p:grpSpPr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198A9C06-4931-4FA3-A16B-2558C11B8955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D2A602F7-0F3E-4DF7-B7CE-DC37D54498A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96700971-99A3-4995-9FAD-5C5867678DE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58122D69-D13B-4847-882D-A30E63BFDD3D}"/>
                  </a:ext>
                </a:extLst>
              </p:cNvPr>
              <p:cNvGrpSpPr/>
              <p:nvPr/>
            </p:nvGrpSpPr>
            <p:grpSpPr>
              <a:xfrm>
                <a:off x="1164833" y="3455681"/>
                <a:ext cx="187507" cy="262777"/>
                <a:chOff x="1295399" y="3047187"/>
                <a:chExt cx="277622" cy="389067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C3C15D6A-B53E-4EDE-A9A9-2495B9044C48}"/>
                    </a:ext>
                  </a:extLst>
                </p:cNvPr>
                <p:cNvSpPr/>
                <p:nvPr/>
              </p:nvSpPr>
              <p:spPr bwMode="auto">
                <a:xfrm>
                  <a:off x="1295399" y="3047187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14B6183C-00AD-44EE-96A6-AC08AF64C539}"/>
                    </a:ext>
                  </a:extLst>
                </p:cNvPr>
                <p:cNvSpPr/>
                <p:nvPr/>
              </p:nvSpPr>
              <p:spPr bwMode="auto">
                <a:xfrm>
                  <a:off x="1432563" y="3047190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C006C385-F3DB-4A23-B127-FCBDC1B6A854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D606380A-CEDC-42EF-89A4-28FFEFFA442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70D84020-2765-45E7-97F5-6BE600D5FF5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8" name="楕円 317">
              <a:extLst>
                <a:ext uri="{FF2B5EF4-FFF2-40B4-BE49-F238E27FC236}">
                  <a16:creationId xmlns:a16="http://schemas.microsoft.com/office/drawing/2014/main" id="{0435DDF0-2ACD-47E4-A9EB-87281966F50B}"/>
                </a:ext>
              </a:extLst>
            </p:cNvPr>
            <p:cNvSpPr/>
            <p:nvPr/>
          </p:nvSpPr>
          <p:spPr bwMode="auto">
            <a:xfrm>
              <a:off x="3412079" y="3413479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55BCDD19-69E6-4036-BBF2-75132D114B79}"/>
              </a:ext>
            </a:extLst>
          </p:cNvPr>
          <p:cNvGrpSpPr/>
          <p:nvPr/>
        </p:nvGrpSpPr>
        <p:grpSpPr>
          <a:xfrm>
            <a:off x="362490" y="2919292"/>
            <a:ext cx="1730260" cy="1305572"/>
            <a:chOff x="362490" y="2919292"/>
            <a:chExt cx="1730260" cy="1305572"/>
          </a:xfrm>
        </p:grpSpPr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C4D28977-AEE4-4203-B173-A446A753F5A6}"/>
                </a:ext>
              </a:extLst>
            </p:cNvPr>
            <p:cNvGrpSpPr/>
            <p:nvPr/>
          </p:nvGrpSpPr>
          <p:grpSpPr>
            <a:xfrm>
              <a:off x="362490" y="2933945"/>
              <a:ext cx="1730260" cy="1290919"/>
              <a:chOff x="2207687" y="2636675"/>
              <a:chExt cx="3239126" cy="1704187"/>
            </a:xfrm>
          </p:grpSpPr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3C3F3B1C-5D94-46EF-BF2C-ECCEF8E7F1FE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B50766D5-427C-4088-9EBF-FBB149EFCDD1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16390B9B-9C10-45B6-AF10-460A378FE4C6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A728042D-C75F-4A83-9C6F-43CB2D189B7D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430" name="楕円 2">
                  <a:extLst>
                    <a:ext uri="{FF2B5EF4-FFF2-40B4-BE49-F238E27FC236}">
                      <a16:creationId xmlns:a16="http://schemas.microsoft.com/office/drawing/2014/main" id="{6A87FFD7-FF65-414D-9D59-7A24263AAE5D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楕円 2">
                  <a:extLst>
                    <a:ext uri="{FF2B5EF4-FFF2-40B4-BE49-F238E27FC236}">
                      <a16:creationId xmlns:a16="http://schemas.microsoft.com/office/drawing/2014/main" id="{0B168DA1-C6EC-4A61-955D-A4BF56F4374E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楕円 2">
                  <a:extLst>
                    <a:ext uri="{FF2B5EF4-FFF2-40B4-BE49-F238E27FC236}">
                      <a16:creationId xmlns:a16="http://schemas.microsoft.com/office/drawing/2014/main" id="{FA76DF41-098A-4F27-B028-6E061686171C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楕円 2">
                  <a:extLst>
                    <a:ext uri="{FF2B5EF4-FFF2-40B4-BE49-F238E27FC236}">
                      <a16:creationId xmlns:a16="http://schemas.microsoft.com/office/drawing/2014/main" id="{FACE8BE6-1A0B-42BB-82AE-21F798881B8C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楕円 2">
                  <a:extLst>
                    <a:ext uri="{FF2B5EF4-FFF2-40B4-BE49-F238E27FC236}">
                      <a16:creationId xmlns:a16="http://schemas.microsoft.com/office/drawing/2014/main" id="{1ABDC5F5-B4A8-4388-B254-F35C2BFC1D49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楕円 2">
                  <a:extLst>
                    <a:ext uri="{FF2B5EF4-FFF2-40B4-BE49-F238E27FC236}">
                      <a16:creationId xmlns:a16="http://schemas.microsoft.com/office/drawing/2014/main" id="{35ACE2F9-5DB9-46A8-9191-D88CC252865F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楕円 2">
                  <a:extLst>
                    <a:ext uri="{FF2B5EF4-FFF2-40B4-BE49-F238E27FC236}">
                      <a16:creationId xmlns:a16="http://schemas.microsoft.com/office/drawing/2014/main" id="{5332A88A-B4EC-4DB9-83D2-DC934A666008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楕円 2">
                  <a:extLst>
                    <a:ext uri="{FF2B5EF4-FFF2-40B4-BE49-F238E27FC236}">
                      <a16:creationId xmlns:a16="http://schemas.microsoft.com/office/drawing/2014/main" id="{F5326719-0B92-4A9E-8D93-867F3455DF89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楕円 2">
                  <a:extLst>
                    <a:ext uri="{FF2B5EF4-FFF2-40B4-BE49-F238E27FC236}">
                      <a16:creationId xmlns:a16="http://schemas.microsoft.com/office/drawing/2014/main" id="{97680F1E-90F1-4188-B0F1-EB42829557E1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楕円 2">
                  <a:extLst>
                    <a:ext uri="{FF2B5EF4-FFF2-40B4-BE49-F238E27FC236}">
                      <a16:creationId xmlns:a16="http://schemas.microsoft.com/office/drawing/2014/main" id="{B08326B8-08F6-4B3D-AD5F-BECF67BF1FA8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楕円 2">
                  <a:extLst>
                    <a:ext uri="{FF2B5EF4-FFF2-40B4-BE49-F238E27FC236}">
                      <a16:creationId xmlns:a16="http://schemas.microsoft.com/office/drawing/2014/main" id="{212A1A85-AE25-4C6E-911C-A0192956115F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楕円 2">
                  <a:extLst>
                    <a:ext uri="{FF2B5EF4-FFF2-40B4-BE49-F238E27FC236}">
                      <a16:creationId xmlns:a16="http://schemas.microsoft.com/office/drawing/2014/main" id="{86389662-0597-4256-A534-E2A8B66557E6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楕円 2">
                  <a:extLst>
                    <a:ext uri="{FF2B5EF4-FFF2-40B4-BE49-F238E27FC236}">
                      <a16:creationId xmlns:a16="http://schemas.microsoft.com/office/drawing/2014/main" id="{DF2B0118-4008-4AB7-8166-2A6CB0D02101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E269501E-4031-4A5B-9C14-A7BA9C87AB52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DB836B01-34EB-4407-BE57-F3A67D390322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418" name="楕円 2">
                  <a:extLst>
                    <a:ext uri="{FF2B5EF4-FFF2-40B4-BE49-F238E27FC236}">
                      <a16:creationId xmlns:a16="http://schemas.microsoft.com/office/drawing/2014/main" id="{0E760690-B7B7-48EA-BC4F-4B7C0CDB4489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楕円 2">
                  <a:extLst>
                    <a:ext uri="{FF2B5EF4-FFF2-40B4-BE49-F238E27FC236}">
                      <a16:creationId xmlns:a16="http://schemas.microsoft.com/office/drawing/2014/main" id="{179C5A6B-0F44-4F21-987E-E57331C54E04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楕円 2">
                  <a:extLst>
                    <a:ext uri="{FF2B5EF4-FFF2-40B4-BE49-F238E27FC236}">
                      <a16:creationId xmlns:a16="http://schemas.microsoft.com/office/drawing/2014/main" id="{6134B1EA-4B27-4B4F-BC1B-6CA66159110F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楕円 2">
                  <a:extLst>
                    <a:ext uri="{FF2B5EF4-FFF2-40B4-BE49-F238E27FC236}">
                      <a16:creationId xmlns:a16="http://schemas.microsoft.com/office/drawing/2014/main" id="{61F1BF95-1EC8-40E5-AA78-2A503FCB27BC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楕円 2">
                  <a:extLst>
                    <a:ext uri="{FF2B5EF4-FFF2-40B4-BE49-F238E27FC236}">
                      <a16:creationId xmlns:a16="http://schemas.microsoft.com/office/drawing/2014/main" id="{8E3493CE-641F-4C66-A520-BFBEAEF0AA9C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楕円 2">
                  <a:extLst>
                    <a:ext uri="{FF2B5EF4-FFF2-40B4-BE49-F238E27FC236}">
                      <a16:creationId xmlns:a16="http://schemas.microsoft.com/office/drawing/2014/main" id="{97589143-6757-40E2-8323-83B8AB8E5C59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楕円 2">
                  <a:extLst>
                    <a:ext uri="{FF2B5EF4-FFF2-40B4-BE49-F238E27FC236}">
                      <a16:creationId xmlns:a16="http://schemas.microsoft.com/office/drawing/2014/main" id="{88F1205B-A77E-4736-8F0B-4D718C21506A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楕円 2">
                  <a:extLst>
                    <a:ext uri="{FF2B5EF4-FFF2-40B4-BE49-F238E27FC236}">
                      <a16:creationId xmlns:a16="http://schemas.microsoft.com/office/drawing/2014/main" id="{1C5E9824-156A-48EA-BC6A-79FB71CE88B7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楕円 2">
                  <a:extLst>
                    <a:ext uri="{FF2B5EF4-FFF2-40B4-BE49-F238E27FC236}">
                      <a16:creationId xmlns:a16="http://schemas.microsoft.com/office/drawing/2014/main" id="{5B43E88D-8824-46E4-86B0-C38FC76F2450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楕円 2">
                  <a:extLst>
                    <a:ext uri="{FF2B5EF4-FFF2-40B4-BE49-F238E27FC236}">
                      <a16:creationId xmlns:a16="http://schemas.microsoft.com/office/drawing/2014/main" id="{3758D272-08A6-4663-8EFE-B2F11BDC9911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楕円 2">
                  <a:extLst>
                    <a:ext uri="{FF2B5EF4-FFF2-40B4-BE49-F238E27FC236}">
                      <a16:creationId xmlns:a16="http://schemas.microsoft.com/office/drawing/2014/main" id="{387DD8D4-DFA6-4961-890E-FA931156246B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楕円 2">
                  <a:extLst>
                    <a:ext uri="{FF2B5EF4-FFF2-40B4-BE49-F238E27FC236}">
                      <a16:creationId xmlns:a16="http://schemas.microsoft.com/office/drawing/2014/main" id="{286941CE-E57C-4A43-88CE-F0A8F3661808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747766B3-F5BA-4422-95D7-0C49AB635DA4}"/>
                </a:ext>
              </a:extLst>
            </p:cNvPr>
            <p:cNvGrpSpPr/>
            <p:nvPr/>
          </p:nvGrpSpPr>
          <p:grpSpPr>
            <a:xfrm>
              <a:off x="1375885" y="2919292"/>
              <a:ext cx="614724" cy="976449"/>
              <a:chOff x="1412633" y="2743716"/>
              <a:chExt cx="614724" cy="976449"/>
            </a:xfrm>
          </p:grpSpPr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206A6344-C1FE-4B88-A403-70B187B56685}"/>
                  </a:ext>
                </a:extLst>
              </p:cNvPr>
              <p:cNvSpPr/>
              <p:nvPr/>
            </p:nvSpPr>
            <p:spPr bwMode="auto">
              <a:xfrm>
                <a:off x="146490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6125B137-BC49-4807-818D-A6443FCB517A}"/>
                  </a:ext>
                </a:extLst>
              </p:cNvPr>
              <p:cNvSpPr/>
              <p:nvPr/>
            </p:nvSpPr>
            <p:spPr>
              <a:xfrm>
                <a:off x="161289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57FCB26D-3DBC-449D-A7B2-563DCCE90147}"/>
                  </a:ext>
                </a:extLst>
              </p:cNvPr>
              <p:cNvGrpSpPr/>
              <p:nvPr/>
            </p:nvGrpSpPr>
            <p:grpSpPr>
              <a:xfrm>
                <a:off x="1412633" y="2753147"/>
                <a:ext cx="614724" cy="733854"/>
                <a:chOff x="1412633" y="3596013"/>
                <a:chExt cx="614724" cy="733854"/>
              </a:xfrm>
            </p:grpSpPr>
            <p:sp>
              <p:nvSpPr>
                <p:cNvPr id="405" name="フリーフォーム 1168">
                  <a:extLst>
                    <a:ext uri="{FF2B5EF4-FFF2-40B4-BE49-F238E27FC236}">
                      <a16:creationId xmlns:a16="http://schemas.microsoft.com/office/drawing/2014/main" id="{EE767F72-5855-49F6-AC6F-4D1AAB0CC1D8}"/>
                    </a:ext>
                  </a:extLst>
                </p:cNvPr>
                <p:cNvSpPr/>
                <p:nvPr/>
              </p:nvSpPr>
              <p:spPr>
                <a:xfrm rot="600141">
                  <a:off x="1412633" y="4044663"/>
                  <a:ext cx="67694" cy="118970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B935C89D-AD69-441C-A1F0-67D63761AB86}"/>
                    </a:ext>
                  </a:extLst>
                </p:cNvPr>
                <p:cNvSpPr/>
                <p:nvPr/>
              </p:nvSpPr>
              <p:spPr>
                <a:xfrm>
                  <a:off x="1440386" y="3735721"/>
                  <a:ext cx="484978" cy="594146"/>
                </a:xfrm>
                <a:custGeom>
                  <a:avLst/>
                  <a:gdLst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71023 w 484978"/>
                    <a:gd name="connsiteY3" fmla="*/ 507135 h 594146"/>
                    <a:gd name="connsiteX4" fmla="*/ 68283 w 484978"/>
                    <a:gd name="connsiteY4" fmla="*/ 503066 h 594146"/>
                    <a:gd name="connsiteX5" fmla="*/ 105809 w 484978"/>
                    <a:gd name="connsiteY5" fmla="*/ 496918 h 594146"/>
                    <a:gd name="connsiteX6" fmla="*/ 134002 w 484978"/>
                    <a:gd name="connsiteY6" fmla="*/ 474615 h 594146"/>
                    <a:gd name="connsiteX7" fmla="*/ 96109 w 484978"/>
                    <a:gd name="connsiteY7" fmla="*/ 480781 h 594146"/>
                    <a:gd name="connsiteX8" fmla="*/ 54593 w 484978"/>
                    <a:gd name="connsiteY8" fmla="*/ 482739 h 594146"/>
                    <a:gd name="connsiteX9" fmla="*/ 41413 w 484978"/>
                    <a:gd name="connsiteY9" fmla="*/ 463170 h 594146"/>
                    <a:gd name="connsiteX10" fmla="*/ 0 w 484978"/>
                    <a:gd name="connsiteY10" fmla="*/ 297073 h 594146"/>
                    <a:gd name="connsiteX11" fmla="*/ 242489 w 484978"/>
                    <a:gd name="connsiteY11" fmla="*/ 0 h 594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4978" h="594146">
                      <a:moveTo>
                        <a:pt x="242489" y="0"/>
                      </a:moveTo>
                      <a:cubicBezTo>
                        <a:pt x="376412" y="0"/>
                        <a:pt x="484978" y="133004"/>
                        <a:pt x="484978" y="297073"/>
                      </a:cubicBezTo>
                      <a:cubicBezTo>
                        <a:pt x="484978" y="461142"/>
                        <a:pt x="376412" y="594146"/>
                        <a:pt x="242489" y="594146"/>
                      </a:cubicBezTo>
                      <a:cubicBezTo>
                        <a:pt x="175528" y="594146"/>
                        <a:pt x="114905" y="560895"/>
                        <a:pt x="71023" y="507135"/>
                      </a:cubicBezTo>
                      <a:lnTo>
                        <a:pt x="68283" y="503066"/>
                      </a:lnTo>
                      <a:lnTo>
                        <a:pt x="105809" y="496918"/>
                      </a:lnTo>
                      <a:cubicBezTo>
                        <a:pt x="120262" y="491411"/>
                        <a:pt x="130507" y="483647"/>
                        <a:pt x="134002" y="474615"/>
                      </a:cubicBezTo>
                      <a:cubicBezTo>
                        <a:pt x="122611" y="477351"/>
                        <a:pt x="109847" y="479408"/>
                        <a:pt x="96109" y="480781"/>
                      </a:cubicBezTo>
                      <a:lnTo>
                        <a:pt x="54593" y="482739"/>
                      </a:lnTo>
                      <a:lnTo>
                        <a:pt x="41413" y="463170"/>
                      </a:lnTo>
                      <a:cubicBezTo>
                        <a:pt x="15267" y="415756"/>
                        <a:pt x="0" y="358599"/>
                        <a:pt x="0" y="297073"/>
                      </a:cubicBezTo>
                      <a:cubicBezTo>
                        <a:pt x="0" y="133004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E471EECF-95EC-48DC-A37D-9769C63F5D72}"/>
                    </a:ext>
                  </a:extLst>
                </p:cNvPr>
                <p:cNvSpPr/>
                <p:nvPr/>
              </p:nvSpPr>
              <p:spPr>
                <a:xfrm>
                  <a:off x="1488786" y="4031991"/>
                  <a:ext cx="100826" cy="33608"/>
                </a:xfrm>
                <a:custGeom>
                  <a:avLst/>
                  <a:gdLst>
                    <a:gd name="connsiteX0" fmla="*/ 100826 w 100826"/>
                    <a:gd name="connsiteY0" fmla="*/ 0 h 33608"/>
                    <a:gd name="connsiteX1" fmla="*/ 89874 w 100826"/>
                    <a:gd name="connsiteY1" fmla="*/ 20769 h 33608"/>
                    <a:gd name="connsiteX2" fmla="*/ 50413 w 100826"/>
                    <a:gd name="connsiteY2" fmla="*/ 33608 h 33608"/>
                    <a:gd name="connsiteX3" fmla="*/ 10952 w 100826"/>
                    <a:gd name="connsiteY3" fmla="*/ 20769 h 33608"/>
                    <a:gd name="connsiteX4" fmla="*/ 0 w 100826"/>
                    <a:gd name="connsiteY4" fmla="*/ 0 h 33608"/>
                    <a:gd name="connsiteX5" fmla="*/ 50413 w 100826"/>
                    <a:gd name="connsiteY5" fmla="*/ 12177 h 33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826" h="33608">
                      <a:moveTo>
                        <a:pt x="100826" y="0"/>
                      </a:moveTo>
                      <a:lnTo>
                        <a:pt x="89874" y="20769"/>
                      </a:lnTo>
                      <a:cubicBezTo>
                        <a:pt x="79775" y="28702"/>
                        <a:pt x="65824" y="33608"/>
                        <a:pt x="50413" y="33608"/>
                      </a:cubicBezTo>
                      <a:cubicBezTo>
                        <a:pt x="35003" y="33608"/>
                        <a:pt x="21051" y="28702"/>
                        <a:pt x="10952" y="20769"/>
                      </a:cubicBezTo>
                      <a:lnTo>
                        <a:pt x="0" y="0"/>
                      </a:lnTo>
                      <a:lnTo>
                        <a:pt x="50413" y="12177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8" name="フリーフォーム 1176">
                  <a:extLst>
                    <a:ext uri="{FF2B5EF4-FFF2-40B4-BE49-F238E27FC236}">
                      <a16:creationId xmlns:a16="http://schemas.microsoft.com/office/drawing/2014/main" id="{4CBA09EC-592A-49C7-A60D-D4D2EA36DC09}"/>
                    </a:ext>
                  </a:extLst>
                </p:cNvPr>
                <p:cNvSpPr/>
                <p:nvPr/>
              </p:nvSpPr>
              <p:spPr>
                <a:xfrm>
                  <a:off x="1467702" y="3896276"/>
                  <a:ext cx="161768" cy="62578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C530544C-B181-4B9D-B607-5DDBAD8F2420}"/>
                    </a:ext>
                  </a:extLst>
                </p:cNvPr>
                <p:cNvSpPr/>
                <p:nvPr/>
              </p:nvSpPr>
              <p:spPr bwMode="auto">
                <a:xfrm>
                  <a:off x="1429783" y="3596013"/>
                  <a:ext cx="597574" cy="533909"/>
                </a:xfrm>
                <a:custGeom>
                  <a:avLst/>
                  <a:gdLst>
                    <a:gd name="connsiteX0" fmla="*/ 269016 w 597574"/>
                    <a:gd name="connsiteY0" fmla="*/ 247 h 533909"/>
                    <a:gd name="connsiteX1" fmla="*/ 270137 w 597574"/>
                    <a:gd name="connsiteY1" fmla="*/ 618 h 533909"/>
                    <a:gd name="connsiteX2" fmla="*/ 271258 w 597574"/>
                    <a:gd name="connsiteY2" fmla="*/ 247 h 533909"/>
                    <a:gd name="connsiteX3" fmla="*/ 303845 w 597574"/>
                    <a:gd name="connsiteY3" fmla="*/ 17950 h 533909"/>
                    <a:gd name="connsiteX4" fmla="*/ 304262 w 597574"/>
                    <a:gd name="connsiteY4" fmla="*/ 17529 h 533909"/>
                    <a:gd name="connsiteX5" fmla="*/ 318209 w 597574"/>
                    <a:gd name="connsiteY5" fmla="*/ 3410 h 533909"/>
                    <a:gd name="connsiteX6" fmla="*/ 336171 w 597574"/>
                    <a:gd name="connsiteY6" fmla="*/ 452 h 533909"/>
                    <a:gd name="connsiteX7" fmla="*/ 351519 w 597574"/>
                    <a:gd name="connsiteY7" fmla="*/ 8606 h 533909"/>
                    <a:gd name="connsiteX8" fmla="*/ 361998 w 597574"/>
                    <a:gd name="connsiteY8" fmla="*/ 24876 h 533909"/>
                    <a:gd name="connsiteX9" fmla="*/ 362237 w 597574"/>
                    <a:gd name="connsiteY9" fmla="*/ 25246 h 533909"/>
                    <a:gd name="connsiteX10" fmla="*/ 415921 w 597574"/>
                    <a:gd name="connsiteY10" fmla="*/ 19131 h 533909"/>
                    <a:gd name="connsiteX11" fmla="*/ 429115 w 597574"/>
                    <a:gd name="connsiteY11" fmla="*/ 38802 h 533909"/>
                    <a:gd name="connsiteX12" fmla="*/ 429130 w 597574"/>
                    <a:gd name="connsiteY12" fmla="*/ 38824 h 533909"/>
                    <a:gd name="connsiteX13" fmla="*/ 495477 w 597574"/>
                    <a:gd name="connsiteY13" fmla="*/ 51904 h 533909"/>
                    <a:gd name="connsiteX14" fmla="*/ 509115 w 597574"/>
                    <a:gd name="connsiteY14" fmla="*/ 109156 h 533909"/>
                    <a:gd name="connsiteX15" fmla="*/ 509408 w 597574"/>
                    <a:gd name="connsiteY15" fmla="*/ 110207 h 533909"/>
                    <a:gd name="connsiteX16" fmla="*/ 540025 w 597574"/>
                    <a:gd name="connsiteY16" fmla="*/ 150076 h 533909"/>
                    <a:gd name="connsiteX17" fmla="*/ 539003 w 597574"/>
                    <a:gd name="connsiteY17" fmla="*/ 157971 h 533909"/>
                    <a:gd name="connsiteX18" fmla="*/ 554183 w 597574"/>
                    <a:gd name="connsiteY18" fmla="*/ 159211 h 533909"/>
                    <a:gd name="connsiteX19" fmla="*/ 586002 w 597574"/>
                    <a:gd name="connsiteY19" fmla="*/ 200070 h 533909"/>
                    <a:gd name="connsiteX20" fmla="*/ 575877 w 597574"/>
                    <a:gd name="connsiteY20" fmla="*/ 256939 h 533909"/>
                    <a:gd name="connsiteX21" fmla="*/ 597256 w 597574"/>
                    <a:gd name="connsiteY21" fmla="*/ 315285 h 533909"/>
                    <a:gd name="connsiteX22" fmla="*/ 558214 w 597574"/>
                    <a:gd name="connsiteY22" fmla="*/ 367144 h 533909"/>
                    <a:gd name="connsiteX23" fmla="*/ 557840 w 597574"/>
                    <a:gd name="connsiteY23" fmla="*/ 368512 h 533909"/>
                    <a:gd name="connsiteX24" fmla="*/ 540448 w 597574"/>
                    <a:gd name="connsiteY24" fmla="*/ 442984 h 533909"/>
                    <a:gd name="connsiteX25" fmla="*/ 525596 w 597574"/>
                    <a:gd name="connsiteY25" fmla="*/ 458336 h 533909"/>
                    <a:gd name="connsiteX26" fmla="*/ 528837 w 597574"/>
                    <a:gd name="connsiteY26" fmla="*/ 474389 h 533909"/>
                    <a:gd name="connsiteX27" fmla="*/ 469317 w 597574"/>
                    <a:gd name="connsiteY27" fmla="*/ 533909 h 533909"/>
                    <a:gd name="connsiteX28" fmla="*/ 427230 w 597574"/>
                    <a:gd name="connsiteY28" fmla="*/ 516476 h 533909"/>
                    <a:gd name="connsiteX29" fmla="*/ 419857 w 597574"/>
                    <a:gd name="connsiteY29" fmla="*/ 505540 h 533909"/>
                    <a:gd name="connsiteX30" fmla="*/ 400459 w 597574"/>
                    <a:gd name="connsiteY30" fmla="*/ 518618 h 533909"/>
                    <a:gd name="connsiteX31" fmla="*/ 367832 w 597574"/>
                    <a:gd name="connsiteY31" fmla="*/ 525205 h 533909"/>
                    <a:gd name="connsiteX32" fmla="*/ 284012 w 597574"/>
                    <a:gd name="connsiteY32" fmla="*/ 441385 h 533909"/>
                    <a:gd name="connsiteX33" fmla="*/ 308562 w 597574"/>
                    <a:gd name="connsiteY33" fmla="*/ 382115 h 533909"/>
                    <a:gd name="connsiteX34" fmla="*/ 309957 w 597574"/>
                    <a:gd name="connsiteY34" fmla="*/ 381175 h 533909"/>
                    <a:gd name="connsiteX35" fmla="*/ 305786 w 597574"/>
                    <a:gd name="connsiteY35" fmla="*/ 378363 h 533909"/>
                    <a:gd name="connsiteX36" fmla="*/ 296856 w 597574"/>
                    <a:gd name="connsiteY36" fmla="*/ 365118 h 533909"/>
                    <a:gd name="connsiteX37" fmla="*/ 290079 w 597574"/>
                    <a:gd name="connsiteY37" fmla="*/ 369688 h 533909"/>
                    <a:gd name="connsiteX38" fmla="*/ 266911 w 597574"/>
                    <a:gd name="connsiteY38" fmla="*/ 374365 h 533909"/>
                    <a:gd name="connsiteX39" fmla="*/ 212068 w 597574"/>
                    <a:gd name="connsiteY39" fmla="*/ 338013 h 533909"/>
                    <a:gd name="connsiteX40" fmla="*/ 207500 w 597574"/>
                    <a:gd name="connsiteY40" fmla="*/ 315385 h 533909"/>
                    <a:gd name="connsiteX41" fmla="*/ 187623 w 597574"/>
                    <a:gd name="connsiteY41" fmla="*/ 329602 h 533909"/>
                    <a:gd name="connsiteX42" fmla="*/ 130735 w 597574"/>
                    <a:gd name="connsiteY42" fmla="*/ 300144 h 533909"/>
                    <a:gd name="connsiteX43" fmla="*/ 46230 w 597574"/>
                    <a:gd name="connsiteY43" fmla="*/ 271038 h 533909"/>
                    <a:gd name="connsiteX44" fmla="*/ 9075 w 597574"/>
                    <a:gd name="connsiteY44" fmla="*/ 238649 h 533909"/>
                    <a:gd name="connsiteX45" fmla="*/ 17014 w 597574"/>
                    <a:gd name="connsiteY45" fmla="*/ 194930 h 533909"/>
                    <a:gd name="connsiteX46" fmla="*/ 250 w 597574"/>
                    <a:gd name="connsiteY46" fmla="*/ 150075 h 533909"/>
                    <a:gd name="connsiteX47" fmla="*/ 30866 w 597574"/>
                    <a:gd name="connsiteY47" fmla="*/ 110207 h 533909"/>
                    <a:gd name="connsiteX48" fmla="*/ 31159 w 597574"/>
                    <a:gd name="connsiteY48" fmla="*/ 109156 h 533909"/>
                    <a:gd name="connsiteX49" fmla="*/ 44797 w 597574"/>
                    <a:gd name="connsiteY49" fmla="*/ 51904 h 533909"/>
                    <a:gd name="connsiteX50" fmla="*/ 111144 w 597574"/>
                    <a:gd name="connsiteY50" fmla="*/ 38824 h 533909"/>
                    <a:gd name="connsiteX51" fmla="*/ 111159 w 597574"/>
                    <a:gd name="connsiteY51" fmla="*/ 38802 h 533909"/>
                    <a:gd name="connsiteX52" fmla="*/ 124353 w 597574"/>
                    <a:gd name="connsiteY52" fmla="*/ 19131 h 533909"/>
                    <a:gd name="connsiteX53" fmla="*/ 178037 w 597574"/>
                    <a:gd name="connsiteY53" fmla="*/ 25246 h 533909"/>
                    <a:gd name="connsiteX54" fmla="*/ 178276 w 597574"/>
                    <a:gd name="connsiteY54" fmla="*/ 24876 h 533909"/>
                    <a:gd name="connsiteX55" fmla="*/ 188755 w 597574"/>
                    <a:gd name="connsiteY55" fmla="*/ 8606 h 533909"/>
                    <a:gd name="connsiteX56" fmla="*/ 204103 w 597574"/>
                    <a:gd name="connsiteY56" fmla="*/ 452 h 533909"/>
                    <a:gd name="connsiteX57" fmla="*/ 222065 w 597574"/>
                    <a:gd name="connsiteY57" fmla="*/ 3410 h 533909"/>
                    <a:gd name="connsiteX58" fmla="*/ 236012 w 597574"/>
                    <a:gd name="connsiteY58" fmla="*/ 17529 h 533909"/>
                    <a:gd name="connsiteX59" fmla="*/ 236429 w 597574"/>
                    <a:gd name="connsiteY59" fmla="*/ 17950 h 533909"/>
                    <a:gd name="connsiteX60" fmla="*/ 269016 w 597574"/>
                    <a:gd name="connsiteY60" fmla="*/ 247 h 533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597574" h="533909">
                      <a:moveTo>
                        <a:pt x="269016" y="247"/>
                      </a:moveTo>
                      <a:lnTo>
                        <a:pt x="270137" y="618"/>
                      </a:lnTo>
                      <a:lnTo>
                        <a:pt x="271258" y="247"/>
                      </a:lnTo>
                      <a:cubicBezTo>
                        <a:pt x="283411" y="-1110"/>
                        <a:pt x="295641" y="5212"/>
                        <a:pt x="303845" y="17950"/>
                      </a:cubicBezTo>
                      <a:lnTo>
                        <a:pt x="304262" y="17529"/>
                      </a:lnTo>
                      <a:lnTo>
                        <a:pt x="318209" y="3410"/>
                      </a:lnTo>
                      <a:cubicBezTo>
                        <a:pt x="323796" y="387"/>
                        <a:pt x="329982" y="-706"/>
                        <a:pt x="336171" y="452"/>
                      </a:cubicBezTo>
                      <a:cubicBezTo>
                        <a:pt x="341795" y="1503"/>
                        <a:pt x="347043" y="4347"/>
                        <a:pt x="351519" y="8606"/>
                      </a:cubicBezTo>
                      <a:lnTo>
                        <a:pt x="361998" y="24876"/>
                      </a:lnTo>
                      <a:lnTo>
                        <a:pt x="362237" y="25246"/>
                      </a:lnTo>
                      <a:cubicBezTo>
                        <a:pt x="377328" y="5626"/>
                        <a:pt x="399961" y="4549"/>
                        <a:pt x="415921" y="19131"/>
                      </a:cubicBezTo>
                      <a:lnTo>
                        <a:pt x="429115" y="38802"/>
                      </a:lnTo>
                      <a:lnTo>
                        <a:pt x="429130" y="38824"/>
                      </a:lnTo>
                      <a:cubicBezTo>
                        <a:pt x="450826" y="22062"/>
                        <a:pt x="478443" y="27501"/>
                        <a:pt x="495477" y="51904"/>
                      </a:cubicBezTo>
                      <a:cubicBezTo>
                        <a:pt x="506257" y="67354"/>
                        <a:pt x="511260" y="88344"/>
                        <a:pt x="509115" y="109156"/>
                      </a:cubicBezTo>
                      <a:cubicBezTo>
                        <a:pt x="509210" y="109509"/>
                        <a:pt x="509313" y="109854"/>
                        <a:pt x="509408" y="110207"/>
                      </a:cubicBezTo>
                      <a:cubicBezTo>
                        <a:pt x="525381" y="112386"/>
                        <a:pt x="538094" y="128941"/>
                        <a:pt x="540025" y="150076"/>
                      </a:cubicBezTo>
                      <a:lnTo>
                        <a:pt x="539003" y="157971"/>
                      </a:lnTo>
                      <a:lnTo>
                        <a:pt x="554183" y="159211"/>
                      </a:lnTo>
                      <a:cubicBezTo>
                        <a:pt x="569101" y="164100"/>
                        <a:pt x="581498" y="179309"/>
                        <a:pt x="586002" y="200070"/>
                      </a:cubicBezTo>
                      <a:cubicBezTo>
                        <a:pt x="590352" y="220097"/>
                        <a:pt x="586506" y="241712"/>
                        <a:pt x="575877" y="256939"/>
                      </a:cubicBezTo>
                      <a:cubicBezTo>
                        <a:pt x="590957" y="268883"/>
                        <a:pt x="599356" y="291805"/>
                        <a:pt x="597256" y="315285"/>
                      </a:cubicBezTo>
                      <a:cubicBezTo>
                        <a:pt x="594793" y="342776"/>
                        <a:pt x="578583" y="364311"/>
                        <a:pt x="558214" y="367144"/>
                      </a:cubicBezTo>
                      <a:cubicBezTo>
                        <a:pt x="558092" y="367604"/>
                        <a:pt x="557961" y="368053"/>
                        <a:pt x="557840" y="368512"/>
                      </a:cubicBezTo>
                      <a:cubicBezTo>
                        <a:pt x="560575" y="395584"/>
                        <a:pt x="554196" y="422886"/>
                        <a:pt x="540448" y="442984"/>
                      </a:cubicBezTo>
                      <a:lnTo>
                        <a:pt x="525596" y="458336"/>
                      </a:lnTo>
                      <a:lnTo>
                        <a:pt x="528837" y="474389"/>
                      </a:lnTo>
                      <a:cubicBezTo>
                        <a:pt x="528837" y="507261"/>
                        <a:pt x="502189" y="533909"/>
                        <a:pt x="469317" y="533909"/>
                      </a:cubicBezTo>
                      <a:cubicBezTo>
                        <a:pt x="452881" y="533909"/>
                        <a:pt x="438001" y="527247"/>
                        <a:pt x="427230" y="516476"/>
                      </a:cubicBezTo>
                      <a:lnTo>
                        <a:pt x="419857" y="505540"/>
                      </a:lnTo>
                      <a:lnTo>
                        <a:pt x="400459" y="518618"/>
                      </a:lnTo>
                      <a:cubicBezTo>
                        <a:pt x="390431" y="522860"/>
                        <a:pt x="379405" y="525205"/>
                        <a:pt x="367832" y="525205"/>
                      </a:cubicBezTo>
                      <a:cubicBezTo>
                        <a:pt x="321539" y="525205"/>
                        <a:pt x="284012" y="487678"/>
                        <a:pt x="284012" y="441385"/>
                      </a:cubicBezTo>
                      <a:cubicBezTo>
                        <a:pt x="284012" y="418239"/>
                        <a:pt x="293394" y="397284"/>
                        <a:pt x="308562" y="382115"/>
                      </a:cubicBezTo>
                      <a:lnTo>
                        <a:pt x="309957" y="381175"/>
                      </a:lnTo>
                      <a:lnTo>
                        <a:pt x="305786" y="378363"/>
                      </a:lnTo>
                      <a:lnTo>
                        <a:pt x="296856" y="365118"/>
                      </a:lnTo>
                      <a:lnTo>
                        <a:pt x="290079" y="369688"/>
                      </a:lnTo>
                      <a:cubicBezTo>
                        <a:pt x="282958" y="372699"/>
                        <a:pt x="275129" y="374365"/>
                        <a:pt x="266911" y="374365"/>
                      </a:cubicBezTo>
                      <a:cubicBezTo>
                        <a:pt x="242257" y="374365"/>
                        <a:pt x="221104" y="359375"/>
                        <a:pt x="212068" y="338013"/>
                      </a:cubicBezTo>
                      <a:lnTo>
                        <a:pt x="207500" y="315385"/>
                      </a:lnTo>
                      <a:lnTo>
                        <a:pt x="187623" y="329602"/>
                      </a:lnTo>
                      <a:cubicBezTo>
                        <a:pt x="165871" y="336499"/>
                        <a:pt x="143170" y="324746"/>
                        <a:pt x="130735" y="300144"/>
                      </a:cubicBezTo>
                      <a:cubicBezTo>
                        <a:pt x="101384" y="323496"/>
                        <a:pt x="63264" y="310370"/>
                        <a:pt x="46230" y="271038"/>
                      </a:cubicBezTo>
                      <a:cubicBezTo>
                        <a:pt x="29497" y="273624"/>
                        <a:pt x="13785" y="259931"/>
                        <a:pt x="9075" y="238649"/>
                      </a:cubicBezTo>
                      <a:cubicBezTo>
                        <a:pt x="5663" y="223253"/>
                        <a:pt x="8679" y="206637"/>
                        <a:pt x="17014" y="194930"/>
                      </a:cubicBezTo>
                      <a:cubicBezTo>
                        <a:pt x="5189" y="185748"/>
                        <a:pt x="-1397" y="168126"/>
                        <a:pt x="250" y="150075"/>
                      </a:cubicBezTo>
                      <a:cubicBezTo>
                        <a:pt x="2181" y="128941"/>
                        <a:pt x="14893" y="112386"/>
                        <a:pt x="30866" y="110207"/>
                      </a:cubicBezTo>
                      <a:cubicBezTo>
                        <a:pt x="30961" y="109854"/>
                        <a:pt x="31064" y="109509"/>
                        <a:pt x="31159" y="109156"/>
                      </a:cubicBezTo>
                      <a:cubicBezTo>
                        <a:pt x="29014" y="88344"/>
                        <a:pt x="34017" y="67354"/>
                        <a:pt x="44797" y="51904"/>
                      </a:cubicBezTo>
                      <a:cubicBezTo>
                        <a:pt x="61831" y="27501"/>
                        <a:pt x="89448" y="22062"/>
                        <a:pt x="111144" y="38824"/>
                      </a:cubicBezTo>
                      <a:lnTo>
                        <a:pt x="111159" y="38802"/>
                      </a:lnTo>
                      <a:lnTo>
                        <a:pt x="124353" y="19131"/>
                      </a:lnTo>
                      <a:cubicBezTo>
                        <a:pt x="140313" y="4549"/>
                        <a:pt x="162946" y="5626"/>
                        <a:pt x="178037" y="25246"/>
                      </a:cubicBezTo>
                      <a:lnTo>
                        <a:pt x="178276" y="24876"/>
                      </a:lnTo>
                      <a:lnTo>
                        <a:pt x="188755" y="8606"/>
                      </a:lnTo>
                      <a:cubicBezTo>
                        <a:pt x="193231" y="4347"/>
                        <a:pt x="198479" y="1503"/>
                        <a:pt x="204103" y="452"/>
                      </a:cubicBezTo>
                      <a:cubicBezTo>
                        <a:pt x="210292" y="-706"/>
                        <a:pt x="216478" y="387"/>
                        <a:pt x="222065" y="3410"/>
                      </a:cubicBezTo>
                      <a:lnTo>
                        <a:pt x="236012" y="17529"/>
                      </a:lnTo>
                      <a:lnTo>
                        <a:pt x="236429" y="17950"/>
                      </a:lnTo>
                      <a:cubicBezTo>
                        <a:pt x="244633" y="5212"/>
                        <a:pt x="256863" y="-1110"/>
                        <a:pt x="269016" y="24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D889B8B0-86AC-466A-A109-BBA532C9AEA8}"/>
                    </a:ext>
                  </a:extLst>
                </p:cNvPr>
                <p:cNvSpPr/>
                <p:nvPr/>
              </p:nvSpPr>
              <p:spPr>
                <a:xfrm rot="900000" flipH="1">
                  <a:off x="1676159" y="398160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1" name="月 410">
                  <a:extLst>
                    <a:ext uri="{FF2B5EF4-FFF2-40B4-BE49-F238E27FC236}">
                      <a16:creationId xmlns:a16="http://schemas.microsoft.com/office/drawing/2014/main" id="{9FB8109C-2803-4000-9F0E-22C4F54992B0}"/>
                    </a:ext>
                  </a:extLst>
                </p:cNvPr>
                <p:cNvSpPr/>
                <p:nvPr/>
              </p:nvSpPr>
              <p:spPr bwMode="auto">
                <a:xfrm flipH="1">
                  <a:off x="1671420" y="3840178"/>
                  <a:ext cx="94092" cy="203834"/>
                </a:xfrm>
                <a:prstGeom prst="moon">
                  <a:avLst>
                    <a:gd name="adj" fmla="val 72778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04" name="四角形: 角を丸くする 403">
                <a:extLst>
                  <a:ext uri="{FF2B5EF4-FFF2-40B4-BE49-F238E27FC236}">
                    <a16:creationId xmlns:a16="http://schemas.microsoft.com/office/drawing/2014/main" id="{09B57F49-827B-48A4-B291-EB835EA2CB99}"/>
                  </a:ext>
                </a:extLst>
              </p:cNvPr>
              <p:cNvSpPr/>
              <p:nvPr/>
            </p:nvSpPr>
            <p:spPr bwMode="auto">
              <a:xfrm rot="531471">
                <a:off x="1530792" y="2743716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3FA8FB90-0AB3-4FE4-A34A-0C326E39F2DC}"/>
                </a:ext>
              </a:extLst>
            </p:cNvPr>
            <p:cNvSpPr/>
            <p:nvPr/>
          </p:nvSpPr>
          <p:spPr bwMode="auto">
            <a:xfrm rot="16200000">
              <a:off x="111245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90A4C277-C6C1-467A-8EFD-12E4AA4CC850}"/>
                </a:ext>
              </a:extLst>
            </p:cNvPr>
            <p:cNvSpPr/>
            <p:nvPr/>
          </p:nvSpPr>
          <p:spPr bwMode="auto">
            <a:xfrm rot="16200000">
              <a:off x="110523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7CBD4448-9530-4693-9CA3-9894FB5A8643}"/>
                </a:ext>
              </a:extLst>
            </p:cNvPr>
            <p:cNvSpPr/>
            <p:nvPr/>
          </p:nvSpPr>
          <p:spPr bwMode="auto">
            <a:xfrm>
              <a:off x="724249" y="3564936"/>
              <a:ext cx="494147" cy="251200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楕円 381">
              <a:extLst>
                <a:ext uri="{FF2B5EF4-FFF2-40B4-BE49-F238E27FC236}">
                  <a16:creationId xmlns:a16="http://schemas.microsoft.com/office/drawing/2014/main" id="{D7A80B80-5850-4168-8D1A-BEFFD87F09E3}"/>
                </a:ext>
              </a:extLst>
            </p:cNvPr>
            <p:cNvSpPr/>
            <p:nvPr/>
          </p:nvSpPr>
          <p:spPr bwMode="auto">
            <a:xfrm>
              <a:off x="724249" y="3558623"/>
              <a:ext cx="494147" cy="22767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楕円 382">
              <a:extLst>
                <a:ext uri="{FF2B5EF4-FFF2-40B4-BE49-F238E27FC236}">
                  <a16:creationId xmlns:a16="http://schemas.microsoft.com/office/drawing/2014/main" id="{81B10338-CBB5-4589-AD4F-32A93A4EC419}"/>
                </a:ext>
              </a:extLst>
            </p:cNvPr>
            <p:cNvSpPr/>
            <p:nvPr/>
          </p:nvSpPr>
          <p:spPr bwMode="auto">
            <a:xfrm>
              <a:off x="735799" y="3569059"/>
              <a:ext cx="471047" cy="204929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B65A223C-6B93-4386-BB3F-79DC854A6AD1}"/>
                </a:ext>
              </a:extLst>
            </p:cNvPr>
            <p:cNvSpPr/>
            <p:nvPr/>
          </p:nvSpPr>
          <p:spPr bwMode="auto">
            <a:xfrm>
              <a:off x="735799" y="3568100"/>
              <a:ext cx="471047" cy="107417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0346434A-D8D1-4485-814A-2F7159D2C6E1}"/>
                </a:ext>
              </a:extLst>
            </p:cNvPr>
            <p:cNvSpPr/>
            <p:nvPr/>
          </p:nvSpPr>
          <p:spPr bwMode="auto">
            <a:xfrm rot="10800000">
              <a:off x="812838" y="3333898"/>
              <a:ext cx="137394" cy="366974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474989C7-8B0D-432C-B020-F0BAB16186EF}"/>
                </a:ext>
              </a:extLst>
            </p:cNvPr>
            <p:cNvGrpSpPr/>
            <p:nvPr/>
          </p:nvGrpSpPr>
          <p:grpSpPr>
            <a:xfrm>
              <a:off x="990257" y="3587283"/>
              <a:ext cx="146763" cy="113589"/>
              <a:chOff x="4036336" y="4008417"/>
              <a:chExt cx="510440" cy="395063"/>
            </a:xfrm>
          </p:grpSpPr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6B5D0A9F-1EB4-4A6D-88D0-261175F3827B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44EF4E54-2C20-4F15-BF49-6873A6AFAECD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16BA5E67-4AB6-46AF-8D9A-941235F451C5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2462B454-2260-4FBE-B993-F28CC5CC1F3F}"/>
                </a:ext>
              </a:extLst>
            </p:cNvPr>
            <p:cNvGrpSpPr/>
            <p:nvPr/>
          </p:nvGrpSpPr>
          <p:grpSpPr>
            <a:xfrm>
              <a:off x="662423" y="3416873"/>
              <a:ext cx="666738" cy="497725"/>
              <a:chOff x="662423" y="3416873"/>
              <a:chExt cx="666738" cy="497725"/>
            </a:xfrm>
          </p:grpSpPr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492EC7E0-06B2-4B49-B4A4-8E245CC41E34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49DF724A-8719-45C9-A3D6-419E248A191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EBF3E4FE-457B-477E-A61E-C5943A63A1B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20FE42F9-11CF-4BD5-9876-7FB548FE0BDF}"/>
                  </a:ext>
                </a:extLst>
              </p:cNvPr>
              <p:cNvGrpSpPr/>
              <p:nvPr/>
            </p:nvGrpSpPr>
            <p:grpSpPr>
              <a:xfrm>
                <a:off x="1141656" y="3457974"/>
                <a:ext cx="187505" cy="262777"/>
                <a:chOff x="1261084" y="3050582"/>
                <a:chExt cx="277619" cy="389067"/>
              </a:xfrm>
            </p:grpSpPr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D528634F-FEB8-4B4E-A08A-951B3BD0104D}"/>
                    </a:ext>
                  </a:extLst>
                </p:cNvPr>
                <p:cNvSpPr/>
                <p:nvPr/>
              </p:nvSpPr>
              <p:spPr bwMode="auto">
                <a:xfrm>
                  <a:off x="1261084" y="305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435ECF38-5C9B-46D7-B96C-215FC29CDF65}"/>
                    </a:ext>
                  </a:extLst>
                </p:cNvPr>
                <p:cNvSpPr/>
                <p:nvPr/>
              </p:nvSpPr>
              <p:spPr bwMode="auto">
                <a:xfrm>
                  <a:off x="1398245" y="3050582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0ABA8C74-044A-4DCE-975A-4A069BF88BC8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7EC65587-2095-462C-BD8B-E0125FA1B9F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94E7B46D-113A-4466-9504-58AB3C70E33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88" name="楕円 387">
              <a:extLst>
                <a:ext uri="{FF2B5EF4-FFF2-40B4-BE49-F238E27FC236}">
                  <a16:creationId xmlns:a16="http://schemas.microsoft.com/office/drawing/2014/main" id="{EB385782-6074-4756-96BE-A69E76BA79FF}"/>
                </a:ext>
              </a:extLst>
            </p:cNvPr>
            <p:cNvSpPr/>
            <p:nvPr/>
          </p:nvSpPr>
          <p:spPr bwMode="auto">
            <a:xfrm>
              <a:off x="1511760" y="3423146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3" name="グループ化 442">
            <a:extLst>
              <a:ext uri="{FF2B5EF4-FFF2-40B4-BE49-F238E27FC236}">
                <a16:creationId xmlns:a16="http://schemas.microsoft.com/office/drawing/2014/main" id="{D8081DD3-4E03-400E-AFCA-9237778F3FFF}"/>
              </a:ext>
            </a:extLst>
          </p:cNvPr>
          <p:cNvGrpSpPr/>
          <p:nvPr/>
        </p:nvGrpSpPr>
        <p:grpSpPr>
          <a:xfrm>
            <a:off x="362490" y="4723820"/>
            <a:ext cx="1780787" cy="1482422"/>
            <a:chOff x="362490" y="4723820"/>
            <a:chExt cx="1780787" cy="1482422"/>
          </a:xfrm>
        </p:grpSpPr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B858A081-9AB1-4F9D-B543-614AC180A869}"/>
                </a:ext>
              </a:extLst>
            </p:cNvPr>
            <p:cNvGrpSpPr/>
            <p:nvPr/>
          </p:nvGrpSpPr>
          <p:grpSpPr>
            <a:xfrm>
              <a:off x="362490" y="4915323"/>
              <a:ext cx="1730260" cy="1290919"/>
              <a:chOff x="2207687" y="2636675"/>
              <a:chExt cx="3239126" cy="1704187"/>
            </a:xfrm>
          </p:grpSpPr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375A5ACB-5DD3-4240-AD88-060C6831E5E9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B784946F-FC3A-4F73-84A3-393B864FF33A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D9370ED3-4BE5-48E0-8E45-876027A4F41B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9A5494DF-4FA8-4CBF-92B9-7A3A93DB8996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499" name="楕円 2">
                  <a:extLst>
                    <a:ext uri="{FF2B5EF4-FFF2-40B4-BE49-F238E27FC236}">
                      <a16:creationId xmlns:a16="http://schemas.microsoft.com/office/drawing/2014/main" id="{379E3529-3C50-499E-82F7-F9CE5C063513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楕円 2">
                  <a:extLst>
                    <a:ext uri="{FF2B5EF4-FFF2-40B4-BE49-F238E27FC236}">
                      <a16:creationId xmlns:a16="http://schemas.microsoft.com/office/drawing/2014/main" id="{6678A325-5BBF-488A-AC71-B443BF6A2F09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楕円 2">
                  <a:extLst>
                    <a:ext uri="{FF2B5EF4-FFF2-40B4-BE49-F238E27FC236}">
                      <a16:creationId xmlns:a16="http://schemas.microsoft.com/office/drawing/2014/main" id="{25F8A478-964E-445E-BBE7-4D060DA3FE93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楕円 2">
                  <a:extLst>
                    <a:ext uri="{FF2B5EF4-FFF2-40B4-BE49-F238E27FC236}">
                      <a16:creationId xmlns:a16="http://schemas.microsoft.com/office/drawing/2014/main" id="{B9A97022-3637-46DD-80B9-8E3A570993AC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楕円 2">
                  <a:extLst>
                    <a:ext uri="{FF2B5EF4-FFF2-40B4-BE49-F238E27FC236}">
                      <a16:creationId xmlns:a16="http://schemas.microsoft.com/office/drawing/2014/main" id="{8A152451-0B4A-4970-BD89-5A8EADE2C57F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楕円 2">
                  <a:extLst>
                    <a:ext uri="{FF2B5EF4-FFF2-40B4-BE49-F238E27FC236}">
                      <a16:creationId xmlns:a16="http://schemas.microsoft.com/office/drawing/2014/main" id="{5CC436B4-CA19-460C-9679-CBDBAEF34146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楕円 2">
                  <a:extLst>
                    <a:ext uri="{FF2B5EF4-FFF2-40B4-BE49-F238E27FC236}">
                      <a16:creationId xmlns:a16="http://schemas.microsoft.com/office/drawing/2014/main" id="{59CC004B-2BBE-428C-A209-5972CE363C93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楕円 2">
                  <a:extLst>
                    <a:ext uri="{FF2B5EF4-FFF2-40B4-BE49-F238E27FC236}">
                      <a16:creationId xmlns:a16="http://schemas.microsoft.com/office/drawing/2014/main" id="{5216E3A2-E663-447F-B605-497B38C48207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楕円 2">
                  <a:extLst>
                    <a:ext uri="{FF2B5EF4-FFF2-40B4-BE49-F238E27FC236}">
                      <a16:creationId xmlns:a16="http://schemas.microsoft.com/office/drawing/2014/main" id="{984B905A-898E-4777-9809-05E18C2F657E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楕円 2">
                  <a:extLst>
                    <a:ext uri="{FF2B5EF4-FFF2-40B4-BE49-F238E27FC236}">
                      <a16:creationId xmlns:a16="http://schemas.microsoft.com/office/drawing/2014/main" id="{E12CB493-D501-43B0-9E78-634187BC8A5D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楕円 2">
                  <a:extLst>
                    <a:ext uri="{FF2B5EF4-FFF2-40B4-BE49-F238E27FC236}">
                      <a16:creationId xmlns:a16="http://schemas.microsoft.com/office/drawing/2014/main" id="{1C076211-328E-4260-9A18-975B6B4320A9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楕円 2">
                  <a:extLst>
                    <a:ext uri="{FF2B5EF4-FFF2-40B4-BE49-F238E27FC236}">
                      <a16:creationId xmlns:a16="http://schemas.microsoft.com/office/drawing/2014/main" id="{62BEF8C6-4BD0-457F-ABD3-8A3D2EF46649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楕円 2">
                  <a:extLst>
                    <a:ext uri="{FF2B5EF4-FFF2-40B4-BE49-F238E27FC236}">
                      <a16:creationId xmlns:a16="http://schemas.microsoft.com/office/drawing/2014/main" id="{FB46AD27-286D-4565-AE7F-4F2B30263A12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D67841A7-E1C2-4CF3-BD83-7DAA50753495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06301166-BE81-4BB7-BC48-7DCD5072D906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487" name="楕円 2">
                  <a:extLst>
                    <a:ext uri="{FF2B5EF4-FFF2-40B4-BE49-F238E27FC236}">
                      <a16:creationId xmlns:a16="http://schemas.microsoft.com/office/drawing/2014/main" id="{40CA8A40-D982-4460-B5C0-CB22684E4F9E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楕円 2">
                  <a:extLst>
                    <a:ext uri="{FF2B5EF4-FFF2-40B4-BE49-F238E27FC236}">
                      <a16:creationId xmlns:a16="http://schemas.microsoft.com/office/drawing/2014/main" id="{9301B2D0-BD2E-4663-8064-8D8B8F5C3526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楕円 2">
                  <a:extLst>
                    <a:ext uri="{FF2B5EF4-FFF2-40B4-BE49-F238E27FC236}">
                      <a16:creationId xmlns:a16="http://schemas.microsoft.com/office/drawing/2014/main" id="{1AFB8A43-E3A3-4136-8742-E8EEAC1A3625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楕円 2">
                  <a:extLst>
                    <a:ext uri="{FF2B5EF4-FFF2-40B4-BE49-F238E27FC236}">
                      <a16:creationId xmlns:a16="http://schemas.microsoft.com/office/drawing/2014/main" id="{196A634F-0BB1-4676-BA9D-C5E66FBE636E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楕円 2">
                  <a:extLst>
                    <a:ext uri="{FF2B5EF4-FFF2-40B4-BE49-F238E27FC236}">
                      <a16:creationId xmlns:a16="http://schemas.microsoft.com/office/drawing/2014/main" id="{C03C9CA9-E1B4-461B-84CA-7FD73FBA1B51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楕円 2">
                  <a:extLst>
                    <a:ext uri="{FF2B5EF4-FFF2-40B4-BE49-F238E27FC236}">
                      <a16:creationId xmlns:a16="http://schemas.microsoft.com/office/drawing/2014/main" id="{7EF53C42-F095-4F42-809A-197F3CBB5B4E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楕円 2">
                  <a:extLst>
                    <a:ext uri="{FF2B5EF4-FFF2-40B4-BE49-F238E27FC236}">
                      <a16:creationId xmlns:a16="http://schemas.microsoft.com/office/drawing/2014/main" id="{8558FCD9-08AF-40BB-B46C-359C45EC3106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楕円 2">
                  <a:extLst>
                    <a:ext uri="{FF2B5EF4-FFF2-40B4-BE49-F238E27FC236}">
                      <a16:creationId xmlns:a16="http://schemas.microsoft.com/office/drawing/2014/main" id="{F381E7EC-BE43-46DC-8DCF-E38853FD50FA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楕円 2">
                  <a:extLst>
                    <a:ext uri="{FF2B5EF4-FFF2-40B4-BE49-F238E27FC236}">
                      <a16:creationId xmlns:a16="http://schemas.microsoft.com/office/drawing/2014/main" id="{4AE1A56C-CD61-41EA-B2EC-1755573D8E05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楕円 2">
                  <a:extLst>
                    <a:ext uri="{FF2B5EF4-FFF2-40B4-BE49-F238E27FC236}">
                      <a16:creationId xmlns:a16="http://schemas.microsoft.com/office/drawing/2014/main" id="{B71052A8-0F65-4F19-B8C4-7B61D3BE3E17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楕円 2">
                  <a:extLst>
                    <a:ext uri="{FF2B5EF4-FFF2-40B4-BE49-F238E27FC236}">
                      <a16:creationId xmlns:a16="http://schemas.microsoft.com/office/drawing/2014/main" id="{94A8B0A0-7E2D-468B-8693-9C42E9D6785F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楕円 2">
                  <a:extLst>
                    <a:ext uri="{FF2B5EF4-FFF2-40B4-BE49-F238E27FC236}">
                      <a16:creationId xmlns:a16="http://schemas.microsoft.com/office/drawing/2014/main" id="{95269041-2EE8-46B9-B4FE-31CADBAF8B8A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0D68094F-8FA9-488F-9FD1-B44617B87701}"/>
                </a:ext>
              </a:extLst>
            </p:cNvPr>
            <p:cNvGrpSpPr/>
            <p:nvPr/>
          </p:nvGrpSpPr>
          <p:grpSpPr>
            <a:xfrm>
              <a:off x="937790" y="5386977"/>
              <a:ext cx="528383" cy="306879"/>
              <a:chOff x="2810276" y="3408832"/>
              <a:chExt cx="528383" cy="306879"/>
            </a:xfrm>
          </p:grpSpPr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654855AF-46A4-46DC-B90C-D8052B69DEC6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59BFB12B-A223-4602-A250-363232A19445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FF5C479F-CC9B-4A86-9BFD-C27460A12AEB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479" name="月 478">
                  <a:extLst>
                    <a:ext uri="{FF2B5EF4-FFF2-40B4-BE49-F238E27FC236}">
                      <a16:creationId xmlns:a16="http://schemas.microsoft.com/office/drawing/2014/main" id="{A946146B-1BED-4CD8-9DC3-30A033771200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月 479">
                  <a:extLst>
                    <a:ext uri="{FF2B5EF4-FFF2-40B4-BE49-F238E27FC236}">
                      <a16:creationId xmlns:a16="http://schemas.microsoft.com/office/drawing/2014/main" id="{D2D72911-B1E1-4660-95FF-9FFD586C8C83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DFB0C8EC-E5FA-41E6-ADCC-10A794FE60FE}"/>
                </a:ext>
              </a:extLst>
            </p:cNvPr>
            <p:cNvGrpSpPr/>
            <p:nvPr/>
          </p:nvGrpSpPr>
          <p:grpSpPr>
            <a:xfrm>
              <a:off x="857500" y="4723820"/>
              <a:ext cx="688963" cy="733855"/>
              <a:chOff x="-459400" y="4574314"/>
              <a:chExt cx="822595" cy="876194"/>
            </a:xfrm>
          </p:grpSpPr>
          <p:sp>
            <p:nvSpPr>
              <p:cNvPr id="465" name="フリーフォーム 1165">
                <a:extLst>
                  <a:ext uri="{FF2B5EF4-FFF2-40B4-BE49-F238E27FC236}">
                    <a16:creationId xmlns:a16="http://schemas.microsoft.com/office/drawing/2014/main" id="{DD880BF5-A625-497B-B9A6-1AA9541F08F4}"/>
                  </a:ext>
                </a:extLst>
              </p:cNvPr>
              <p:cNvSpPr/>
              <p:nvPr/>
            </p:nvSpPr>
            <p:spPr>
              <a:xfrm rot="10800000" flipH="1">
                <a:off x="-459400" y="4668906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B54A061F-80AF-4300-B83B-362EAE1CD668}"/>
                  </a:ext>
                </a:extLst>
              </p:cNvPr>
              <p:cNvGrpSpPr/>
              <p:nvPr/>
            </p:nvGrpSpPr>
            <p:grpSpPr>
              <a:xfrm>
                <a:off x="-407904" y="5002894"/>
                <a:ext cx="719603" cy="214314"/>
                <a:chOff x="-399263" y="5002894"/>
                <a:chExt cx="719603" cy="214314"/>
              </a:xfrm>
            </p:grpSpPr>
            <p:sp>
              <p:nvSpPr>
                <p:cNvPr id="474" name="円/楕円 838">
                  <a:extLst>
                    <a:ext uri="{FF2B5EF4-FFF2-40B4-BE49-F238E27FC236}">
                      <a16:creationId xmlns:a16="http://schemas.microsoft.com/office/drawing/2014/main" id="{E1BC0745-EE50-46F9-BA3A-DB5EEBC185A2}"/>
                    </a:ext>
                  </a:extLst>
                </p:cNvPr>
                <p:cNvSpPr/>
                <p:nvPr/>
              </p:nvSpPr>
              <p:spPr>
                <a:xfrm rot="20700000">
                  <a:off x="-399263" y="500289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5" name="円/楕円 839">
                  <a:extLst>
                    <a:ext uri="{FF2B5EF4-FFF2-40B4-BE49-F238E27FC236}">
                      <a16:creationId xmlns:a16="http://schemas.microsoft.com/office/drawing/2014/main" id="{EBA14526-F0D1-4E7D-AD72-7235E0A3513A}"/>
                    </a:ext>
                  </a:extLst>
                </p:cNvPr>
                <p:cNvSpPr/>
                <p:nvPr/>
              </p:nvSpPr>
              <p:spPr>
                <a:xfrm rot="900000" flipH="1">
                  <a:off x="145405" y="50028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7" name="円/楕円 840">
                <a:extLst>
                  <a:ext uri="{FF2B5EF4-FFF2-40B4-BE49-F238E27FC236}">
                    <a16:creationId xmlns:a16="http://schemas.microsoft.com/office/drawing/2014/main" id="{0747248A-13B1-411B-B02C-AE9AE78B4B8B}"/>
                  </a:ext>
                </a:extLst>
              </p:cNvPr>
              <p:cNvSpPr/>
              <p:nvPr/>
            </p:nvSpPr>
            <p:spPr>
              <a:xfrm>
                <a:off x="-337625" y="4741122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8" name="フリーフォーム 1168">
                <a:extLst>
                  <a:ext uri="{FF2B5EF4-FFF2-40B4-BE49-F238E27FC236}">
                    <a16:creationId xmlns:a16="http://schemas.microsoft.com/office/drawing/2014/main" id="{586C535F-2D3B-4743-AD14-A09C6A9E3489}"/>
                  </a:ext>
                </a:extLst>
              </p:cNvPr>
              <p:cNvSpPr/>
              <p:nvPr/>
            </p:nvSpPr>
            <p:spPr>
              <a:xfrm>
                <a:off x="-88515" y="510718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9" name="フリーフォーム 1169">
                <a:extLst>
                  <a:ext uri="{FF2B5EF4-FFF2-40B4-BE49-F238E27FC236}">
                    <a16:creationId xmlns:a16="http://schemas.microsoft.com/office/drawing/2014/main" id="{0D7E9FD5-74DF-4E12-AEDC-67255A5D1D8F}"/>
                  </a:ext>
                </a:extLst>
              </p:cNvPr>
              <p:cNvSpPr/>
              <p:nvPr/>
            </p:nvSpPr>
            <p:spPr>
              <a:xfrm rot="10800000" flipH="1" flipV="1">
                <a:off x="-401005" y="4574314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CE013838-47D1-4591-A801-3BEBEC9565BE}"/>
                  </a:ext>
                </a:extLst>
              </p:cNvPr>
              <p:cNvGrpSpPr/>
              <p:nvPr/>
            </p:nvGrpSpPr>
            <p:grpSpPr>
              <a:xfrm>
                <a:off x="-305013" y="4932818"/>
                <a:ext cx="513820" cy="74716"/>
                <a:chOff x="-298046" y="4932818"/>
                <a:chExt cx="513820" cy="74716"/>
              </a:xfrm>
            </p:grpSpPr>
            <p:sp>
              <p:nvSpPr>
                <p:cNvPr id="472" name="フリーフォーム 1176">
                  <a:extLst>
                    <a:ext uri="{FF2B5EF4-FFF2-40B4-BE49-F238E27FC236}">
                      <a16:creationId xmlns:a16="http://schemas.microsoft.com/office/drawing/2014/main" id="{39D02235-BC5E-4627-B054-38041A8B1435}"/>
                    </a:ext>
                  </a:extLst>
                </p:cNvPr>
                <p:cNvSpPr/>
                <p:nvPr/>
              </p:nvSpPr>
              <p:spPr>
                <a:xfrm>
                  <a:off x="-298046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" name="フリーフォーム 1177">
                  <a:extLst>
                    <a:ext uri="{FF2B5EF4-FFF2-40B4-BE49-F238E27FC236}">
                      <a16:creationId xmlns:a16="http://schemas.microsoft.com/office/drawing/2014/main" id="{82CB4FD6-31DE-45B1-B529-199B86F9AF5E}"/>
                    </a:ext>
                  </a:extLst>
                </p:cNvPr>
                <p:cNvSpPr/>
                <p:nvPr/>
              </p:nvSpPr>
              <p:spPr>
                <a:xfrm>
                  <a:off x="22629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1" name="円/楕円 4">
                <a:extLst>
                  <a:ext uri="{FF2B5EF4-FFF2-40B4-BE49-F238E27FC236}">
                    <a16:creationId xmlns:a16="http://schemas.microsoft.com/office/drawing/2014/main" id="{5AA20EE0-742E-47C6-B774-D1A1B4CF08B2}"/>
                  </a:ext>
                </a:extLst>
              </p:cNvPr>
              <p:cNvSpPr/>
              <p:nvPr/>
            </p:nvSpPr>
            <p:spPr>
              <a:xfrm>
                <a:off x="-116993" y="5326938"/>
                <a:ext cx="137783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47" name="月 446">
              <a:extLst>
                <a:ext uri="{FF2B5EF4-FFF2-40B4-BE49-F238E27FC236}">
                  <a16:creationId xmlns:a16="http://schemas.microsoft.com/office/drawing/2014/main" id="{5B70598A-04BD-4D3C-84DF-FA8A61CB4412}"/>
                </a:ext>
              </a:extLst>
            </p:cNvPr>
            <p:cNvSpPr/>
            <p:nvPr/>
          </p:nvSpPr>
          <p:spPr bwMode="auto">
            <a:xfrm rot="16200000">
              <a:off x="1044054" y="5090060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月 447">
              <a:extLst>
                <a:ext uri="{FF2B5EF4-FFF2-40B4-BE49-F238E27FC236}">
                  <a16:creationId xmlns:a16="http://schemas.microsoft.com/office/drawing/2014/main" id="{8079D315-4AD6-4B3E-949E-BAF5B386BF89}"/>
                </a:ext>
              </a:extLst>
            </p:cNvPr>
            <p:cNvSpPr/>
            <p:nvPr/>
          </p:nvSpPr>
          <p:spPr bwMode="auto">
            <a:xfrm rot="16200000">
              <a:off x="1310754" y="5090060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楕円 448">
              <a:extLst>
                <a:ext uri="{FF2B5EF4-FFF2-40B4-BE49-F238E27FC236}">
                  <a16:creationId xmlns:a16="http://schemas.microsoft.com/office/drawing/2014/main" id="{F6163DB4-3826-4E46-B3DF-49B4C83BCD96}"/>
                </a:ext>
              </a:extLst>
            </p:cNvPr>
            <p:cNvSpPr/>
            <p:nvPr/>
          </p:nvSpPr>
          <p:spPr bwMode="auto">
            <a:xfrm>
              <a:off x="1298805" y="5254706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楕円 449">
              <a:extLst>
                <a:ext uri="{FF2B5EF4-FFF2-40B4-BE49-F238E27FC236}">
                  <a16:creationId xmlns:a16="http://schemas.microsoft.com/office/drawing/2014/main" id="{DB03723A-E899-414F-AA93-C06409244FC3}"/>
                </a:ext>
              </a:extLst>
            </p:cNvPr>
            <p:cNvSpPr/>
            <p:nvPr/>
          </p:nvSpPr>
          <p:spPr bwMode="auto">
            <a:xfrm>
              <a:off x="1001149" y="5254706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テキスト ボックス 450">
              <a:extLst>
                <a:ext uri="{FF2B5EF4-FFF2-40B4-BE49-F238E27FC236}">
                  <a16:creationId xmlns:a16="http://schemas.microsoft.com/office/drawing/2014/main" id="{E3D37B8D-69D7-4777-8F54-2E96A4B1E44D}"/>
                </a:ext>
              </a:extLst>
            </p:cNvPr>
            <p:cNvSpPr txBox="1"/>
            <p:nvPr/>
          </p:nvSpPr>
          <p:spPr>
            <a:xfrm rot="20178291">
              <a:off x="1582841" y="4848366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2C488195-B8D7-408B-AD2D-F5C67C2BC95C}"/>
                </a:ext>
              </a:extLst>
            </p:cNvPr>
            <p:cNvGrpSpPr/>
            <p:nvPr/>
          </p:nvGrpSpPr>
          <p:grpSpPr>
            <a:xfrm>
              <a:off x="66242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459B08C2-F496-4AA3-99AF-ED6C0C2BD2B7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F093751E-9033-43A5-8F95-6261E7AEA47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5B6345C4-988D-4CAD-A6AB-EA1C618962C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6A5D4DE0-0739-4068-AEC3-D01BAAC87BE7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EEF21F1B-D85B-4B77-9CB3-195D6ACA5EE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E05AB078-8D45-4FA1-8570-04E5C37CA38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1768357B-6114-4913-BFB0-FEE956D82AD6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C5C223A2-5DDB-484D-83F7-26B4599527E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8229111B-DF94-4582-BA77-F6C6188BEF8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17EB9923-3B68-4413-8D32-0EF544FBC7B6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FC1C972E-1171-4216-897C-C6E76766BC3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1376FE9D-A5BA-4725-959B-78004E752C9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12" name="グループ化 511">
            <a:extLst>
              <a:ext uri="{FF2B5EF4-FFF2-40B4-BE49-F238E27FC236}">
                <a16:creationId xmlns:a16="http://schemas.microsoft.com/office/drawing/2014/main" id="{82AC8C58-14F5-42E0-8FE5-6E50CFBAD61D}"/>
              </a:ext>
            </a:extLst>
          </p:cNvPr>
          <p:cNvGrpSpPr/>
          <p:nvPr/>
        </p:nvGrpSpPr>
        <p:grpSpPr>
          <a:xfrm>
            <a:off x="7848608" y="4848366"/>
            <a:ext cx="1730260" cy="1357876"/>
            <a:chOff x="7848608" y="4848366"/>
            <a:chExt cx="1730260" cy="1357876"/>
          </a:xfrm>
        </p:grpSpPr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455AECAE-E9A5-4618-B53C-C0D9D27CD430}"/>
                </a:ext>
              </a:extLst>
            </p:cNvPr>
            <p:cNvGrpSpPr/>
            <p:nvPr/>
          </p:nvGrpSpPr>
          <p:grpSpPr>
            <a:xfrm>
              <a:off x="7848608" y="4915323"/>
              <a:ext cx="1730260" cy="1290919"/>
              <a:chOff x="2207687" y="2636675"/>
              <a:chExt cx="3239126" cy="1704187"/>
            </a:xfrm>
          </p:grpSpPr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543F8E98-C077-48BD-8C3C-DD8436570709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9466BA49-F3F0-4682-9C83-E89AB803BA15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137BD793-7EFA-49B5-B16D-EC4614D2FCCA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1065DF00-49A7-4024-8D98-E01AB31E2819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569" name="楕円 2">
                  <a:extLst>
                    <a:ext uri="{FF2B5EF4-FFF2-40B4-BE49-F238E27FC236}">
                      <a16:creationId xmlns:a16="http://schemas.microsoft.com/office/drawing/2014/main" id="{B111EC8A-F0BC-4A70-BE6D-08F255F910E7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楕円 2">
                  <a:extLst>
                    <a:ext uri="{FF2B5EF4-FFF2-40B4-BE49-F238E27FC236}">
                      <a16:creationId xmlns:a16="http://schemas.microsoft.com/office/drawing/2014/main" id="{54A3F1FF-37CE-4E3D-B974-BE3F5A144314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楕円 2">
                  <a:extLst>
                    <a:ext uri="{FF2B5EF4-FFF2-40B4-BE49-F238E27FC236}">
                      <a16:creationId xmlns:a16="http://schemas.microsoft.com/office/drawing/2014/main" id="{E4EC712D-FC4D-4870-B278-CA79398D11B3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楕円 2">
                  <a:extLst>
                    <a:ext uri="{FF2B5EF4-FFF2-40B4-BE49-F238E27FC236}">
                      <a16:creationId xmlns:a16="http://schemas.microsoft.com/office/drawing/2014/main" id="{697686F5-F105-483D-8169-9DD9555C2076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楕円 2">
                  <a:extLst>
                    <a:ext uri="{FF2B5EF4-FFF2-40B4-BE49-F238E27FC236}">
                      <a16:creationId xmlns:a16="http://schemas.microsoft.com/office/drawing/2014/main" id="{A69C7F95-DC1F-4AEF-B98D-CDF65FCF4CE0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楕円 2">
                  <a:extLst>
                    <a:ext uri="{FF2B5EF4-FFF2-40B4-BE49-F238E27FC236}">
                      <a16:creationId xmlns:a16="http://schemas.microsoft.com/office/drawing/2014/main" id="{0509E318-4F4C-46BA-AB33-89DF184CAEE4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楕円 2">
                  <a:extLst>
                    <a:ext uri="{FF2B5EF4-FFF2-40B4-BE49-F238E27FC236}">
                      <a16:creationId xmlns:a16="http://schemas.microsoft.com/office/drawing/2014/main" id="{BD850454-E211-42AB-97A5-664BCB4CF798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楕円 2">
                  <a:extLst>
                    <a:ext uri="{FF2B5EF4-FFF2-40B4-BE49-F238E27FC236}">
                      <a16:creationId xmlns:a16="http://schemas.microsoft.com/office/drawing/2014/main" id="{73FF4F50-898D-4413-8A77-AC510DD3BDC0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楕円 2">
                  <a:extLst>
                    <a:ext uri="{FF2B5EF4-FFF2-40B4-BE49-F238E27FC236}">
                      <a16:creationId xmlns:a16="http://schemas.microsoft.com/office/drawing/2014/main" id="{00BD454D-9DAF-4E27-80B3-002F0A5CC776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楕円 2">
                  <a:extLst>
                    <a:ext uri="{FF2B5EF4-FFF2-40B4-BE49-F238E27FC236}">
                      <a16:creationId xmlns:a16="http://schemas.microsoft.com/office/drawing/2014/main" id="{3BF28A22-27CC-4A6C-995B-2D1799BA041D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楕円 2">
                  <a:extLst>
                    <a:ext uri="{FF2B5EF4-FFF2-40B4-BE49-F238E27FC236}">
                      <a16:creationId xmlns:a16="http://schemas.microsoft.com/office/drawing/2014/main" id="{9B34C998-E45B-49B0-A56F-D2E7EFBD479A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楕円 2">
                  <a:extLst>
                    <a:ext uri="{FF2B5EF4-FFF2-40B4-BE49-F238E27FC236}">
                      <a16:creationId xmlns:a16="http://schemas.microsoft.com/office/drawing/2014/main" id="{B62143A3-F338-4962-AE21-FADA754290A4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楕円 2">
                  <a:extLst>
                    <a:ext uri="{FF2B5EF4-FFF2-40B4-BE49-F238E27FC236}">
                      <a16:creationId xmlns:a16="http://schemas.microsoft.com/office/drawing/2014/main" id="{1955D638-4D31-4F6E-8038-C3F9F0E7544B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B2F8FF4F-AC3F-4C6C-81EE-E30EDCB67DAA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7675B2B3-632D-4745-B3E5-1D95807B6C78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557" name="楕円 2">
                  <a:extLst>
                    <a:ext uri="{FF2B5EF4-FFF2-40B4-BE49-F238E27FC236}">
                      <a16:creationId xmlns:a16="http://schemas.microsoft.com/office/drawing/2014/main" id="{A1123406-F2C5-49CE-A595-8CF61FAA4324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楕円 2">
                  <a:extLst>
                    <a:ext uri="{FF2B5EF4-FFF2-40B4-BE49-F238E27FC236}">
                      <a16:creationId xmlns:a16="http://schemas.microsoft.com/office/drawing/2014/main" id="{B52BEA49-1C31-4875-80EE-B631F14ABB1D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楕円 2">
                  <a:extLst>
                    <a:ext uri="{FF2B5EF4-FFF2-40B4-BE49-F238E27FC236}">
                      <a16:creationId xmlns:a16="http://schemas.microsoft.com/office/drawing/2014/main" id="{F9A67293-C6A0-41CD-A66D-5FFFBD3A535F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楕円 2">
                  <a:extLst>
                    <a:ext uri="{FF2B5EF4-FFF2-40B4-BE49-F238E27FC236}">
                      <a16:creationId xmlns:a16="http://schemas.microsoft.com/office/drawing/2014/main" id="{BB6309A9-BFC6-42AE-9F1E-9A4ED9B0FC92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楕円 2">
                  <a:extLst>
                    <a:ext uri="{FF2B5EF4-FFF2-40B4-BE49-F238E27FC236}">
                      <a16:creationId xmlns:a16="http://schemas.microsoft.com/office/drawing/2014/main" id="{82B3FCFB-7C7E-43C0-A624-85E1E1A39333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楕円 2">
                  <a:extLst>
                    <a:ext uri="{FF2B5EF4-FFF2-40B4-BE49-F238E27FC236}">
                      <a16:creationId xmlns:a16="http://schemas.microsoft.com/office/drawing/2014/main" id="{153E52A9-EAA7-48B5-A17E-2D43F810EF3E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楕円 2">
                  <a:extLst>
                    <a:ext uri="{FF2B5EF4-FFF2-40B4-BE49-F238E27FC236}">
                      <a16:creationId xmlns:a16="http://schemas.microsoft.com/office/drawing/2014/main" id="{3412DF6C-4341-4846-A08F-EA5B64A3227D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楕円 2">
                  <a:extLst>
                    <a:ext uri="{FF2B5EF4-FFF2-40B4-BE49-F238E27FC236}">
                      <a16:creationId xmlns:a16="http://schemas.microsoft.com/office/drawing/2014/main" id="{B4497807-347B-47B4-80F4-1C5E93A28949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楕円 2">
                  <a:extLst>
                    <a:ext uri="{FF2B5EF4-FFF2-40B4-BE49-F238E27FC236}">
                      <a16:creationId xmlns:a16="http://schemas.microsoft.com/office/drawing/2014/main" id="{FC6C112D-0CCE-4CD0-84B7-69F02766E92D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楕円 2">
                  <a:extLst>
                    <a:ext uri="{FF2B5EF4-FFF2-40B4-BE49-F238E27FC236}">
                      <a16:creationId xmlns:a16="http://schemas.microsoft.com/office/drawing/2014/main" id="{E938BC54-420B-48F1-8F9B-BA7FE2C6ED98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楕円 2">
                  <a:extLst>
                    <a:ext uri="{FF2B5EF4-FFF2-40B4-BE49-F238E27FC236}">
                      <a16:creationId xmlns:a16="http://schemas.microsoft.com/office/drawing/2014/main" id="{79B6E910-4285-4D15-96CF-56CD943F58CC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楕円 2">
                  <a:extLst>
                    <a:ext uri="{FF2B5EF4-FFF2-40B4-BE49-F238E27FC236}">
                      <a16:creationId xmlns:a16="http://schemas.microsoft.com/office/drawing/2014/main" id="{AB4737C0-2564-4F1D-8DFA-6CE462BDB3AA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490DD788-FC11-42BF-A493-BEF1E09D7E1E}"/>
                </a:ext>
              </a:extLst>
            </p:cNvPr>
            <p:cNvGrpSpPr/>
            <p:nvPr/>
          </p:nvGrpSpPr>
          <p:grpSpPr>
            <a:xfrm>
              <a:off x="8427734" y="5386977"/>
              <a:ext cx="528383" cy="306879"/>
              <a:chOff x="2810276" y="3408832"/>
              <a:chExt cx="528383" cy="306879"/>
            </a:xfrm>
          </p:grpSpPr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B4AA0860-CCAA-4A30-BF2F-780BB1B492A6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BA2AF665-0D78-4AD0-90E8-381B49CA1C9A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DC8BBB3B-C388-4B78-9E49-AE81D9ED24D7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549" name="月 548">
                  <a:extLst>
                    <a:ext uri="{FF2B5EF4-FFF2-40B4-BE49-F238E27FC236}">
                      <a16:creationId xmlns:a16="http://schemas.microsoft.com/office/drawing/2014/main" id="{AF6D006E-3114-4F58-88A0-3CB3EF38007C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月 549">
                  <a:extLst>
                    <a:ext uri="{FF2B5EF4-FFF2-40B4-BE49-F238E27FC236}">
                      <a16:creationId xmlns:a16="http://schemas.microsoft.com/office/drawing/2014/main" id="{B8CE090C-8CB9-4C49-B7B0-BEAAE6B5F5BE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14FC384C-F0F4-4221-8069-5D63168BF5AB}"/>
                </a:ext>
              </a:extLst>
            </p:cNvPr>
            <p:cNvGrpSpPr/>
            <p:nvPr/>
          </p:nvGrpSpPr>
          <p:grpSpPr>
            <a:xfrm>
              <a:off x="8390574" y="4852611"/>
              <a:ext cx="602702" cy="583330"/>
              <a:chOff x="4108550" y="4732300"/>
              <a:chExt cx="719603" cy="696474"/>
            </a:xfrm>
          </p:grpSpPr>
          <p:sp>
            <p:nvSpPr>
              <p:cNvPr id="537" name="角丸四角形 1206">
                <a:extLst>
                  <a:ext uri="{FF2B5EF4-FFF2-40B4-BE49-F238E27FC236}">
                    <a16:creationId xmlns:a16="http://schemas.microsoft.com/office/drawing/2014/main" id="{121F8763-2E40-47A9-A2BA-7EE5657568F3}"/>
                  </a:ext>
                </a:extLst>
              </p:cNvPr>
              <p:cNvSpPr/>
              <p:nvPr/>
            </p:nvSpPr>
            <p:spPr>
              <a:xfrm>
                <a:off x="4138170" y="4732300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D0A57F34-D24B-47A7-ACA1-AB154F30504A}"/>
                  </a:ext>
                </a:extLst>
              </p:cNvPr>
              <p:cNvGrpSpPr/>
              <p:nvPr/>
            </p:nvGrpSpPr>
            <p:grpSpPr>
              <a:xfrm>
                <a:off x="4108550" y="5036232"/>
                <a:ext cx="719603" cy="214314"/>
                <a:chOff x="4108550" y="5036232"/>
                <a:chExt cx="719603" cy="214314"/>
              </a:xfrm>
            </p:grpSpPr>
            <p:sp>
              <p:nvSpPr>
                <p:cNvPr id="544" name="円/楕円 745">
                  <a:extLst>
                    <a:ext uri="{FF2B5EF4-FFF2-40B4-BE49-F238E27FC236}">
                      <a16:creationId xmlns:a16="http://schemas.microsoft.com/office/drawing/2014/main" id="{FB4EBC26-23D3-4497-9A32-BA1BB8BDB9D5}"/>
                    </a:ext>
                  </a:extLst>
                </p:cNvPr>
                <p:cNvSpPr/>
                <p:nvPr/>
              </p:nvSpPr>
              <p:spPr>
                <a:xfrm rot="20700000">
                  <a:off x="41085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5" name="円/楕円 746">
                  <a:extLst>
                    <a:ext uri="{FF2B5EF4-FFF2-40B4-BE49-F238E27FC236}">
                      <a16:creationId xmlns:a16="http://schemas.microsoft.com/office/drawing/2014/main" id="{1F379837-4568-42A0-85A0-01AA06736B07}"/>
                    </a:ext>
                  </a:extLst>
                </p:cNvPr>
                <p:cNvSpPr/>
                <p:nvPr/>
              </p:nvSpPr>
              <p:spPr>
                <a:xfrm rot="900000" flipH="1">
                  <a:off x="4653218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39" name="角丸四角形 1271">
                <a:extLst>
                  <a:ext uri="{FF2B5EF4-FFF2-40B4-BE49-F238E27FC236}">
                    <a16:creationId xmlns:a16="http://schemas.microsoft.com/office/drawing/2014/main" id="{880F560B-5F2B-4D75-A884-E99FFA3A4BB1}"/>
                  </a:ext>
                </a:extLst>
              </p:cNvPr>
              <p:cNvSpPr/>
              <p:nvPr/>
            </p:nvSpPr>
            <p:spPr>
              <a:xfrm>
                <a:off x="4178090" y="4795543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F7E80965-2310-4394-861A-6136BF6409CE}"/>
                  </a:ext>
                </a:extLst>
              </p:cNvPr>
              <p:cNvGrpSpPr/>
              <p:nvPr/>
            </p:nvGrpSpPr>
            <p:grpSpPr>
              <a:xfrm>
                <a:off x="4227264" y="4875961"/>
                <a:ext cx="482174" cy="45720"/>
                <a:chOff x="4232627" y="4875961"/>
                <a:chExt cx="482174" cy="45720"/>
              </a:xfrm>
            </p:grpSpPr>
            <p:sp>
              <p:nvSpPr>
                <p:cNvPr id="542" name="フローチャート: 端子 650">
                  <a:extLst>
                    <a:ext uri="{FF2B5EF4-FFF2-40B4-BE49-F238E27FC236}">
                      <a16:creationId xmlns:a16="http://schemas.microsoft.com/office/drawing/2014/main" id="{95AD3EB1-453F-47DC-B5FA-0B7BE650E0DF}"/>
                    </a:ext>
                  </a:extLst>
                </p:cNvPr>
                <p:cNvSpPr/>
                <p:nvPr/>
              </p:nvSpPr>
              <p:spPr>
                <a:xfrm rot="20700000">
                  <a:off x="4232627" y="4875962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3" name="フローチャート: 端子 651">
                  <a:extLst>
                    <a:ext uri="{FF2B5EF4-FFF2-40B4-BE49-F238E27FC236}">
                      <a16:creationId xmlns:a16="http://schemas.microsoft.com/office/drawing/2014/main" id="{218C5B87-784F-46B0-80B0-EE8380DB9951}"/>
                    </a:ext>
                  </a:extLst>
                </p:cNvPr>
                <p:cNvSpPr/>
                <p:nvPr/>
              </p:nvSpPr>
              <p:spPr>
                <a:xfrm rot="900000" flipH="1">
                  <a:off x="4527570" y="4875961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41" name="フリーフォーム 1273">
                <a:extLst>
                  <a:ext uri="{FF2B5EF4-FFF2-40B4-BE49-F238E27FC236}">
                    <a16:creationId xmlns:a16="http://schemas.microsoft.com/office/drawing/2014/main" id="{8E6DFE59-8BE8-4DA2-B1C9-6569B115A7CF}"/>
                  </a:ext>
                </a:extLst>
              </p:cNvPr>
              <p:cNvSpPr/>
              <p:nvPr/>
            </p:nvSpPr>
            <p:spPr>
              <a:xfrm rot="18900000">
                <a:off x="4412945" y="5062642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16" name="月 515">
              <a:extLst>
                <a:ext uri="{FF2B5EF4-FFF2-40B4-BE49-F238E27FC236}">
                  <a16:creationId xmlns:a16="http://schemas.microsoft.com/office/drawing/2014/main" id="{AB8A2681-09B3-4EA2-95AB-4D3819EEB3E7}"/>
                </a:ext>
              </a:extLst>
            </p:cNvPr>
            <p:cNvSpPr/>
            <p:nvPr/>
          </p:nvSpPr>
          <p:spPr bwMode="auto">
            <a:xfrm rot="16200000">
              <a:off x="8531022" y="5042784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月 516">
              <a:extLst>
                <a:ext uri="{FF2B5EF4-FFF2-40B4-BE49-F238E27FC236}">
                  <a16:creationId xmlns:a16="http://schemas.microsoft.com/office/drawing/2014/main" id="{CB8C165B-2B50-4F7B-84F1-1677B2CC6329}"/>
                </a:ext>
              </a:extLst>
            </p:cNvPr>
            <p:cNvSpPr/>
            <p:nvPr/>
          </p:nvSpPr>
          <p:spPr bwMode="auto">
            <a:xfrm rot="16200000">
              <a:off x="8797722" y="5042784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楕円 517">
              <a:extLst>
                <a:ext uri="{FF2B5EF4-FFF2-40B4-BE49-F238E27FC236}">
                  <a16:creationId xmlns:a16="http://schemas.microsoft.com/office/drawing/2014/main" id="{E3524C44-D0B5-44FC-9C44-A7BED2467133}"/>
                </a:ext>
              </a:extLst>
            </p:cNvPr>
            <p:cNvSpPr/>
            <p:nvPr/>
          </p:nvSpPr>
          <p:spPr bwMode="auto">
            <a:xfrm>
              <a:off x="8468139" y="5187654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C65199B2-4C24-4BC5-97AA-85FE180B39A6}"/>
                </a:ext>
              </a:extLst>
            </p:cNvPr>
            <p:cNvSpPr/>
            <p:nvPr/>
          </p:nvSpPr>
          <p:spPr bwMode="auto">
            <a:xfrm>
              <a:off x="8806277" y="5187654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CD67124C-3AED-4807-BA7F-D21D70DF6B86}"/>
                </a:ext>
              </a:extLst>
            </p:cNvPr>
            <p:cNvGrpSpPr/>
            <p:nvPr/>
          </p:nvGrpSpPr>
          <p:grpSpPr>
            <a:xfrm>
              <a:off x="8602024" y="5260410"/>
              <a:ext cx="180338" cy="110419"/>
              <a:chOff x="423211" y="4606229"/>
              <a:chExt cx="1565792" cy="738340"/>
            </a:xfrm>
          </p:grpSpPr>
          <p:sp>
            <p:nvSpPr>
              <p:cNvPr id="535" name="楕円 12">
                <a:extLst>
                  <a:ext uri="{FF2B5EF4-FFF2-40B4-BE49-F238E27FC236}">
                    <a16:creationId xmlns:a16="http://schemas.microsoft.com/office/drawing/2014/main" id="{D505013E-CA91-4108-B0F9-1509903DC190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6D7C9086-2A79-4B8E-9E42-CA55EEEFC015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1" name="テキスト ボックス 520">
              <a:extLst>
                <a:ext uri="{FF2B5EF4-FFF2-40B4-BE49-F238E27FC236}">
                  <a16:creationId xmlns:a16="http://schemas.microsoft.com/office/drawing/2014/main" id="{9B3C5A94-6ADE-4CFF-912D-E47C56B0354D}"/>
                </a:ext>
              </a:extLst>
            </p:cNvPr>
            <p:cNvSpPr txBox="1"/>
            <p:nvPr/>
          </p:nvSpPr>
          <p:spPr>
            <a:xfrm rot="20178291">
              <a:off x="9007195" y="4848366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CBC3E9EA-4DA4-4959-88ED-9FD64B112618}"/>
                </a:ext>
              </a:extLst>
            </p:cNvPr>
            <p:cNvGrpSpPr/>
            <p:nvPr/>
          </p:nvGrpSpPr>
          <p:grpSpPr>
            <a:xfrm>
              <a:off x="815288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552BD941-9CEF-4973-B847-2A5CE76060DC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5DE836B8-576B-4A7A-9474-476585C4998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E80AAE04-600D-46C7-91D3-C078CAF6BFC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3EC6E638-323B-4A7F-AFA4-8F0518871D09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D784D8B3-FCEE-4720-83BD-13B888D5D1D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40D4F12F-456B-43BD-9E83-F204EEF3D9C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7987B32F-335C-4C34-B713-D362663ABA41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5339E8E5-6CA8-4FBA-8594-C9186867F9C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85D78006-ABC6-4573-87FF-769660EE97F6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1DA4CE6D-3D5D-492E-9AE2-2A25F96D432F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7360C1C3-2087-482A-B00F-CE00432E309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85771F6D-C731-4C78-813A-B0B5E952C5B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82" name="グループ化 581">
            <a:extLst>
              <a:ext uri="{FF2B5EF4-FFF2-40B4-BE49-F238E27FC236}">
                <a16:creationId xmlns:a16="http://schemas.microsoft.com/office/drawing/2014/main" id="{111438D4-3152-4339-A836-A88B47995BD4}"/>
              </a:ext>
            </a:extLst>
          </p:cNvPr>
          <p:cNvGrpSpPr/>
          <p:nvPr/>
        </p:nvGrpSpPr>
        <p:grpSpPr>
          <a:xfrm>
            <a:off x="6278363" y="4802352"/>
            <a:ext cx="1436772" cy="1093624"/>
            <a:chOff x="6278363" y="4802352"/>
            <a:chExt cx="1436772" cy="1093624"/>
          </a:xfrm>
        </p:grpSpPr>
        <p:grpSp>
          <p:nvGrpSpPr>
            <p:cNvPr id="583" name="グループ化 582">
              <a:extLst>
                <a:ext uri="{FF2B5EF4-FFF2-40B4-BE49-F238E27FC236}">
                  <a16:creationId xmlns:a16="http://schemas.microsoft.com/office/drawing/2014/main" id="{753C326D-43BA-4610-91DA-ADE395751664}"/>
                </a:ext>
              </a:extLst>
            </p:cNvPr>
            <p:cNvGrpSpPr/>
            <p:nvPr/>
          </p:nvGrpSpPr>
          <p:grpSpPr>
            <a:xfrm>
              <a:off x="6555248" y="5386977"/>
              <a:ext cx="528383" cy="306879"/>
              <a:chOff x="2810276" y="3408832"/>
              <a:chExt cx="528383" cy="306879"/>
            </a:xfrm>
          </p:grpSpPr>
          <p:sp>
            <p:nvSpPr>
              <p:cNvPr id="614" name="楕円 613">
                <a:extLst>
                  <a:ext uri="{FF2B5EF4-FFF2-40B4-BE49-F238E27FC236}">
                    <a16:creationId xmlns:a16="http://schemas.microsoft.com/office/drawing/2014/main" id="{710F6AF9-1128-4670-BACD-D4A50C55C001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E1D1C7F2-6B8A-4B02-A8AF-E2653F18CB3F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04C7D62D-B799-4A17-BC6F-EEDA92AA3973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617" name="月 616">
                  <a:extLst>
                    <a:ext uri="{FF2B5EF4-FFF2-40B4-BE49-F238E27FC236}">
                      <a16:creationId xmlns:a16="http://schemas.microsoft.com/office/drawing/2014/main" id="{174B6D12-2D49-42D6-A249-BE7638960BE1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月 617">
                  <a:extLst>
                    <a:ext uri="{FF2B5EF4-FFF2-40B4-BE49-F238E27FC236}">
                      <a16:creationId xmlns:a16="http://schemas.microsoft.com/office/drawing/2014/main" id="{3C6A48C9-6C1F-43F2-A4DA-0175EEBB996A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4" name="グループ化 583">
              <a:extLst>
                <a:ext uri="{FF2B5EF4-FFF2-40B4-BE49-F238E27FC236}">
                  <a16:creationId xmlns:a16="http://schemas.microsoft.com/office/drawing/2014/main" id="{49ABE512-EBD2-482F-8072-EE20AAD8BE71}"/>
                </a:ext>
              </a:extLst>
            </p:cNvPr>
            <p:cNvGrpSpPr/>
            <p:nvPr/>
          </p:nvGrpSpPr>
          <p:grpSpPr>
            <a:xfrm>
              <a:off x="6518088" y="4802352"/>
              <a:ext cx="602702" cy="639349"/>
              <a:chOff x="2984924" y="4671171"/>
              <a:chExt cx="719603" cy="763358"/>
            </a:xfrm>
          </p:grpSpPr>
          <p:sp>
            <p:nvSpPr>
              <p:cNvPr id="603" name="フリーフォーム 1243">
                <a:extLst>
                  <a:ext uri="{FF2B5EF4-FFF2-40B4-BE49-F238E27FC236}">
                    <a16:creationId xmlns:a16="http://schemas.microsoft.com/office/drawing/2014/main" id="{E400A722-E935-4D8C-81FF-49F0BA02A606}"/>
                  </a:ext>
                </a:extLst>
              </p:cNvPr>
              <p:cNvSpPr/>
              <p:nvPr/>
            </p:nvSpPr>
            <p:spPr>
              <a:xfrm>
                <a:off x="3015115" y="467117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65F86F51-DDD3-4F74-9F98-AFE5CC12FF3E}"/>
                  </a:ext>
                </a:extLst>
              </p:cNvPr>
              <p:cNvGrpSpPr/>
              <p:nvPr/>
            </p:nvGrpSpPr>
            <p:grpSpPr>
              <a:xfrm>
                <a:off x="2984924" y="4986916"/>
                <a:ext cx="719603" cy="214314"/>
                <a:chOff x="2975075" y="4986916"/>
                <a:chExt cx="719603" cy="214314"/>
              </a:xfrm>
            </p:grpSpPr>
            <p:sp>
              <p:nvSpPr>
                <p:cNvPr id="612" name="円/楕円 774">
                  <a:extLst>
                    <a:ext uri="{FF2B5EF4-FFF2-40B4-BE49-F238E27FC236}">
                      <a16:creationId xmlns:a16="http://schemas.microsoft.com/office/drawing/2014/main" id="{418E1890-C5B1-46CF-9F71-FF7DA3B03B47}"/>
                    </a:ext>
                  </a:extLst>
                </p:cNvPr>
                <p:cNvSpPr/>
                <p:nvPr/>
              </p:nvSpPr>
              <p:spPr>
                <a:xfrm rot="20700000">
                  <a:off x="297507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3" name="円/楕円 775">
                  <a:extLst>
                    <a:ext uri="{FF2B5EF4-FFF2-40B4-BE49-F238E27FC236}">
                      <a16:creationId xmlns:a16="http://schemas.microsoft.com/office/drawing/2014/main" id="{18CC04BD-9167-4D5A-A067-22C536F6F2A1}"/>
                    </a:ext>
                  </a:extLst>
                </p:cNvPr>
                <p:cNvSpPr/>
                <p:nvPr/>
              </p:nvSpPr>
              <p:spPr>
                <a:xfrm rot="900000" flipH="1">
                  <a:off x="3519743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05" name="円/楕円 776">
                <a:extLst>
                  <a:ext uri="{FF2B5EF4-FFF2-40B4-BE49-F238E27FC236}">
                    <a16:creationId xmlns:a16="http://schemas.microsoft.com/office/drawing/2014/main" id="{5F85CF13-F7DD-4D2E-9DE4-35BBAF53A172}"/>
                  </a:ext>
                </a:extLst>
              </p:cNvPr>
              <p:cNvSpPr/>
              <p:nvPr/>
            </p:nvSpPr>
            <p:spPr>
              <a:xfrm>
                <a:off x="3055203" y="476301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6" name="フリーフォーム 1246">
                <a:extLst>
                  <a:ext uri="{FF2B5EF4-FFF2-40B4-BE49-F238E27FC236}">
                    <a16:creationId xmlns:a16="http://schemas.microsoft.com/office/drawing/2014/main" id="{5ACFA674-C6B3-4999-8C1D-D6114A9F8378}"/>
                  </a:ext>
                </a:extLst>
              </p:cNvPr>
              <p:cNvSpPr/>
              <p:nvPr/>
            </p:nvSpPr>
            <p:spPr>
              <a:xfrm rot="18000000" flipH="1">
                <a:off x="3118829" y="4639329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C2F9766E-8714-4750-BF19-99E92CCA3A4A}"/>
                  </a:ext>
                </a:extLst>
              </p:cNvPr>
              <p:cNvGrpSpPr/>
              <p:nvPr/>
            </p:nvGrpSpPr>
            <p:grpSpPr>
              <a:xfrm>
                <a:off x="3093518" y="4915417"/>
                <a:ext cx="502415" cy="66780"/>
                <a:chOff x="3080193" y="4915417"/>
                <a:chExt cx="502415" cy="66780"/>
              </a:xfrm>
            </p:grpSpPr>
            <p:sp>
              <p:nvSpPr>
                <p:cNvPr id="610" name="月 609">
                  <a:extLst>
                    <a:ext uri="{FF2B5EF4-FFF2-40B4-BE49-F238E27FC236}">
                      <a16:creationId xmlns:a16="http://schemas.microsoft.com/office/drawing/2014/main" id="{5B34061C-FD47-4208-9CF8-E9BD9FEB3D94}"/>
                    </a:ext>
                  </a:extLst>
                </p:cNvPr>
                <p:cNvSpPr/>
                <p:nvPr/>
              </p:nvSpPr>
              <p:spPr>
                <a:xfrm rot="16200000" flipH="1">
                  <a:off x="3135072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1" name="月 610">
                  <a:extLst>
                    <a:ext uri="{FF2B5EF4-FFF2-40B4-BE49-F238E27FC236}">
                      <a16:creationId xmlns:a16="http://schemas.microsoft.com/office/drawing/2014/main" id="{8BE120E8-1295-4AEE-A6D6-F0AECC5D75A9}"/>
                    </a:ext>
                  </a:extLst>
                </p:cNvPr>
                <p:cNvSpPr/>
                <p:nvPr/>
              </p:nvSpPr>
              <p:spPr>
                <a:xfrm rot="16200000" flipH="1">
                  <a:off x="3460949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08" name="月 607">
                <a:extLst>
                  <a:ext uri="{FF2B5EF4-FFF2-40B4-BE49-F238E27FC236}">
                    <a16:creationId xmlns:a16="http://schemas.microsoft.com/office/drawing/2014/main" id="{86106952-3538-4279-A8A0-C7B6230958E3}"/>
                  </a:ext>
                </a:extLst>
              </p:cNvPr>
              <p:cNvSpPr/>
              <p:nvPr/>
            </p:nvSpPr>
            <p:spPr>
              <a:xfrm rot="16200000">
                <a:off x="3331304" y="5223086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9" name="円/楕円 4">
                <a:extLst>
                  <a:ext uri="{FF2B5EF4-FFF2-40B4-BE49-F238E27FC236}">
                    <a16:creationId xmlns:a16="http://schemas.microsoft.com/office/drawing/2014/main" id="{D65D3AF3-0E4D-40FB-963B-ED02E3C96B8E}"/>
                  </a:ext>
                </a:extLst>
              </p:cNvPr>
              <p:cNvSpPr/>
              <p:nvPr/>
            </p:nvSpPr>
            <p:spPr>
              <a:xfrm>
                <a:off x="3278782" y="5312148"/>
                <a:ext cx="131887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85" name="月 584">
              <a:extLst>
                <a:ext uri="{FF2B5EF4-FFF2-40B4-BE49-F238E27FC236}">
                  <a16:creationId xmlns:a16="http://schemas.microsoft.com/office/drawing/2014/main" id="{56F1FB4E-86C8-4DF0-A6E9-5BB08112C0DD}"/>
                </a:ext>
              </a:extLst>
            </p:cNvPr>
            <p:cNvSpPr/>
            <p:nvPr/>
          </p:nvSpPr>
          <p:spPr bwMode="auto">
            <a:xfrm rot="16200000">
              <a:off x="6663981" y="5095867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月 585">
              <a:extLst>
                <a:ext uri="{FF2B5EF4-FFF2-40B4-BE49-F238E27FC236}">
                  <a16:creationId xmlns:a16="http://schemas.microsoft.com/office/drawing/2014/main" id="{F9D0457E-A89B-4868-B42B-28C7B1A8A6AD}"/>
                </a:ext>
              </a:extLst>
            </p:cNvPr>
            <p:cNvSpPr/>
            <p:nvPr/>
          </p:nvSpPr>
          <p:spPr bwMode="auto">
            <a:xfrm rot="16200000">
              <a:off x="6930681" y="5095867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楕円 586">
              <a:extLst>
                <a:ext uri="{FF2B5EF4-FFF2-40B4-BE49-F238E27FC236}">
                  <a16:creationId xmlns:a16="http://schemas.microsoft.com/office/drawing/2014/main" id="{26D89B0B-03EF-4190-88D0-892509161370}"/>
                </a:ext>
              </a:extLst>
            </p:cNvPr>
            <p:cNvSpPr/>
            <p:nvPr/>
          </p:nvSpPr>
          <p:spPr bwMode="auto">
            <a:xfrm>
              <a:off x="6620289" y="5234657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楕円 587">
              <a:extLst>
                <a:ext uri="{FF2B5EF4-FFF2-40B4-BE49-F238E27FC236}">
                  <a16:creationId xmlns:a16="http://schemas.microsoft.com/office/drawing/2014/main" id="{67CF868B-E8FB-4A85-90BF-D55F543385A4}"/>
                </a:ext>
              </a:extLst>
            </p:cNvPr>
            <p:cNvSpPr/>
            <p:nvPr/>
          </p:nvSpPr>
          <p:spPr bwMode="auto">
            <a:xfrm>
              <a:off x="6917182" y="5234657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テキスト ボックス 588">
              <a:extLst>
                <a:ext uri="{FF2B5EF4-FFF2-40B4-BE49-F238E27FC236}">
                  <a16:creationId xmlns:a16="http://schemas.microsoft.com/office/drawing/2014/main" id="{4461B3FC-C6FC-40CE-935E-4D59FB1354C5}"/>
                </a:ext>
              </a:extLst>
            </p:cNvPr>
            <p:cNvSpPr txBox="1"/>
            <p:nvPr/>
          </p:nvSpPr>
          <p:spPr>
            <a:xfrm rot="20178291">
              <a:off x="7154699" y="4848366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B27D982F-1349-4715-8F79-C26365ADA548}"/>
                </a:ext>
              </a:extLst>
            </p:cNvPr>
            <p:cNvGrpSpPr/>
            <p:nvPr/>
          </p:nvGrpSpPr>
          <p:grpSpPr>
            <a:xfrm>
              <a:off x="62783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EEED2181-1034-4BE9-B9C4-5E280D316BC6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8993C06E-C3D8-4E42-97F9-88455817F36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268CB0CF-8186-41D6-B95F-9EFF1372A4C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EE18B380-FAC2-49E9-B159-16895B8C5682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EEC048B5-872E-4C1C-9773-AF826F49C09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250E8BB1-CD67-42E7-8E85-48BB3818123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FC7D2BCA-1F9D-44E0-AEBC-ACB009DC3299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A023AD70-85AF-4DA9-99F6-9CF1BB69BFF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5002573D-EDC0-4B4C-A7C1-F06B64FCE6C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C9F88333-F7D8-4B12-9B43-8E2CEEB3C0BA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DC524714-C701-41F6-A17B-4F27E77FA6B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D272B1B6-3566-4F4D-8BA9-3E1A509D66B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19" name="グループ化 618">
            <a:extLst>
              <a:ext uri="{FF2B5EF4-FFF2-40B4-BE49-F238E27FC236}">
                <a16:creationId xmlns:a16="http://schemas.microsoft.com/office/drawing/2014/main" id="{10A33153-041B-4CED-A96B-5F477DEE37A9}"/>
              </a:ext>
            </a:extLst>
          </p:cNvPr>
          <p:cNvGrpSpPr/>
          <p:nvPr/>
        </p:nvGrpSpPr>
        <p:grpSpPr>
          <a:xfrm>
            <a:off x="4088457" y="4848366"/>
            <a:ext cx="1746604" cy="1357876"/>
            <a:chOff x="4088457" y="4848366"/>
            <a:chExt cx="1746604" cy="1357876"/>
          </a:xfrm>
        </p:grpSpPr>
        <p:grpSp>
          <p:nvGrpSpPr>
            <p:cNvPr id="620" name="グループ化 619">
              <a:extLst>
                <a:ext uri="{FF2B5EF4-FFF2-40B4-BE49-F238E27FC236}">
                  <a16:creationId xmlns:a16="http://schemas.microsoft.com/office/drawing/2014/main" id="{AA3AB16E-80C7-4072-ACA3-C72525D25650}"/>
                </a:ext>
              </a:extLst>
            </p:cNvPr>
            <p:cNvGrpSpPr/>
            <p:nvPr/>
          </p:nvGrpSpPr>
          <p:grpSpPr>
            <a:xfrm>
              <a:off x="4088457" y="4915323"/>
              <a:ext cx="1730260" cy="1290919"/>
              <a:chOff x="2207687" y="2636675"/>
              <a:chExt cx="3239126" cy="1704187"/>
            </a:xfrm>
          </p:grpSpPr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0444FC85-F9E2-4B9F-BA39-38E668E9C6C7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3D5E0A4F-8B1E-4172-AF75-54CA6829F34D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27C0DF54-D2A8-4EAE-A223-A35240D9D73F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7" name="グループ化 656">
                <a:extLst>
                  <a:ext uri="{FF2B5EF4-FFF2-40B4-BE49-F238E27FC236}">
                    <a16:creationId xmlns:a16="http://schemas.microsoft.com/office/drawing/2014/main" id="{BDA99A03-04A2-4AD2-AF31-AF650317FCED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672" name="楕円 2">
                  <a:extLst>
                    <a:ext uri="{FF2B5EF4-FFF2-40B4-BE49-F238E27FC236}">
                      <a16:creationId xmlns:a16="http://schemas.microsoft.com/office/drawing/2014/main" id="{37831547-C251-4CBB-A57D-CB6999989673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楕円 2">
                  <a:extLst>
                    <a:ext uri="{FF2B5EF4-FFF2-40B4-BE49-F238E27FC236}">
                      <a16:creationId xmlns:a16="http://schemas.microsoft.com/office/drawing/2014/main" id="{4A07EF82-F050-40B2-8248-7D82860997CB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楕円 2">
                  <a:extLst>
                    <a:ext uri="{FF2B5EF4-FFF2-40B4-BE49-F238E27FC236}">
                      <a16:creationId xmlns:a16="http://schemas.microsoft.com/office/drawing/2014/main" id="{113D230F-0D20-465F-BBC7-BC4AAD276F7B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楕円 2">
                  <a:extLst>
                    <a:ext uri="{FF2B5EF4-FFF2-40B4-BE49-F238E27FC236}">
                      <a16:creationId xmlns:a16="http://schemas.microsoft.com/office/drawing/2014/main" id="{BE6092F4-E27E-4EAC-8791-1F6F0815FA57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楕円 2">
                  <a:extLst>
                    <a:ext uri="{FF2B5EF4-FFF2-40B4-BE49-F238E27FC236}">
                      <a16:creationId xmlns:a16="http://schemas.microsoft.com/office/drawing/2014/main" id="{889EE743-802A-4035-ABCC-99E9CBF82CF3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楕円 2">
                  <a:extLst>
                    <a:ext uri="{FF2B5EF4-FFF2-40B4-BE49-F238E27FC236}">
                      <a16:creationId xmlns:a16="http://schemas.microsoft.com/office/drawing/2014/main" id="{E6313430-5E51-4DB2-B2C1-C5F84E4DD15D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楕円 2">
                  <a:extLst>
                    <a:ext uri="{FF2B5EF4-FFF2-40B4-BE49-F238E27FC236}">
                      <a16:creationId xmlns:a16="http://schemas.microsoft.com/office/drawing/2014/main" id="{92B85A03-AADD-472B-A7AF-C53DFE0D62B3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楕円 2">
                  <a:extLst>
                    <a:ext uri="{FF2B5EF4-FFF2-40B4-BE49-F238E27FC236}">
                      <a16:creationId xmlns:a16="http://schemas.microsoft.com/office/drawing/2014/main" id="{F8322569-3014-40D0-BD35-4E1C0DC15DCC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楕円 2">
                  <a:extLst>
                    <a:ext uri="{FF2B5EF4-FFF2-40B4-BE49-F238E27FC236}">
                      <a16:creationId xmlns:a16="http://schemas.microsoft.com/office/drawing/2014/main" id="{FD9F8BE7-5DAE-4729-8C47-ADA7B1229AD6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楕円 2">
                  <a:extLst>
                    <a:ext uri="{FF2B5EF4-FFF2-40B4-BE49-F238E27FC236}">
                      <a16:creationId xmlns:a16="http://schemas.microsoft.com/office/drawing/2014/main" id="{D626551C-1E93-4662-B719-B47AFD92FE3F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楕円 2">
                  <a:extLst>
                    <a:ext uri="{FF2B5EF4-FFF2-40B4-BE49-F238E27FC236}">
                      <a16:creationId xmlns:a16="http://schemas.microsoft.com/office/drawing/2014/main" id="{B7FA9577-6FBE-43A6-B989-87B04AE15673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楕円 2">
                  <a:extLst>
                    <a:ext uri="{FF2B5EF4-FFF2-40B4-BE49-F238E27FC236}">
                      <a16:creationId xmlns:a16="http://schemas.microsoft.com/office/drawing/2014/main" id="{75C41EF0-542D-47CB-9BF8-9328B782A1D4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楕円 2">
                  <a:extLst>
                    <a:ext uri="{FF2B5EF4-FFF2-40B4-BE49-F238E27FC236}">
                      <a16:creationId xmlns:a16="http://schemas.microsoft.com/office/drawing/2014/main" id="{E0A860C7-B085-414B-A19D-D7EF2F326B95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8" name="楕円 657">
                <a:extLst>
                  <a:ext uri="{FF2B5EF4-FFF2-40B4-BE49-F238E27FC236}">
                    <a16:creationId xmlns:a16="http://schemas.microsoft.com/office/drawing/2014/main" id="{52B4A6BB-6332-4FA0-9D67-34CBD4DA7B08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2C9CBCF6-5454-43B3-97B6-87161762748D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660" name="楕円 2">
                  <a:extLst>
                    <a:ext uri="{FF2B5EF4-FFF2-40B4-BE49-F238E27FC236}">
                      <a16:creationId xmlns:a16="http://schemas.microsoft.com/office/drawing/2014/main" id="{09313647-FF74-4DBA-AC3A-11D4CEE45FF7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楕円 2">
                  <a:extLst>
                    <a:ext uri="{FF2B5EF4-FFF2-40B4-BE49-F238E27FC236}">
                      <a16:creationId xmlns:a16="http://schemas.microsoft.com/office/drawing/2014/main" id="{D521CBA9-4B4F-48AB-9D79-94B6CBBAFA16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楕円 2">
                  <a:extLst>
                    <a:ext uri="{FF2B5EF4-FFF2-40B4-BE49-F238E27FC236}">
                      <a16:creationId xmlns:a16="http://schemas.microsoft.com/office/drawing/2014/main" id="{DEBD9ED6-F1F1-4C55-8188-59A3D4F785F7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楕円 2">
                  <a:extLst>
                    <a:ext uri="{FF2B5EF4-FFF2-40B4-BE49-F238E27FC236}">
                      <a16:creationId xmlns:a16="http://schemas.microsoft.com/office/drawing/2014/main" id="{02570C86-C6B8-483E-82A4-C1D1C9E6C29A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楕円 2">
                  <a:extLst>
                    <a:ext uri="{FF2B5EF4-FFF2-40B4-BE49-F238E27FC236}">
                      <a16:creationId xmlns:a16="http://schemas.microsoft.com/office/drawing/2014/main" id="{AFAC60A2-D061-4192-93A6-4C48DA44AC46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楕円 2">
                  <a:extLst>
                    <a:ext uri="{FF2B5EF4-FFF2-40B4-BE49-F238E27FC236}">
                      <a16:creationId xmlns:a16="http://schemas.microsoft.com/office/drawing/2014/main" id="{70BCE6C8-D6B4-41F5-BF90-15B2CA1853ED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楕円 2">
                  <a:extLst>
                    <a:ext uri="{FF2B5EF4-FFF2-40B4-BE49-F238E27FC236}">
                      <a16:creationId xmlns:a16="http://schemas.microsoft.com/office/drawing/2014/main" id="{47C7C2E0-B447-49B4-98CE-007610241C78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楕円 2">
                  <a:extLst>
                    <a:ext uri="{FF2B5EF4-FFF2-40B4-BE49-F238E27FC236}">
                      <a16:creationId xmlns:a16="http://schemas.microsoft.com/office/drawing/2014/main" id="{A2A9BE2F-D1FA-4131-BA7B-2164C21F74F2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楕円 2">
                  <a:extLst>
                    <a:ext uri="{FF2B5EF4-FFF2-40B4-BE49-F238E27FC236}">
                      <a16:creationId xmlns:a16="http://schemas.microsoft.com/office/drawing/2014/main" id="{24A23BD3-2764-42E7-8618-9290CFDECF4B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楕円 2">
                  <a:extLst>
                    <a:ext uri="{FF2B5EF4-FFF2-40B4-BE49-F238E27FC236}">
                      <a16:creationId xmlns:a16="http://schemas.microsoft.com/office/drawing/2014/main" id="{9CB57451-F542-4619-A8EA-35E439EF0C68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楕円 2">
                  <a:extLst>
                    <a:ext uri="{FF2B5EF4-FFF2-40B4-BE49-F238E27FC236}">
                      <a16:creationId xmlns:a16="http://schemas.microsoft.com/office/drawing/2014/main" id="{80E247B5-EE03-4BD4-9907-827335014043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楕円 2">
                  <a:extLst>
                    <a:ext uri="{FF2B5EF4-FFF2-40B4-BE49-F238E27FC236}">
                      <a16:creationId xmlns:a16="http://schemas.microsoft.com/office/drawing/2014/main" id="{80B5C15D-7EAD-4897-A5C1-290BAC05B179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23C00A9B-D8D0-421A-9FB6-83FE7B14C74F}"/>
                </a:ext>
              </a:extLst>
            </p:cNvPr>
            <p:cNvGrpSpPr/>
            <p:nvPr/>
          </p:nvGrpSpPr>
          <p:grpSpPr>
            <a:xfrm>
              <a:off x="4682762" y="5386977"/>
              <a:ext cx="528383" cy="306879"/>
              <a:chOff x="2810276" y="3408832"/>
              <a:chExt cx="528383" cy="306879"/>
            </a:xfrm>
          </p:grpSpPr>
          <p:sp>
            <p:nvSpPr>
              <p:cNvPr id="649" name="楕円 648">
                <a:extLst>
                  <a:ext uri="{FF2B5EF4-FFF2-40B4-BE49-F238E27FC236}">
                    <a16:creationId xmlns:a16="http://schemas.microsoft.com/office/drawing/2014/main" id="{09CAE757-7E9A-4CC9-B8C3-84822CC32BFD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E342DE4D-FD11-4831-918D-D48B4ACC810C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1" name="グループ化 650">
                <a:extLst>
                  <a:ext uri="{FF2B5EF4-FFF2-40B4-BE49-F238E27FC236}">
                    <a16:creationId xmlns:a16="http://schemas.microsoft.com/office/drawing/2014/main" id="{03D8D51D-6E8A-43AC-A620-26401A5FDE89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652" name="月 651">
                  <a:extLst>
                    <a:ext uri="{FF2B5EF4-FFF2-40B4-BE49-F238E27FC236}">
                      <a16:creationId xmlns:a16="http://schemas.microsoft.com/office/drawing/2014/main" id="{622CCD04-32D2-43AA-A0DF-2FE4F1C82BBF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月 652">
                  <a:extLst>
                    <a:ext uri="{FF2B5EF4-FFF2-40B4-BE49-F238E27FC236}">
                      <a16:creationId xmlns:a16="http://schemas.microsoft.com/office/drawing/2014/main" id="{AEBF9E5A-601A-46EF-93FD-8B0019545878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C0B92BBE-51ED-4B53-8036-DCC3D4667C12}"/>
                </a:ext>
              </a:extLst>
            </p:cNvPr>
            <p:cNvGrpSpPr/>
            <p:nvPr/>
          </p:nvGrpSpPr>
          <p:grpSpPr>
            <a:xfrm>
              <a:off x="4645602" y="4851911"/>
              <a:ext cx="602703" cy="601718"/>
              <a:chOff x="1837298" y="4693407"/>
              <a:chExt cx="719604" cy="718427"/>
            </a:xfrm>
          </p:grpSpPr>
          <p:sp>
            <p:nvSpPr>
              <p:cNvPr id="641" name="星 24 1220">
                <a:extLst>
                  <a:ext uri="{FF2B5EF4-FFF2-40B4-BE49-F238E27FC236}">
                    <a16:creationId xmlns:a16="http://schemas.microsoft.com/office/drawing/2014/main" id="{5E0FA9C3-2631-4647-AE5F-FDF52DCD58B8}"/>
                  </a:ext>
                </a:extLst>
              </p:cNvPr>
              <p:cNvSpPr/>
              <p:nvPr/>
            </p:nvSpPr>
            <p:spPr>
              <a:xfrm>
                <a:off x="1838506" y="4693407"/>
                <a:ext cx="715863" cy="626495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2" name="円/楕円 805">
                <a:extLst>
                  <a:ext uri="{FF2B5EF4-FFF2-40B4-BE49-F238E27FC236}">
                    <a16:creationId xmlns:a16="http://schemas.microsoft.com/office/drawing/2014/main" id="{E1F6F5B9-0510-4775-B501-2C55970DBE00}"/>
                  </a:ext>
                </a:extLst>
              </p:cNvPr>
              <p:cNvSpPr/>
              <p:nvPr/>
            </p:nvSpPr>
            <p:spPr>
              <a:xfrm rot="20700000">
                <a:off x="1837298" y="503623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3" name="円/楕円 806">
                <a:extLst>
                  <a:ext uri="{FF2B5EF4-FFF2-40B4-BE49-F238E27FC236}">
                    <a16:creationId xmlns:a16="http://schemas.microsoft.com/office/drawing/2014/main" id="{2E92FDFD-95CF-4049-91E8-7A856DDFA247}"/>
                  </a:ext>
                </a:extLst>
              </p:cNvPr>
              <p:cNvSpPr/>
              <p:nvPr/>
            </p:nvSpPr>
            <p:spPr>
              <a:xfrm rot="900000" flipH="1">
                <a:off x="2381967" y="504133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4" name="円/楕円 807">
                <a:extLst>
                  <a:ext uri="{FF2B5EF4-FFF2-40B4-BE49-F238E27FC236}">
                    <a16:creationId xmlns:a16="http://schemas.microsoft.com/office/drawing/2014/main" id="{A6CEBB5D-C17D-4B5A-AC90-4E4A80F5BD8F}"/>
                  </a:ext>
                </a:extLst>
              </p:cNvPr>
              <p:cNvSpPr/>
              <p:nvPr/>
            </p:nvSpPr>
            <p:spPr>
              <a:xfrm>
                <a:off x="1907578" y="4800646"/>
                <a:ext cx="579044" cy="61118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5" name="フローチャート: 手操作入力 675">
                <a:extLst>
                  <a:ext uri="{FF2B5EF4-FFF2-40B4-BE49-F238E27FC236}">
                    <a16:creationId xmlns:a16="http://schemas.microsoft.com/office/drawing/2014/main" id="{8754C623-BE44-4F2B-B4C2-5AF2449A87E6}"/>
                  </a:ext>
                </a:extLst>
              </p:cNvPr>
              <p:cNvSpPr/>
              <p:nvPr/>
            </p:nvSpPr>
            <p:spPr>
              <a:xfrm rot="10800000">
                <a:off x="1997966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6" name="フローチャート: 手操作入力 680">
                <a:extLst>
                  <a:ext uri="{FF2B5EF4-FFF2-40B4-BE49-F238E27FC236}">
                    <a16:creationId xmlns:a16="http://schemas.microsoft.com/office/drawing/2014/main" id="{C626E4AA-834E-4B13-B986-9840C16F7D7F}"/>
                  </a:ext>
                </a:extLst>
              </p:cNvPr>
              <p:cNvSpPr/>
              <p:nvPr/>
            </p:nvSpPr>
            <p:spPr>
              <a:xfrm rot="10800000" flipH="1">
                <a:off x="2251001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7" name="円/楕円 820">
                <a:extLst>
                  <a:ext uri="{FF2B5EF4-FFF2-40B4-BE49-F238E27FC236}">
                    <a16:creationId xmlns:a16="http://schemas.microsoft.com/office/drawing/2014/main" id="{BE27E21E-8ACE-4A49-88C5-3C4022B0AB31}"/>
                  </a:ext>
                </a:extLst>
              </p:cNvPr>
              <p:cNvSpPr/>
              <p:nvPr/>
            </p:nvSpPr>
            <p:spPr>
              <a:xfrm>
                <a:off x="2129254" y="5102367"/>
                <a:ext cx="143465" cy="14346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8" name="円/楕円 4">
                <a:extLst>
                  <a:ext uri="{FF2B5EF4-FFF2-40B4-BE49-F238E27FC236}">
                    <a16:creationId xmlns:a16="http://schemas.microsoft.com/office/drawing/2014/main" id="{6D50886C-A90A-45FD-9DF5-869416A904CD}"/>
                  </a:ext>
                </a:extLst>
              </p:cNvPr>
              <p:cNvSpPr/>
              <p:nvPr/>
            </p:nvSpPr>
            <p:spPr>
              <a:xfrm>
                <a:off x="2127655" y="5294233"/>
                <a:ext cx="150587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23" name="月 622">
              <a:extLst>
                <a:ext uri="{FF2B5EF4-FFF2-40B4-BE49-F238E27FC236}">
                  <a16:creationId xmlns:a16="http://schemas.microsoft.com/office/drawing/2014/main" id="{033977EC-F621-4E81-AF66-06B9990B9AC5}"/>
                </a:ext>
              </a:extLst>
            </p:cNvPr>
            <p:cNvSpPr/>
            <p:nvPr/>
          </p:nvSpPr>
          <p:spPr bwMode="auto">
            <a:xfrm rot="16200000">
              <a:off x="4795673" y="5115011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4" name="月 623">
              <a:extLst>
                <a:ext uri="{FF2B5EF4-FFF2-40B4-BE49-F238E27FC236}">
                  <a16:creationId xmlns:a16="http://schemas.microsoft.com/office/drawing/2014/main" id="{214798C1-6E05-48E8-9778-5C20AC28423C}"/>
                </a:ext>
              </a:extLst>
            </p:cNvPr>
            <p:cNvSpPr/>
            <p:nvPr/>
          </p:nvSpPr>
          <p:spPr bwMode="auto">
            <a:xfrm rot="16200000">
              <a:off x="5062373" y="5115011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楕円 624">
              <a:extLst>
                <a:ext uri="{FF2B5EF4-FFF2-40B4-BE49-F238E27FC236}">
                  <a16:creationId xmlns:a16="http://schemas.microsoft.com/office/drawing/2014/main" id="{DC1E701C-EA59-4D27-8F2A-44A86966A8A4}"/>
                </a:ext>
              </a:extLst>
            </p:cNvPr>
            <p:cNvSpPr/>
            <p:nvPr/>
          </p:nvSpPr>
          <p:spPr bwMode="auto">
            <a:xfrm>
              <a:off x="5040565" y="5263698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楕円 625">
              <a:extLst>
                <a:ext uri="{FF2B5EF4-FFF2-40B4-BE49-F238E27FC236}">
                  <a16:creationId xmlns:a16="http://schemas.microsoft.com/office/drawing/2014/main" id="{053F07FC-52AA-4928-854A-C36A1226902E}"/>
                </a:ext>
              </a:extLst>
            </p:cNvPr>
            <p:cNvSpPr/>
            <p:nvPr/>
          </p:nvSpPr>
          <p:spPr bwMode="auto">
            <a:xfrm>
              <a:off x="4742909" y="5263698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テキスト ボックス 626">
              <a:extLst>
                <a:ext uri="{FF2B5EF4-FFF2-40B4-BE49-F238E27FC236}">
                  <a16:creationId xmlns:a16="http://schemas.microsoft.com/office/drawing/2014/main" id="{46969945-EA02-425D-A3B0-07D5EA8D4638}"/>
                </a:ext>
              </a:extLst>
            </p:cNvPr>
            <p:cNvSpPr txBox="1"/>
            <p:nvPr/>
          </p:nvSpPr>
          <p:spPr>
            <a:xfrm rot="20178291">
              <a:off x="5274625" y="4848366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86012C3E-D81F-4BEB-841D-0886CF63BBF1}"/>
                </a:ext>
              </a:extLst>
            </p:cNvPr>
            <p:cNvGrpSpPr/>
            <p:nvPr/>
          </p:nvGrpSpPr>
          <p:grpSpPr>
            <a:xfrm>
              <a:off x="439622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75D96273-B616-4892-9323-9347AA66B74C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93E665DB-3BF3-49EE-ADC8-A10DFE63B5B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E13A76FD-C1D0-4498-A97C-AC891FE2682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56FA1FD9-5883-4E58-A668-65071D5B069B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977C87D8-909D-48DD-AF20-1A404A69492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562EA1AB-CA13-4861-8414-1E7E4319445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2344D47A-A10E-4047-BDB8-2F878F68A39C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725BC868-C5C1-4F51-98F5-585424D0466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F6FDF4F2-29E4-4C77-94BA-D3196CAA237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8479940D-0EB9-4087-B691-B05ABCF39674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6D53A4C8-E7CE-48D5-B059-FBAFE250617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A8F422C3-75B8-4A79-B1D5-6997BAB64B6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85" name="グループ化 684">
            <a:extLst>
              <a:ext uri="{FF2B5EF4-FFF2-40B4-BE49-F238E27FC236}">
                <a16:creationId xmlns:a16="http://schemas.microsoft.com/office/drawing/2014/main" id="{22989F23-B321-4B2A-B770-D13C33038CEE}"/>
              </a:ext>
            </a:extLst>
          </p:cNvPr>
          <p:cNvGrpSpPr/>
          <p:nvPr/>
        </p:nvGrpSpPr>
        <p:grpSpPr>
          <a:xfrm>
            <a:off x="2216928" y="4783956"/>
            <a:ext cx="1730260" cy="1422286"/>
            <a:chOff x="2216928" y="4783956"/>
            <a:chExt cx="1730260" cy="1422286"/>
          </a:xfrm>
        </p:grpSpPr>
        <p:grpSp>
          <p:nvGrpSpPr>
            <p:cNvPr id="686" name="グループ化 685">
              <a:extLst>
                <a:ext uri="{FF2B5EF4-FFF2-40B4-BE49-F238E27FC236}">
                  <a16:creationId xmlns:a16="http://schemas.microsoft.com/office/drawing/2014/main" id="{9178D82D-EB4F-4F03-A48F-3E59231C7B2B}"/>
                </a:ext>
              </a:extLst>
            </p:cNvPr>
            <p:cNvGrpSpPr/>
            <p:nvPr/>
          </p:nvGrpSpPr>
          <p:grpSpPr>
            <a:xfrm>
              <a:off x="2216928" y="4915323"/>
              <a:ext cx="1730260" cy="1290919"/>
              <a:chOff x="2207687" y="2636675"/>
              <a:chExt cx="3239126" cy="1704187"/>
            </a:xfrm>
          </p:grpSpPr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2D00140D-3F4B-40A2-82AD-9119E9295D04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3BA41305-B627-4FA6-A17D-D43DFB85D0B0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4835A4DA-CF3F-4E1A-A338-026F2E562A97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0" name="グループ化 729">
                <a:extLst>
                  <a:ext uri="{FF2B5EF4-FFF2-40B4-BE49-F238E27FC236}">
                    <a16:creationId xmlns:a16="http://schemas.microsoft.com/office/drawing/2014/main" id="{7D26DA5F-73D4-423E-9DE1-7012CC2A89E8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745" name="楕円 2">
                  <a:extLst>
                    <a:ext uri="{FF2B5EF4-FFF2-40B4-BE49-F238E27FC236}">
                      <a16:creationId xmlns:a16="http://schemas.microsoft.com/office/drawing/2014/main" id="{727DF17C-64F6-47D9-B57B-6834A965687A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楕円 2">
                  <a:extLst>
                    <a:ext uri="{FF2B5EF4-FFF2-40B4-BE49-F238E27FC236}">
                      <a16:creationId xmlns:a16="http://schemas.microsoft.com/office/drawing/2014/main" id="{C1FEF3BD-9039-4EF0-B257-84C25E66A48A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楕円 2">
                  <a:extLst>
                    <a:ext uri="{FF2B5EF4-FFF2-40B4-BE49-F238E27FC236}">
                      <a16:creationId xmlns:a16="http://schemas.microsoft.com/office/drawing/2014/main" id="{D7A8A0C9-61C9-4DEE-B89C-E0EDD31DC497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楕円 2">
                  <a:extLst>
                    <a:ext uri="{FF2B5EF4-FFF2-40B4-BE49-F238E27FC236}">
                      <a16:creationId xmlns:a16="http://schemas.microsoft.com/office/drawing/2014/main" id="{7C83BD1D-4C2C-4BB1-A2A6-D15C2C48E772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楕円 2">
                  <a:extLst>
                    <a:ext uri="{FF2B5EF4-FFF2-40B4-BE49-F238E27FC236}">
                      <a16:creationId xmlns:a16="http://schemas.microsoft.com/office/drawing/2014/main" id="{881CC90B-4CE4-4B7A-BC19-C07DC142D049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楕円 2">
                  <a:extLst>
                    <a:ext uri="{FF2B5EF4-FFF2-40B4-BE49-F238E27FC236}">
                      <a16:creationId xmlns:a16="http://schemas.microsoft.com/office/drawing/2014/main" id="{858268C8-7318-4AEE-8D52-A87693651AF9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楕円 2">
                  <a:extLst>
                    <a:ext uri="{FF2B5EF4-FFF2-40B4-BE49-F238E27FC236}">
                      <a16:creationId xmlns:a16="http://schemas.microsoft.com/office/drawing/2014/main" id="{ED94785B-06A9-4CBF-981D-B1C56E9B3465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楕円 2">
                  <a:extLst>
                    <a:ext uri="{FF2B5EF4-FFF2-40B4-BE49-F238E27FC236}">
                      <a16:creationId xmlns:a16="http://schemas.microsoft.com/office/drawing/2014/main" id="{4BFADEFF-B82F-4492-BE46-20125BC35427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楕円 2">
                  <a:extLst>
                    <a:ext uri="{FF2B5EF4-FFF2-40B4-BE49-F238E27FC236}">
                      <a16:creationId xmlns:a16="http://schemas.microsoft.com/office/drawing/2014/main" id="{C1095300-249C-4DC5-BD85-8E2D312A5B07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楕円 2">
                  <a:extLst>
                    <a:ext uri="{FF2B5EF4-FFF2-40B4-BE49-F238E27FC236}">
                      <a16:creationId xmlns:a16="http://schemas.microsoft.com/office/drawing/2014/main" id="{6507FD3A-C678-4C3C-9813-098C5F981CCE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楕円 2">
                  <a:extLst>
                    <a:ext uri="{FF2B5EF4-FFF2-40B4-BE49-F238E27FC236}">
                      <a16:creationId xmlns:a16="http://schemas.microsoft.com/office/drawing/2014/main" id="{FA617B93-410E-467F-BF9C-05FFBE475AA1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楕円 2">
                  <a:extLst>
                    <a:ext uri="{FF2B5EF4-FFF2-40B4-BE49-F238E27FC236}">
                      <a16:creationId xmlns:a16="http://schemas.microsoft.com/office/drawing/2014/main" id="{1D62950E-0E0A-4EFA-B645-1B808A205B57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楕円 2">
                  <a:extLst>
                    <a:ext uri="{FF2B5EF4-FFF2-40B4-BE49-F238E27FC236}">
                      <a16:creationId xmlns:a16="http://schemas.microsoft.com/office/drawing/2014/main" id="{9671EF82-D352-407E-B05B-5AB8D93C2358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1" name="楕円 730">
                <a:extLst>
                  <a:ext uri="{FF2B5EF4-FFF2-40B4-BE49-F238E27FC236}">
                    <a16:creationId xmlns:a16="http://schemas.microsoft.com/office/drawing/2014/main" id="{D55808BB-857A-4CF4-B435-3EDE7E947FB8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13B4BF26-DF0D-4380-AA96-8E52C5D07956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733" name="楕円 2">
                  <a:extLst>
                    <a:ext uri="{FF2B5EF4-FFF2-40B4-BE49-F238E27FC236}">
                      <a16:creationId xmlns:a16="http://schemas.microsoft.com/office/drawing/2014/main" id="{2F47EB19-8E28-4C77-9A5B-CDAEA35204B1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楕円 2">
                  <a:extLst>
                    <a:ext uri="{FF2B5EF4-FFF2-40B4-BE49-F238E27FC236}">
                      <a16:creationId xmlns:a16="http://schemas.microsoft.com/office/drawing/2014/main" id="{FF0F754C-0229-4C99-9FB9-52FB097F87FA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楕円 2">
                  <a:extLst>
                    <a:ext uri="{FF2B5EF4-FFF2-40B4-BE49-F238E27FC236}">
                      <a16:creationId xmlns:a16="http://schemas.microsoft.com/office/drawing/2014/main" id="{90DF453E-24D7-4965-B0ED-09AB31ADB4C2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楕円 2">
                  <a:extLst>
                    <a:ext uri="{FF2B5EF4-FFF2-40B4-BE49-F238E27FC236}">
                      <a16:creationId xmlns:a16="http://schemas.microsoft.com/office/drawing/2014/main" id="{D9A0E979-504B-4B6C-A636-C518561956F7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楕円 2">
                  <a:extLst>
                    <a:ext uri="{FF2B5EF4-FFF2-40B4-BE49-F238E27FC236}">
                      <a16:creationId xmlns:a16="http://schemas.microsoft.com/office/drawing/2014/main" id="{14298DE7-1643-4F4E-ABFB-50354DEAB547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楕円 2">
                  <a:extLst>
                    <a:ext uri="{FF2B5EF4-FFF2-40B4-BE49-F238E27FC236}">
                      <a16:creationId xmlns:a16="http://schemas.microsoft.com/office/drawing/2014/main" id="{64CD0D93-FC79-4931-A88F-7FA0754BCD92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楕円 2">
                  <a:extLst>
                    <a:ext uri="{FF2B5EF4-FFF2-40B4-BE49-F238E27FC236}">
                      <a16:creationId xmlns:a16="http://schemas.microsoft.com/office/drawing/2014/main" id="{BD7C4EA4-4635-4BA5-89B2-AB47123DC5E3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楕円 2">
                  <a:extLst>
                    <a:ext uri="{FF2B5EF4-FFF2-40B4-BE49-F238E27FC236}">
                      <a16:creationId xmlns:a16="http://schemas.microsoft.com/office/drawing/2014/main" id="{6CFEBB8B-D49C-47E6-9CFB-03A8C0ABF2A5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楕円 2">
                  <a:extLst>
                    <a:ext uri="{FF2B5EF4-FFF2-40B4-BE49-F238E27FC236}">
                      <a16:creationId xmlns:a16="http://schemas.microsoft.com/office/drawing/2014/main" id="{18B566F1-230D-4A83-B73B-050FF578C641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楕円 2">
                  <a:extLst>
                    <a:ext uri="{FF2B5EF4-FFF2-40B4-BE49-F238E27FC236}">
                      <a16:creationId xmlns:a16="http://schemas.microsoft.com/office/drawing/2014/main" id="{44C8DC37-98ED-46E9-9119-48AC24E81725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楕円 2">
                  <a:extLst>
                    <a:ext uri="{FF2B5EF4-FFF2-40B4-BE49-F238E27FC236}">
                      <a16:creationId xmlns:a16="http://schemas.microsoft.com/office/drawing/2014/main" id="{751C17F6-0A80-49E9-A833-1D1F6412AB2D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楕円 2">
                  <a:extLst>
                    <a:ext uri="{FF2B5EF4-FFF2-40B4-BE49-F238E27FC236}">
                      <a16:creationId xmlns:a16="http://schemas.microsoft.com/office/drawing/2014/main" id="{8F23FD0F-EFF3-4C7B-8E47-DF1BF8EE0B4B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D3EB3930-F8FE-419A-B028-12FC0A4315B9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722" name="楕円 721">
                <a:extLst>
                  <a:ext uri="{FF2B5EF4-FFF2-40B4-BE49-F238E27FC236}">
                    <a16:creationId xmlns:a16="http://schemas.microsoft.com/office/drawing/2014/main" id="{EE7B5ADE-B099-4A85-9852-487EBCAD2C98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CBA3A92A-2E35-4CBE-9401-6B2C33BCFB08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4" name="グループ化 723">
                <a:extLst>
                  <a:ext uri="{FF2B5EF4-FFF2-40B4-BE49-F238E27FC236}">
                    <a16:creationId xmlns:a16="http://schemas.microsoft.com/office/drawing/2014/main" id="{5320921C-BB14-4529-A59B-02D47596D4B4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725" name="月 724">
                  <a:extLst>
                    <a:ext uri="{FF2B5EF4-FFF2-40B4-BE49-F238E27FC236}">
                      <a16:creationId xmlns:a16="http://schemas.microsoft.com/office/drawing/2014/main" id="{07A83C9B-8B33-497B-B452-E3D09625C368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月 725">
                  <a:extLst>
                    <a:ext uri="{FF2B5EF4-FFF2-40B4-BE49-F238E27FC236}">
                      <a16:creationId xmlns:a16="http://schemas.microsoft.com/office/drawing/2014/main" id="{01333992-92FF-4913-B7F5-A1FF235A24BB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99D2B8CB-0610-41BB-A63E-BE36E9CB8576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C68912F0-7623-496B-B6A3-553A32722D21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718" name="円/楕円 834">
                  <a:extLst>
                    <a:ext uri="{FF2B5EF4-FFF2-40B4-BE49-F238E27FC236}">
                      <a16:creationId xmlns:a16="http://schemas.microsoft.com/office/drawing/2014/main" id="{443A9E65-0E22-446E-AA9C-EA3532A318DE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9" name="円/楕円 835">
                  <a:extLst>
                    <a:ext uri="{FF2B5EF4-FFF2-40B4-BE49-F238E27FC236}">
                      <a16:creationId xmlns:a16="http://schemas.microsoft.com/office/drawing/2014/main" id="{DC657292-1B56-4306-81F9-B54B3F9EC0A8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0" name="円/楕円 836">
                  <a:extLst>
                    <a:ext uri="{FF2B5EF4-FFF2-40B4-BE49-F238E27FC236}">
                      <a16:creationId xmlns:a16="http://schemas.microsoft.com/office/drawing/2014/main" id="{5F35B850-5C21-4B65-83C0-45E11FC14BA1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1" name="円/楕円 837">
                  <a:extLst>
                    <a:ext uri="{FF2B5EF4-FFF2-40B4-BE49-F238E27FC236}">
                      <a16:creationId xmlns:a16="http://schemas.microsoft.com/office/drawing/2014/main" id="{F13D860A-1D4A-4F6C-9452-FBF24F8D0451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61622164-2C07-4CC8-9F50-15673BB3992A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716" name="円/楕円 838">
                  <a:extLst>
                    <a:ext uri="{FF2B5EF4-FFF2-40B4-BE49-F238E27FC236}">
                      <a16:creationId xmlns:a16="http://schemas.microsoft.com/office/drawing/2014/main" id="{8BF90900-0489-4F78-A893-91B9AE0CC7D7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7" name="円/楕円 839">
                  <a:extLst>
                    <a:ext uri="{FF2B5EF4-FFF2-40B4-BE49-F238E27FC236}">
                      <a16:creationId xmlns:a16="http://schemas.microsoft.com/office/drawing/2014/main" id="{2F739DBC-AF31-4A5A-BFAF-ED53C7F40F2E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9" name="円/楕円 840">
                <a:extLst>
                  <a:ext uri="{FF2B5EF4-FFF2-40B4-BE49-F238E27FC236}">
                    <a16:creationId xmlns:a16="http://schemas.microsoft.com/office/drawing/2014/main" id="{7079E25D-5C1D-4D0E-AF44-1D3DA71A4EC0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74806019-5961-4698-BD6D-8E56907FDAD6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714" name="フローチャート: 端子 685">
                  <a:extLst>
                    <a:ext uri="{FF2B5EF4-FFF2-40B4-BE49-F238E27FC236}">
                      <a16:creationId xmlns:a16="http://schemas.microsoft.com/office/drawing/2014/main" id="{97F336DB-0B62-474D-B3BC-E7E238B6F996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5" name="フローチャート: 端子 686">
                  <a:extLst>
                    <a:ext uri="{FF2B5EF4-FFF2-40B4-BE49-F238E27FC236}">
                      <a16:creationId xmlns:a16="http://schemas.microsoft.com/office/drawing/2014/main" id="{5F94DE91-2DF9-4890-A9EE-EFF7494401D5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11" name="台形 710">
                <a:extLst>
                  <a:ext uri="{FF2B5EF4-FFF2-40B4-BE49-F238E27FC236}">
                    <a16:creationId xmlns:a16="http://schemas.microsoft.com/office/drawing/2014/main" id="{4F66C06D-808D-4041-8F8D-50DBB39C44D7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2" name="フリーフォーム 1196">
                <a:extLst>
                  <a:ext uri="{FF2B5EF4-FFF2-40B4-BE49-F238E27FC236}">
                    <a16:creationId xmlns:a16="http://schemas.microsoft.com/office/drawing/2014/main" id="{67E8943C-06A5-4F28-82CC-086574833859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3" name="円/楕円 4">
                <a:extLst>
                  <a:ext uri="{FF2B5EF4-FFF2-40B4-BE49-F238E27FC236}">
                    <a16:creationId xmlns:a16="http://schemas.microsoft.com/office/drawing/2014/main" id="{848319E3-E235-4D7F-BA73-D84210BE1E18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89" name="月 688">
              <a:extLst>
                <a:ext uri="{FF2B5EF4-FFF2-40B4-BE49-F238E27FC236}">
                  <a16:creationId xmlns:a16="http://schemas.microsoft.com/office/drawing/2014/main" id="{499B7742-3C7D-43EF-8647-221F7CC5D495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月 689">
              <a:extLst>
                <a:ext uri="{FF2B5EF4-FFF2-40B4-BE49-F238E27FC236}">
                  <a16:creationId xmlns:a16="http://schemas.microsoft.com/office/drawing/2014/main" id="{9D1AB2E4-6219-4BBA-A8D6-65F369D01E8A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楕円 690">
              <a:extLst>
                <a:ext uri="{FF2B5EF4-FFF2-40B4-BE49-F238E27FC236}">
                  <a16:creationId xmlns:a16="http://schemas.microsoft.com/office/drawing/2014/main" id="{E2D0D7EA-1AF7-43A1-A691-8A899CD4DC95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楕円 691">
              <a:extLst>
                <a:ext uri="{FF2B5EF4-FFF2-40B4-BE49-F238E27FC236}">
                  <a16:creationId xmlns:a16="http://schemas.microsoft.com/office/drawing/2014/main" id="{8FB780D4-C37B-4DD1-A2A7-47C3BCF547BA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テキスト ボックス 692">
              <a:extLst>
                <a:ext uri="{FF2B5EF4-FFF2-40B4-BE49-F238E27FC236}">
                  <a16:creationId xmlns:a16="http://schemas.microsoft.com/office/drawing/2014/main" id="{A9AA47FE-713D-49A0-8228-6013F1405E57}"/>
                </a:ext>
              </a:extLst>
            </p:cNvPr>
            <p:cNvSpPr txBox="1"/>
            <p:nvPr/>
          </p:nvSpPr>
          <p:spPr>
            <a:xfrm rot="20178291">
              <a:off x="3386004" y="4848366"/>
              <a:ext cx="560436" cy="235973"/>
            </a:xfrm>
            <a:prstGeom prst="rect">
              <a:avLst/>
            </a:prstGeom>
            <a:noFill/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694" name="グループ化 693">
              <a:extLst>
                <a:ext uri="{FF2B5EF4-FFF2-40B4-BE49-F238E27FC236}">
                  <a16:creationId xmlns:a16="http://schemas.microsoft.com/office/drawing/2014/main" id="{4DD157AA-F6C2-4700-9825-C5447917B6D8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118F4B45-9B8D-4CD5-941A-C7FCE20E760C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B4D97D83-E0A5-4571-B69B-E54FCE3E5F4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8A6C4F2E-C16D-401C-9226-9825F770BBB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EBA60944-5CEB-4552-8DD2-B04CA795F15D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148AE3E3-84B8-46DC-9510-6530A86D17A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173EA5A4-76DD-4FF2-AC00-42D29C85FFD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4F76C3C4-3C47-4F17-826B-CFEFE1484BB2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990E9922-1157-43DA-92AC-F95E166B6AB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987194DC-0B37-4A01-A568-6EDF95D046F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8" name="グループ化 697">
                <a:extLst>
                  <a:ext uri="{FF2B5EF4-FFF2-40B4-BE49-F238E27FC236}">
                    <a16:creationId xmlns:a16="http://schemas.microsoft.com/office/drawing/2014/main" id="{0FE067B8-6AA7-4071-B909-2513AC4CE0C5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AD22C9D1-19BD-48BC-AC85-03A96CDFD8A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C1D11DF2-912E-4092-A604-2B9908F32A7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58" name="グループ化 757">
            <a:extLst>
              <a:ext uri="{FF2B5EF4-FFF2-40B4-BE49-F238E27FC236}">
                <a16:creationId xmlns:a16="http://schemas.microsoft.com/office/drawing/2014/main" id="{B001358D-50AB-4A0F-8DCA-1FBEE10E3C7F}"/>
              </a:ext>
            </a:extLst>
          </p:cNvPr>
          <p:cNvGrpSpPr/>
          <p:nvPr/>
        </p:nvGrpSpPr>
        <p:grpSpPr>
          <a:xfrm>
            <a:off x="7848608" y="833951"/>
            <a:ext cx="1730260" cy="1466863"/>
            <a:chOff x="7848608" y="833951"/>
            <a:chExt cx="1730260" cy="1466863"/>
          </a:xfrm>
        </p:grpSpPr>
        <p:grpSp>
          <p:nvGrpSpPr>
            <p:cNvPr id="759" name="グループ化 758">
              <a:extLst>
                <a:ext uri="{FF2B5EF4-FFF2-40B4-BE49-F238E27FC236}">
                  <a16:creationId xmlns:a16="http://schemas.microsoft.com/office/drawing/2014/main" id="{948EF30E-05C1-43CC-92A8-BDC661C0D82D}"/>
                </a:ext>
              </a:extLst>
            </p:cNvPr>
            <p:cNvGrpSpPr/>
            <p:nvPr/>
          </p:nvGrpSpPr>
          <p:grpSpPr>
            <a:xfrm>
              <a:off x="7848608" y="833951"/>
              <a:ext cx="1730260" cy="1466863"/>
              <a:chOff x="7848608" y="833951"/>
              <a:chExt cx="1730260" cy="1466863"/>
            </a:xfrm>
          </p:grpSpPr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60287F8E-B0A0-4268-98E3-EA5E407775A5}"/>
                  </a:ext>
                </a:extLst>
              </p:cNvPr>
              <p:cNvGrpSpPr/>
              <p:nvPr/>
            </p:nvGrpSpPr>
            <p:grpSpPr>
              <a:xfrm>
                <a:off x="7848608" y="100989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D949B9CC-47E0-4387-8932-837EDD507B29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7F42CC0F-5C12-4BA8-ADE8-FCCDE9C3BCF8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068AC523-D196-4A7B-A0C1-7963EB9835E9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2" name="グループ化 801">
                  <a:extLst>
                    <a:ext uri="{FF2B5EF4-FFF2-40B4-BE49-F238E27FC236}">
                      <a16:creationId xmlns:a16="http://schemas.microsoft.com/office/drawing/2014/main" id="{0E67B68A-366A-41FC-ABED-753E1581640D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817" name="楕円 2">
                    <a:extLst>
                      <a:ext uri="{FF2B5EF4-FFF2-40B4-BE49-F238E27FC236}">
                        <a16:creationId xmlns:a16="http://schemas.microsoft.com/office/drawing/2014/main" id="{B15DD225-5897-4B19-BF90-A330223581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8" name="楕円 2">
                    <a:extLst>
                      <a:ext uri="{FF2B5EF4-FFF2-40B4-BE49-F238E27FC236}">
                        <a16:creationId xmlns:a16="http://schemas.microsoft.com/office/drawing/2014/main" id="{4929F138-2D45-4423-BB42-92A88A424D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9" name="楕円 2">
                    <a:extLst>
                      <a:ext uri="{FF2B5EF4-FFF2-40B4-BE49-F238E27FC236}">
                        <a16:creationId xmlns:a16="http://schemas.microsoft.com/office/drawing/2014/main" id="{616C97BD-E59C-49A9-BD1D-B3F69AA9BF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0" name="楕円 2">
                    <a:extLst>
                      <a:ext uri="{FF2B5EF4-FFF2-40B4-BE49-F238E27FC236}">
                        <a16:creationId xmlns:a16="http://schemas.microsoft.com/office/drawing/2014/main" id="{DBE8609B-8672-416D-A13C-8647EB38B6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1" name="楕円 2">
                    <a:extLst>
                      <a:ext uri="{FF2B5EF4-FFF2-40B4-BE49-F238E27FC236}">
                        <a16:creationId xmlns:a16="http://schemas.microsoft.com/office/drawing/2014/main" id="{0B08A79F-1CC9-4A98-8163-9BDB8ACDEA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2" name="楕円 2">
                    <a:extLst>
                      <a:ext uri="{FF2B5EF4-FFF2-40B4-BE49-F238E27FC236}">
                        <a16:creationId xmlns:a16="http://schemas.microsoft.com/office/drawing/2014/main" id="{C4C7C407-8F4A-4F70-BE01-C36965417F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3" name="楕円 2">
                    <a:extLst>
                      <a:ext uri="{FF2B5EF4-FFF2-40B4-BE49-F238E27FC236}">
                        <a16:creationId xmlns:a16="http://schemas.microsoft.com/office/drawing/2014/main" id="{AF82D91F-714B-4D4D-97C0-DE1637497F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4" name="楕円 2">
                    <a:extLst>
                      <a:ext uri="{FF2B5EF4-FFF2-40B4-BE49-F238E27FC236}">
                        <a16:creationId xmlns:a16="http://schemas.microsoft.com/office/drawing/2014/main" id="{18B6A551-0A3B-48B4-9D0A-17BAEE260A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5" name="楕円 2">
                    <a:extLst>
                      <a:ext uri="{FF2B5EF4-FFF2-40B4-BE49-F238E27FC236}">
                        <a16:creationId xmlns:a16="http://schemas.microsoft.com/office/drawing/2014/main" id="{2D01FCE7-648A-4D38-9DA3-B0AA9FC267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6" name="楕円 2">
                    <a:extLst>
                      <a:ext uri="{FF2B5EF4-FFF2-40B4-BE49-F238E27FC236}">
                        <a16:creationId xmlns:a16="http://schemas.microsoft.com/office/drawing/2014/main" id="{9C068AC9-CC9A-4286-B52C-40F19601C1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7" name="楕円 2">
                    <a:extLst>
                      <a:ext uri="{FF2B5EF4-FFF2-40B4-BE49-F238E27FC236}">
                        <a16:creationId xmlns:a16="http://schemas.microsoft.com/office/drawing/2014/main" id="{6969665C-C8D9-4363-AFAB-3B6073F8EA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8" name="楕円 2">
                    <a:extLst>
                      <a:ext uri="{FF2B5EF4-FFF2-40B4-BE49-F238E27FC236}">
                        <a16:creationId xmlns:a16="http://schemas.microsoft.com/office/drawing/2014/main" id="{F4525443-6378-4DA6-A53E-87FB4B2EF3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9" name="楕円 2">
                    <a:extLst>
                      <a:ext uri="{FF2B5EF4-FFF2-40B4-BE49-F238E27FC236}">
                        <a16:creationId xmlns:a16="http://schemas.microsoft.com/office/drawing/2014/main" id="{358985F5-8B7D-4F16-A529-FF35D0F271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03" name="楕円 802">
                  <a:extLst>
                    <a:ext uri="{FF2B5EF4-FFF2-40B4-BE49-F238E27FC236}">
                      <a16:creationId xmlns:a16="http://schemas.microsoft.com/office/drawing/2014/main" id="{4AF9DAD3-4C62-4D0B-A329-CD33860A5DA1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4" name="グループ化 803">
                  <a:extLst>
                    <a:ext uri="{FF2B5EF4-FFF2-40B4-BE49-F238E27FC236}">
                      <a16:creationId xmlns:a16="http://schemas.microsoft.com/office/drawing/2014/main" id="{D335FF6B-481D-432F-89C4-9499AD4A7AF8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805" name="楕円 2">
                    <a:extLst>
                      <a:ext uri="{FF2B5EF4-FFF2-40B4-BE49-F238E27FC236}">
                        <a16:creationId xmlns:a16="http://schemas.microsoft.com/office/drawing/2014/main" id="{8DB67592-A698-4704-A7FF-FEA726A27C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6" name="楕円 2">
                    <a:extLst>
                      <a:ext uri="{FF2B5EF4-FFF2-40B4-BE49-F238E27FC236}">
                        <a16:creationId xmlns:a16="http://schemas.microsoft.com/office/drawing/2014/main" id="{5A0E6DB9-4535-410C-A988-714F43C37A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7" name="楕円 2">
                    <a:extLst>
                      <a:ext uri="{FF2B5EF4-FFF2-40B4-BE49-F238E27FC236}">
                        <a16:creationId xmlns:a16="http://schemas.microsoft.com/office/drawing/2014/main" id="{DC61EF71-EC2F-4FB3-ACB1-A5BD286ECA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8" name="楕円 2">
                    <a:extLst>
                      <a:ext uri="{FF2B5EF4-FFF2-40B4-BE49-F238E27FC236}">
                        <a16:creationId xmlns:a16="http://schemas.microsoft.com/office/drawing/2014/main" id="{082236F4-83ED-401E-A393-A4277697BA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9" name="楕円 2">
                    <a:extLst>
                      <a:ext uri="{FF2B5EF4-FFF2-40B4-BE49-F238E27FC236}">
                        <a16:creationId xmlns:a16="http://schemas.microsoft.com/office/drawing/2014/main" id="{0A1BDF93-41D3-4105-9443-0DE78C45AB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0" name="楕円 2">
                    <a:extLst>
                      <a:ext uri="{FF2B5EF4-FFF2-40B4-BE49-F238E27FC236}">
                        <a16:creationId xmlns:a16="http://schemas.microsoft.com/office/drawing/2014/main" id="{E4D8E86E-7B45-4C64-BC01-4B4CD91E3E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1" name="楕円 2">
                    <a:extLst>
                      <a:ext uri="{FF2B5EF4-FFF2-40B4-BE49-F238E27FC236}">
                        <a16:creationId xmlns:a16="http://schemas.microsoft.com/office/drawing/2014/main" id="{751C11BB-DAE0-4771-8930-662E2D0D39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2" name="楕円 2">
                    <a:extLst>
                      <a:ext uri="{FF2B5EF4-FFF2-40B4-BE49-F238E27FC236}">
                        <a16:creationId xmlns:a16="http://schemas.microsoft.com/office/drawing/2014/main" id="{D14FDCC1-45FF-478E-81A8-76E09E8A20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3" name="楕円 2">
                    <a:extLst>
                      <a:ext uri="{FF2B5EF4-FFF2-40B4-BE49-F238E27FC236}">
                        <a16:creationId xmlns:a16="http://schemas.microsoft.com/office/drawing/2014/main" id="{B3191803-9038-4C3C-9A88-B0DE2A13E2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4" name="楕円 2">
                    <a:extLst>
                      <a:ext uri="{FF2B5EF4-FFF2-40B4-BE49-F238E27FC236}">
                        <a16:creationId xmlns:a16="http://schemas.microsoft.com/office/drawing/2014/main" id="{65026587-5E59-4FFF-96C0-B3B4B85153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5" name="楕円 2">
                    <a:extLst>
                      <a:ext uri="{FF2B5EF4-FFF2-40B4-BE49-F238E27FC236}">
                        <a16:creationId xmlns:a16="http://schemas.microsoft.com/office/drawing/2014/main" id="{26587D6D-D437-4578-B54C-EDB6AFE776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6" name="楕円 2">
                    <a:extLst>
                      <a:ext uri="{FF2B5EF4-FFF2-40B4-BE49-F238E27FC236}">
                        <a16:creationId xmlns:a16="http://schemas.microsoft.com/office/drawing/2014/main" id="{579B6B7F-6084-437B-BC72-FFE2C5EB45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64" name="グループ化 763">
                <a:extLst>
                  <a:ext uri="{FF2B5EF4-FFF2-40B4-BE49-F238E27FC236}">
                    <a16:creationId xmlns:a16="http://schemas.microsoft.com/office/drawing/2014/main" id="{3778BD81-8066-4590-9BE3-F6C35D1289B0}"/>
                  </a:ext>
                </a:extLst>
              </p:cNvPr>
              <p:cNvGrpSpPr/>
              <p:nvPr/>
            </p:nvGrpSpPr>
            <p:grpSpPr>
              <a:xfrm>
                <a:off x="8390574" y="833951"/>
                <a:ext cx="602702" cy="911748"/>
                <a:chOff x="8390574" y="833951"/>
                <a:chExt cx="602702" cy="911748"/>
              </a:xfrm>
            </p:grpSpPr>
            <p:grpSp>
              <p:nvGrpSpPr>
                <p:cNvPr id="778" name="グループ化 777">
                  <a:extLst>
                    <a:ext uri="{FF2B5EF4-FFF2-40B4-BE49-F238E27FC236}">
                      <a16:creationId xmlns:a16="http://schemas.microsoft.com/office/drawing/2014/main" id="{A22C86C9-C27D-4077-89A5-20839DDE8E06}"/>
                    </a:ext>
                  </a:extLst>
                </p:cNvPr>
                <p:cNvGrpSpPr/>
                <p:nvPr/>
              </p:nvGrpSpPr>
              <p:grpSpPr>
                <a:xfrm>
                  <a:off x="8427734" y="1438820"/>
                  <a:ext cx="528383" cy="306879"/>
                  <a:chOff x="2810276" y="3408832"/>
                  <a:chExt cx="528383" cy="306879"/>
                </a:xfrm>
              </p:grpSpPr>
              <p:sp>
                <p:nvSpPr>
                  <p:cNvPr id="794" name="楕円 793">
                    <a:extLst>
                      <a:ext uri="{FF2B5EF4-FFF2-40B4-BE49-F238E27FC236}">
                        <a16:creationId xmlns:a16="http://schemas.microsoft.com/office/drawing/2014/main" id="{B8891078-3D3B-447A-B9C6-254F96A183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0276" y="3592336"/>
                    <a:ext cx="528383" cy="123375"/>
                  </a:xfrm>
                  <a:prstGeom prst="ellipse">
                    <a:avLst/>
                  </a:prstGeom>
                  <a:solidFill>
                    <a:schemeClr val="tx1">
                      <a:alpha val="7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5" name="フリーフォーム: 図形 794">
                    <a:extLst>
                      <a:ext uri="{FF2B5EF4-FFF2-40B4-BE49-F238E27FC236}">
                        <a16:creationId xmlns:a16="http://schemas.microsoft.com/office/drawing/2014/main" id="{1A9D737E-38F9-409A-A622-5D676E105C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0276" y="3408832"/>
                    <a:ext cx="528383" cy="245192"/>
                  </a:xfrm>
                  <a:custGeom>
                    <a:avLst/>
                    <a:gdLst>
                      <a:gd name="connsiteX0" fmla="*/ 210113 w 528383"/>
                      <a:gd name="connsiteY0" fmla="*/ 0 h 245192"/>
                      <a:gd name="connsiteX1" fmla="*/ 318271 w 528383"/>
                      <a:gd name="connsiteY1" fmla="*/ 0 h 245192"/>
                      <a:gd name="connsiteX2" fmla="*/ 342938 w 528383"/>
                      <a:gd name="connsiteY2" fmla="*/ 98666 h 245192"/>
                      <a:gd name="connsiteX3" fmla="*/ 455120 w 528383"/>
                      <a:gd name="connsiteY3" fmla="*/ 98666 h 245192"/>
                      <a:gd name="connsiteX4" fmla="*/ 528383 w 528383"/>
                      <a:gd name="connsiteY4" fmla="*/ 171929 h 245192"/>
                      <a:gd name="connsiteX5" fmla="*/ 528383 w 528383"/>
                      <a:gd name="connsiteY5" fmla="*/ 245192 h 245192"/>
                      <a:gd name="connsiteX6" fmla="*/ 0 w 528383"/>
                      <a:gd name="connsiteY6" fmla="*/ 245192 h 245192"/>
                      <a:gd name="connsiteX7" fmla="*/ 0 w 528383"/>
                      <a:gd name="connsiteY7" fmla="*/ 171929 h 245192"/>
                      <a:gd name="connsiteX8" fmla="*/ 73263 w 528383"/>
                      <a:gd name="connsiteY8" fmla="*/ 98666 h 245192"/>
                      <a:gd name="connsiteX9" fmla="*/ 185446 w 528383"/>
                      <a:gd name="connsiteY9" fmla="*/ 98666 h 245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383" h="245192">
                        <a:moveTo>
                          <a:pt x="210113" y="0"/>
                        </a:moveTo>
                        <a:lnTo>
                          <a:pt x="318271" y="0"/>
                        </a:lnTo>
                        <a:lnTo>
                          <a:pt x="342938" y="98666"/>
                        </a:lnTo>
                        <a:lnTo>
                          <a:pt x="455120" y="98666"/>
                        </a:lnTo>
                        <a:cubicBezTo>
                          <a:pt x="495582" y="98666"/>
                          <a:pt x="528383" y="131467"/>
                          <a:pt x="528383" y="171929"/>
                        </a:cubicBezTo>
                        <a:lnTo>
                          <a:pt x="528383" y="245192"/>
                        </a:lnTo>
                        <a:lnTo>
                          <a:pt x="0" y="245192"/>
                        </a:lnTo>
                        <a:lnTo>
                          <a:pt x="0" y="171929"/>
                        </a:lnTo>
                        <a:cubicBezTo>
                          <a:pt x="0" y="131467"/>
                          <a:pt x="32801" y="98666"/>
                          <a:pt x="73263" y="98666"/>
                        </a:cubicBezTo>
                        <a:lnTo>
                          <a:pt x="185446" y="9866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96" name="グループ化 795">
                    <a:extLst>
                      <a:ext uri="{FF2B5EF4-FFF2-40B4-BE49-F238E27FC236}">
                        <a16:creationId xmlns:a16="http://schemas.microsoft.com/office/drawing/2014/main" id="{D4179939-CF83-481A-8CC1-C24E42694A7D}"/>
                      </a:ext>
                    </a:extLst>
                  </p:cNvPr>
                  <p:cNvGrpSpPr/>
                  <p:nvPr/>
                </p:nvGrpSpPr>
                <p:grpSpPr>
                  <a:xfrm>
                    <a:off x="2950891" y="3542173"/>
                    <a:ext cx="247152" cy="17586"/>
                    <a:chOff x="2770633" y="3626002"/>
                    <a:chExt cx="546412" cy="86184"/>
                  </a:xfrm>
                  <a:solidFill>
                    <a:srgbClr val="FF9933"/>
                  </a:solidFill>
                </p:grpSpPr>
                <p:sp>
                  <p:nvSpPr>
                    <p:cNvPr id="797" name="月 796">
                      <a:extLst>
                        <a:ext uri="{FF2B5EF4-FFF2-40B4-BE49-F238E27FC236}">
                          <a16:creationId xmlns:a16="http://schemas.microsoft.com/office/drawing/2014/main" id="{1C20360E-4016-4541-9BFE-B57A7521A090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2842582" y="3554053"/>
                      <a:ext cx="78801" cy="222700"/>
                    </a:xfrm>
                    <a:prstGeom prst="moon">
                      <a:avLst/>
                    </a:prstGeom>
                    <a:solidFill>
                      <a:srgbClr val="FF66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8" name="月 797">
                      <a:extLst>
                        <a:ext uri="{FF2B5EF4-FFF2-40B4-BE49-F238E27FC236}">
                          <a16:creationId xmlns:a16="http://schemas.microsoft.com/office/drawing/2014/main" id="{73FB63CF-33BD-4780-BE32-1C268A0786D9}"/>
                        </a:ext>
                      </a:extLst>
                    </p:cNvPr>
                    <p:cNvSpPr/>
                    <p:nvPr/>
                  </p:nvSpPr>
                  <p:spPr bwMode="auto">
                    <a:xfrm rot="15300000" flipH="1">
                      <a:off x="3166293" y="3561435"/>
                      <a:ext cx="78803" cy="222700"/>
                    </a:xfrm>
                    <a:prstGeom prst="moon">
                      <a:avLst/>
                    </a:prstGeom>
                    <a:solidFill>
                      <a:srgbClr val="FF66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79" name="グループ化 778">
                  <a:extLst>
                    <a:ext uri="{FF2B5EF4-FFF2-40B4-BE49-F238E27FC236}">
                      <a16:creationId xmlns:a16="http://schemas.microsoft.com/office/drawing/2014/main" id="{33DA90F5-BD94-4693-9E5E-C7A6D5E2AB0E}"/>
                    </a:ext>
                  </a:extLst>
                </p:cNvPr>
                <p:cNvGrpSpPr/>
                <p:nvPr/>
              </p:nvGrpSpPr>
              <p:grpSpPr>
                <a:xfrm>
                  <a:off x="8390574" y="833951"/>
                  <a:ext cx="602702" cy="653834"/>
                  <a:chOff x="5643437" y="5622841"/>
                  <a:chExt cx="719603" cy="780653"/>
                </a:xfrm>
              </p:grpSpPr>
              <p:grpSp>
                <p:nvGrpSpPr>
                  <p:cNvPr id="780" name="グループ化 779">
                    <a:extLst>
                      <a:ext uri="{FF2B5EF4-FFF2-40B4-BE49-F238E27FC236}">
                        <a16:creationId xmlns:a16="http://schemas.microsoft.com/office/drawing/2014/main" id="{5C0836D9-2014-4C66-BBA2-019D2CB4E88C}"/>
                      </a:ext>
                    </a:extLst>
                  </p:cNvPr>
                  <p:cNvGrpSpPr/>
                  <p:nvPr/>
                </p:nvGrpSpPr>
                <p:grpSpPr>
                  <a:xfrm>
                    <a:off x="5643437" y="5707020"/>
                    <a:ext cx="719603" cy="696474"/>
                    <a:chOff x="4108550" y="4732300"/>
                    <a:chExt cx="719603" cy="696474"/>
                  </a:xfrm>
                </p:grpSpPr>
                <p:sp>
                  <p:nvSpPr>
                    <p:cNvPr id="782" name="角丸四角形 1206">
                      <a:extLst>
                        <a:ext uri="{FF2B5EF4-FFF2-40B4-BE49-F238E27FC236}">
                          <a16:creationId xmlns:a16="http://schemas.microsoft.com/office/drawing/2014/main" id="{122E38CA-73F5-43A8-95A6-A2BD30EDC0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38170" y="4732300"/>
                      <a:ext cx="660362" cy="46277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60362" h="462772">
                          <a:moveTo>
                            <a:pt x="231386" y="0"/>
                          </a:moveTo>
                          <a:lnTo>
                            <a:pt x="279220" y="0"/>
                          </a:lnTo>
                          <a:cubicBezTo>
                            <a:pt x="296761" y="0"/>
                            <a:pt x="313846" y="1952"/>
                            <a:pt x="330181" y="6045"/>
                          </a:cubicBezTo>
                          <a:cubicBezTo>
                            <a:pt x="346516" y="1952"/>
                            <a:pt x="363601" y="0"/>
                            <a:pt x="381142" y="0"/>
                          </a:cubicBezTo>
                          <a:lnTo>
                            <a:pt x="428976" y="0"/>
                          </a:lnTo>
                          <a:cubicBezTo>
                            <a:pt x="556767" y="0"/>
                            <a:pt x="660362" y="103595"/>
                            <a:pt x="660362" y="231386"/>
                          </a:cubicBezTo>
                          <a:cubicBezTo>
                            <a:pt x="660362" y="359177"/>
                            <a:pt x="556767" y="462772"/>
                            <a:pt x="428976" y="462772"/>
                          </a:cubicBezTo>
                          <a:lnTo>
                            <a:pt x="381142" y="462772"/>
                          </a:lnTo>
                          <a:cubicBezTo>
                            <a:pt x="363601" y="462772"/>
                            <a:pt x="346516" y="460820"/>
                            <a:pt x="330181" y="456728"/>
                          </a:cubicBezTo>
                          <a:cubicBezTo>
                            <a:pt x="313846" y="460820"/>
                            <a:pt x="296761" y="462772"/>
                            <a:pt x="279220" y="462772"/>
                          </a:cubicBezTo>
                          <a:lnTo>
                            <a:pt x="231386" y="462772"/>
                          </a:lnTo>
                          <a:cubicBezTo>
                            <a:pt x="103595" y="462772"/>
                            <a:pt x="0" y="359177"/>
                            <a:pt x="0" y="231386"/>
                          </a:cubicBezTo>
                          <a:cubicBezTo>
                            <a:pt x="0" y="103595"/>
                            <a:pt x="103595" y="0"/>
                            <a:pt x="231386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783" name="グループ化 782">
                      <a:extLst>
                        <a:ext uri="{FF2B5EF4-FFF2-40B4-BE49-F238E27FC236}">
                          <a16:creationId xmlns:a16="http://schemas.microsoft.com/office/drawing/2014/main" id="{1E23CEF7-8F83-448D-BFBB-6B947A796CE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08550" y="5036232"/>
                      <a:ext cx="719603" cy="214314"/>
                      <a:chOff x="4108550" y="5036232"/>
                      <a:chExt cx="719603" cy="214314"/>
                    </a:xfrm>
                  </p:grpSpPr>
                  <p:sp>
                    <p:nvSpPr>
                      <p:cNvPr id="792" name="円/楕円 745">
                        <a:extLst>
                          <a:ext uri="{FF2B5EF4-FFF2-40B4-BE49-F238E27FC236}">
                            <a16:creationId xmlns:a16="http://schemas.microsoft.com/office/drawing/2014/main" id="{8268ACEF-1FBB-4CB8-A8AF-230B7C298F28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4108550" y="5036232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99CC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93" name="円/楕円 746">
                        <a:extLst>
                          <a:ext uri="{FF2B5EF4-FFF2-40B4-BE49-F238E27FC236}">
                            <a16:creationId xmlns:a16="http://schemas.microsoft.com/office/drawing/2014/main" id="{FF23BADC-F00E-4464-B4CD-DB1C37DEB9FC}"/>
                          </a:ext>
                        </a:extLst>
                      </p:cNvPr>
                      <p:cNvSpPr/>
                      <p:nvPr/>
                    </p:nvSpPr>
                    <p:spPr>
                      <a:xfrm rot="900000" flipH="1">
                        <a:off x="4653218" y="5036233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99CC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784" name="角丸四角形 1271">
                      <a:extLst>
                        <a:ext uri="{FF2B5EF4-FFF2-40B4-BE49-F238E27FC236}">
                          <a16:creationId xmlns:a16="http://schemas.microsoft.com/office/drawing/2014/main" id="{215B76FF-EC00-4349-ABD5-BCDE326C4D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78090" y="4795543"/>
                      <a:ext cx="580522" cy="633231"/>
                    </a:xfrm>
                    <a:prstGeom prst="roundRect">
                      <a:avLst>
                        <a:gd name="adj" fmla="val 39638"/>
                      </a:avLst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785" name="グループ化 784">
                      <a:extLst>
                        <a:ext uri="{FF2B5EF4-FFF2-40B4-BE49-F238E27FC236}">
                          <a16:creationId xmlns:a16="http://schemas.microsoft.com/office/drawing/2014/main" id="{3DD60AA0-9275-4B1E-B37F-9278986A4F5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227264" y="4918280"/>
                      <a:ext cx="482174" cy="208787"/>
                      <a:chOff x="4232627" y="4918280"/>
                      <a:chExt cx="482174" cy="208787"/>
                    </a:xfrm>
                  </p:grpSpPr>
                  <p:sp>
                    <p:nvSpPr>
                      <p:cNvPr id="788" name="フローチャート: 端子 650">
                        <a:extLst>
                          <a:ext uri="{FF2B5EF4-FFF2-40B4-BE49-F238E27FC236}">
                            <a16:creationId xmlns:a16="http://schemas.microsoft.com/office/drawing/2014/main" id="{281F053A-C955-4B10-AF3E-C4448F5F807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32627" y="4918282"/>
                        <a:ext cx="187231" cy="45719"/>
                      </a:xfrm>
                      <a:prstGeom prst="flowChartTerminator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89" name="フローチャート: 端子 651">
                        <a:extLst>
                          <a:ext uri="{FF2B5EF4-FFF2-40B4-BE49-F238E27FC236}">
                            <a16:creationId xmlns:a16="http://schemas.microsoft.com/office/drawing/2014/main" id="{8353A5CD-1E90-4CD6-A5C1-808CE65AA584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527570" y="4918280"/>
                        <a:ext cx="187231" cy="45719"/>
                      </a:xfrm>
                      <a:prstGeom prst="flowChartTerminator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90" name="円/楕円 757">
                        <a:extLst>
                          <a:ext uri="{FF2B5EF4-FFF2-40B4-BE49-F238E27FC236}">
                            <a16:creationId xmlns:a16="http://schemas.microsoft.com/office/drawing/2014/main" id="{14A561CD-7CB2-4CDC-9F8B-68055C645BB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15956" y="5036444"/>
                        <a:ext cx="56053" cy="90623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91" name="円/楕円 758">
                        <a:extLst>
                          <a:ext uri="{FF2B5EF4-FFF2-40B4-BE49-F238E27FC236}">
                            <a16:creationId xmlns:a16="http://schemas.microsoft.com/office/drawing/2014/main" id="{E28CCFA8-59F3-4279-8360-0A6E32D9CB2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82488" y="5036444"/>
                        <a:ext cx="56053" cy="90623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786" name="フリーフォーム 1273">
                      <a:extLst>
                        <a:ext uri="{FF2B5EF4-FFF2-40B4-BE49-F238E27FC236}">
                          <a16:creationId xmlns:a16="http://schemas.microsoft.com/office/drawing/2014/main" id="{DF8946A2-7811-40CD-BA57-828D1BE153B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4412945" y="5131546"/>
                      <a:ext cx="110812" cy="110812"/>
                    </a:xfrm>
                    <a:custGeom>
                      <a:avLst/>
                      <a:gdLst>
                        <a:gd name="connsiteX0" fmla="*/ 75031 w 110812"/>
                        <a:gd name="connsiteY0" fmla="*/ 0 h 110812"/>
                        <a:gd name="connsiteX1" fmla="*/ 110812 w 110812"/>
                        <a:gd name="connsiteY1" fmla="*/ 35781 h 110812"/>
                        <a:gd name="connsiteX2" fmla="*/ 110812 w 110812"/>
                        <a:gd name="connsiteY2" fmla="*/ 55406 h 110812"/>
                        <a:gd name="connsiteX3" fmla="*/ 55406 w 110812"/>
                        <a:gd name="connsiteY3" fmla="*/ 110812 h 110812"/>
                        <a:gd name="connsiteX4" fmla="*/ 0 w 110812"/>
                        <a:gd name="connsiteY4" fmla="*/ 55406 h 110812"/>
                        <a:gd name="connsiteX5" fmla="*/ 1 w 110812"/>
                        <a:gd name="connsiteY5" fmla="*/ 55406 h 110812"/>
                        <a:gd name="connsiteX6" fmla="*/ 55407 w 110812"/>
                        <a:gd name="connsiteY6" fmla="*/ 0 h 110812"/>
                        <a:gd name="connsiteX0" fmla="*/ 110812 w 202252"/>
                        <a:gd name="connsiteY0" fmla="*/ 35781 h 127221"/>
                        <a:gd name="connsiteX1" fmla="*/ 110812 w 202252"/>
                        <a:gd name="connsiteY1" fmla="*/ 55406 h 127221"/>
                        <a:gd name="connsiteX2" fmla="*/ 55406 w 202252"/>
                        <a:gd name="connsiteY2" fmla="*/ 110812 h 127221"/>
                        <a:gd name="connsiteX3" fmla="*/ 0 w 202252"/>
                        <a:gd name="connsiteY3" fmla="*/ 55406 h 127221"/>
                        <a:gd name="connsiteX4" fmla="*/ 1 w 202252"/>
                        <a:gd name="connsiteY4" fmla="*/ 55406 h 127221"/>
                        <a:gd name="connsiteX5" fmla="*/ 55407 w 202252"/>
                        <a:gd name="connsiteY5" fmla="*/ 0 h 127221"/>
                        <a:gd name="connsiteX6" fmla="*/ 75031 w 202252"/>
                        <a:gd name="connsiteY6" fmla="*/ 0 h 127221"/>
                        <a:gd name="connsiteX7" fmla="*/ 202252 w 202252"/>
                        <a:gd name="connsiteY7" fmla="*/ 127221 h 127221"/>
                        <a:gd name="connsiteX0" fmla="*/ 110812 w 110812"/>
                        <a:gd name="connsiteY0" fmla="*/ 35781 h 110812"/>
                        <a:gd name="connsiteX1" fmla="*/ 110812 w 110812"/>
                        <a:gd name="connsiteY1" fmla="*/ 55406 h 110812"/>
                        <a:gd name="connsiteX2" fmla="*/ 55406 w 110812"/>
                        <a:gd name="connsiteY2" fmla="*/ 110812 h 110812"/>
                        <a:gd name="connsiteX3" fmla="*/ 0 w 110812"/>
                        <a:gd name="connsiteY3" fmla="*/ 55406 h 110812"/>
                        <a:gd name="connsiteX4" fmla="*/ 1 w 110812"/>
                        <a:gd name="connsiteY4" fmla="*/ 55406 h 110812"/>
                        <a:gd name="connsiteX5" fmla="*/ 55407 w 110812"/>
                        <a:gd name="connsiteY5" fmla="*/ 0 h 110812"/>
                        <a:gd name="connsiteX6" fmla="*/ 75031 w 110812"/>
                        <a:gd name="connsiteY6" fmla="*/ 0 h 1108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0812" h="110812">
                          <a:moveTo>
                            <a:pt x="110812" y="35781"/>
                          </a:moveTo>
                          <a:lnTo>
                            <a:pt x="110812" y="55406"/>
                          </a:lnTo>
                          <a:cubicBezTo>
                            <a:pt x="110812" y="86006"/>
                            <a:pt x="86006" y="110812"/>
                            <a:pt x="55406" y="110812"/>
                          </a:cubicBezTo>
                          <a:cubicBezTo>
                            <a:pt x="24806" y="110812"/>
                            <a:pt x="0" y="86006"/>
                            <a:pt x="0" y="55406"/>
                          </a:cubicBezTo>
                          <a:lnTo>
                            <a:pt x="1" y="55406"/>
                          </a:lnTo>
                          <a:cubicBezTo>
                            <a:pt x="1" y="24806"/>
                            <a:pt x="24807" y="0"/>
                            <a:pt x="55407" y="0"/>
                          </a:cubicBezTo>
                          <a:lnTo>
                            <a:pt x="75031" y="0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87" name="円/楕円 4">
                      <a:extLst>
                        <a:ext uri="{FF2B5EF4-FFF2-40B4-BE49-F238E27FC236}">
                          <a16:creationId xmlns:a16="http://schemas.microsoft.com/office/drawing/2014/main" id="{20DCF57F-BA44-4043-B7CE-0B5BD8288AF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70884" y="5305954"/>
                      <a:ext cx="194934" cy="6697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81" name="フリーフォーム: 図形 780">
                    <a:extLst>
                      <a:ext uri="{FF2B5EF4-FFF2-40B4-BE49-F238E27FC236}">
                        <a16:creationId xmlns:a16="http://schemas.microsoft.com/office/drawing/2014/main" id="{3E72B2BA-6D00-47B6-8339-40C923E0403E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926070" y="5424033"/>
                    <a:ext cx="145922" cy="543538"/>
                  </a:xfrm>
                  <a:custGeom>
                    <a:avLst/>
                    <a:gdLst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581314 w 1162629"/>
                      <a:gd name="connsiteY18" fmla="*/ 1132742 h 1132742"/>
                      <a:gd name="connsiteX19" fmla="*/ 181264 w 1162629"/>
                      <a:gd name="connsiteY19" fmla="*/ 1132742 h 1132742"/>
                      <a:gd name="connsiteX20" fmla="*/ 0 w 1162629"/>
                      <a:gd name="connsiteY20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581314 w 1162629"/>
                      <a:gd name="connsiteY18" fmla="*/ 1132742 h 1132742"/>
                      <a:gd name="connsiteX19" fmla="*/ 357245 w 1162629"/>
                      <a:gd name="connsiteY19" fmla="*/ 1127778 h 1132742"/>
                      <a:gd name="connsiteX20" fmla="*/ 0 w 1162629"/>
                      <a:gd name="connsiteY20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357245 w 1162629"/>
                      <a:gd name="connsiteY18" fmla="*/ 1127778 h 1132742"/>
                      <a:gd name="connsiteX19" fmla="*/ 0 w 1162629"/>
                      <a:gd name="connsiteY19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1162629 w 1162629"/>
                      <a:gd name="connsiteY10" fmla="*/ 181264 h 1132742"/>
                      <a:gd name="connsiteX11" fmla="*/ 1162629 w 1162629"/>
                      <a:gd name="connsiteY11" fmla="*/ 951478 h 1132742"/>
                      <a:gd name="connsiteX12" fmla="*/ 981365 w 1162629"/>
                      <a:gd name="connsiteY12" fmla="*/ 1132742 h 1132742"/>
                      <a:gd name="connsiteX13" fmla="*/ 800101 w 1162629"/>
                      <a:gd name="connsiteY13" fmla="*/ 951478 h 1132742"/>
                      <a:gd name="connsiteX14" fmla="*/ 800101 w 1162629"/>
                      <a:gd name="connsiteY14" fmla="*/ 362528 h 1132742"/>
                      <a:gd name="connsiteX15" fmla="*/ 762578 w 1162629"/>
                      <a:gd name="connsiteY15" fmla="*/ 362528 h 1132742"/>
                      <a:gd name="connsiteX16" fmla="*/ 762578 w 1162629"/>
                      <a:gd name="connsiteY16" fmla="*/ 951478 h 1132742"/>
                      <a:gd name="connsiteX17" fmla="*/ 357245 w 1162629"/>
                      <a:gd name="connsiteY17" fmla="*/ 1127778 h 1132742"/>
                      <a:gd name="connsiteX18" fmla="*/ 0 w 1162629"/>
                      <a:gd name="connsiteY18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1162629 w 1162629"/>
                      <a:gd name="connsiteY9" fmla="*/ 181264 h 1132742"/>
                      <a:gd name="connsiteX10" fmla="*/ 1162629 w 1162629"/>
                      <a:gd name="connsiteY10" fmla="*/ 951478 h 1132742"/>
                      <a:gd name="connsiteX11" fmla="*/ 981365 w 1162629"/>
                      <a:gd name="connsiteY11" fmla="*/ 1132742 h 1132742"/>
                      <a:gd name="connsiteX12" fmla="*/ 800101 w 1162629"/>
                      <a:gd name="connsiteY12" fmla="*/ 951478 h 1132742"/>
                      <a:gd name="connsiteX13" fmla="*/ 800101 w 1162629"/>
                      <a:gd name="connsiteY13" fmla="*/ 362528 h 1132742"/>
                      <a:gd name="connsiteX14" fmla="*/ 762578 w 1162629"/>
                      <a:gd name="connsiteY14" fmla="*/ 362528 h 1132742"/>
                      <a:gd name="connsiteX15" fmla="*/ 762578 w 1162629"/>
                      <a:gd name="connsiteY15" fmla="*/ 951478 h 1132742"/>
                      <a:gd name="connsiteX16" fmla="*/ 357245 w 1162629"/>
                      <a:gd name="connsiteY16" fmla="*/ 1127778 h 1132742"/>
                      <a:gd name="connsiteX17" fmla="*/ 0 w 1162629"/>
                      <a:gd name="connsiteY17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797292 w 1162629"/>
                      <a:gd name="connsiteY7" fmla="*/ 9924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797292 w 1162629"/>
                      <a:gd name="connsiteY7" fmla="*/ 9924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3423"/>
                      <a:gd name="connsiteY0" fmla="*/ 951478 h 1132742"/>
                      <a:gd name="connsiteX1" fmla="*/ 0 w 1163423"/>
                      <a:gd name="connsiteY1" fmla="*/ 181264 h 1132742"/>
                      <a:gd name="connsiteX2" fmla="*/ 181264 w 1163423"/>
                      <a:gd name="connsiteY2" fmla="*/ 0 h 1132742"/>
                      <a:gd name="connsiteX3" fmla="*/ 362528 w 1163423"/>
                      <a:gd name="connsiteY3" fmla="*/ 181264 h 1132742"/>
                      <a:gd name="connsiteX4" fmla="*/ 362528 w 1163423"/>
                      <a:gd name="connsiteY4" fmla="*/ 770214 h 1132742"/>
                      <a:gd name="connsiteX5" fmla="*/ 400050 w 1163423"/>
                      <a:gd name="connsiteY5" fmla="*/ 770214 h 1132742"/>
                      <a:gd name="connsiteX6" fmla="*/ 400050 w 1163423"/>
                      <a:gd name="connsiteY6" fmla="*/ 181264 h 1132742"/>
                      <a:gd name="connsiteX7" fmla="*/ 797292 w 1163423"/>
                      <a:gd name="connsiteY7" fmla="*/ 9924 h 1132742"/>
                      <a:gd name="connsiteX8" fmla="*/ 1162629 w 1163423"/>
                      <a:gd name="connsiteY8" fmla="*/ 181264 h 1132742"/>
                      <a:gd name="connsiteX9" fmla="*/ 1162629 w 1163423"/>
                      <a:gd name="connsiteY9" fmla="*/ 951478 h 1132742"/>
                      <a:gd name="connsiteX10" fmla="*/ 981365 w 1163423"/>
                      <a:gd name="connsiteY10" fmla="*/ 1132742 h 1132742"/>
                      <a:gd name="connsiteX11" fmla="*/ 800101 w 1163423"/>
                      <a:gd name="connsiteY11" fmla="*/ 951478 h 1132742"/>
                      <a:gd name="connsiteX12" fmla="*/ 800101 w 1163423"/>
                      <a:gd name="connsiteY12" fmla="*/ 362528 h 1132742"/>
                      <a:gd name="connsiteX13" fmla="*/ 762578 w 1163423"/>
                      <a:gd name="connsiteY13" fmla="*/ 362528 h 1132742"/>
                      <a:gd name="connsiteX14" fmla="*/ 762578 w 1163423"/>
                      <a:gd name="connsiteY14" fmla="*/ 951478 h 1132742"/>
                      <a:gd name="connsiteX15" fmla="*/ 357245 w 1163423"/>
                      <a:gd name="connsiteY15" fmla="*/ 1127778 h 1132742"/>
                      <a:gd name="connsiteX16" fmla="*/ 0 w 1163423"/>
                      <a:gd name="connsiteY16" fmla="*/ 951478 h 1132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163423" h="1132742">
                        <a:moveTo>
                          <a:pt x="0" y="951478"/>
                        </a:moveTo>
                        <a:lnTo>
                          <a:pt x="0" y="181264"/>
                        </a:lnTo>
                        <a:cubicBezTo>
                          <a:pt x="0" y="81155"/>
                          <a:pt x="81155" y="0"/>
                          <a:pt x="181264" y="0"/>
                        </a:cubicBezTo>
                        <a:cubicBezTo>
                          <a:pt x="281373" y="0"/>
                          <a:pt x="362528" y="81155"/>
                          <a:pt x="362528" y="181264"/>
                        </a:cubicBezTo>
                        <a:lnTo>
                          <a:pt x="362528" y="770214"/>
                        </a:lnTo>
                        <a:lnTo>
                          <a:pt x="400050" y="770214"/>
                        </a:lnTo>
                        <a:lnTo>
                          <a:pt x="400050" y="181264"/>
                        </a:lnTo>
                        <a:cubicBezTo>
                          <a:pt x="400050" y="81155"/>
                          <a:pt x="637188" y="9924"/>
                          <a:pt x="797292" y="9924"/>
                        </a:cubicBezTo>
                        <a:cubicBezTo>
                          <a:pt x="957396" y="9924"/>
                          <a:pt x="1160839" y="104301"/>
                          <a:pt x="1162629" y="181264"/>
                        </a:cubicBezTo>
                        <a:cubicBezTo>
                          <a:pt x="1164419" y="258227"/>
                          <a:pt x="1162629" y="694740"/>
                          <a:pt x="1162629" y="951478"/>
                        </a:cubicBezTo>
                        <a:cubicBezTo>
                          <a:pt x="1162629" y="1051587"/>
                          <a:pt x="1081474" y="1132742"/>
                          <a:pt x="981365" y="1132742"/>
                        </a:cubicBezTo>
                        <a:cubicBezTo>
                          <a:pt x="881256" y="1132742"/>
                          <a:pt x="800101" y="1051587"/>
                          <a:pt x="800101" y="951478"/>
                        </a:cubicBezTo>
                        <a:lnTo>
                          <a:pt x="800101" y="362528"/>
                        </a:lnTo>
                        <a:lnTo>
                          <a:pt x="762578" y="362528"/>
                        </a:lnTo>
                        <a:lnTo>
                          <a:pt x="762578" y="951478"/>
                        </a:lnTo>
                        <a:cubicBezTo>
                          <a:pt x="695023" y="1079020"/>
                          <a:pt x="484341" y="1127778"/>
                          <a:pt x="357245" y="1127778"/>
                        </a:cubicBezTo>
                        <a:cubicBezTo>
                          <a:pt x="257136" y="1127778"/>
                          <a:pt x="0" y="1051587"/>
                          <a:pt x="0" y="95147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65" name="グループ化 764">
                <a:extLst>
                  <a:ext uri="{FF2B5EF4-FFF2-40B4-BE49-F238E27FC236}">
                    <a16:creationId xmlns:a16="http://schemas.microsoft.com/office/drawing/2014/main" id="{84E25F3A-8555-421C-B354-D76642631BD3}"/>
                  </a:ext>
                </a:extLst>
              </p:cNvPr>
              <p:cNvGrpSpPr/>
              <p:nvPr/>
            </p:nvGrpSpPr>
            <p:grpSpPr>
              <a:xfrm>
                <a:off x="8152883" y="1492823"/>
                <a:ext cx="1063804" cy="497725"/>
                <a:chOff x="662423" y="3416873"/>
                <a:chExt cx="1063804" cy="497725"/>
              </a:xfrm>
            </p:grpSpPr>
            <p:grpSp>
              <p:nvGrpSpPr>
                <p:cNvPr id="766" name="グループ化 765">
                  <a:extLst>
                    <a:ext uri="{FF2B5EF4-FFF2-40B4-BE49-F238E27FC236}">
                      <a16:creationId xmlns:a16="http://schemas.microsoft.com/office/drawing/2014/main" id="{F83246F1-E7D2-4D95-B747-5C079ED7E410}"/>
                    </a:ext>
                  </a:extLst>
                </p:cNvPr>
                <p:cNvGrpSpPr/>
                <p:nvPr/>
              </p:nvGrpSpPr>
              <p:grpSpPr>
                <a:xfrm>
                  <a:off x="15387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776" name="フリーフォーム: 図形 775">
                    <a:extLst>
                      <a:ext uri="{FF2B5EF4-FFF2-40B4-BE49-F238E27FC236}">
                        <a16:creationId xmlns:a16="http://schemas.microsoft.com/office/drawing/2014/main" id="{FE455177-6C63-499D-A2B4-3AF884A3D3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7" name="フリーフォーム: 図形 776">
                    <a:extLst>
                      <a:ext uri="{FF2B5EF4-FFF2-40B4-BE49-F238E27FC236}">
                        <a16:creationId xmlns:a16="http://schemas.microsoft.com/office/drawing/2014/main" id="{6366443B-4E76-4621-927E-8D64EF4878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7" name="グループ化 766">
                  <a:extLst>
                    <a:ext uri="{FF2B5EF4-FFF2-40B4-BE49-F238E27FC236}">
                      <a16:creationId xmlns:a16="http://schemas.microsoft.com/office/drawing/2014/main" id="{A77DD082-6444-44DA-8553-5D941D10FAF5}"/>
                    </a:ext>
                  </a:extLst>
                </p:cNvPr>
                <p:cNvGrpSpPr/>
                <p:nvPr/>
              </p:nvGrpSpPr>
              <p:grpSpPr>
                <a:xfrm>
                  <a:off x="6624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774" name="フリーフォーム: 図形 773">
                    <a:extLst>
                      <a:ext uri="{FF2B5EF4-FFF2-40B4-BE49-F238E27FC236}">
                        <a16:creationId xmlns:a16="http://schemas.microsoft.com/office/drawing/2014/main" id="{83FA770F-353D-4E67-AE3A-A8793CB3DA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5" name="フリーフォーム: 図形 774">
                    <a:extLst>
                      <a:ext uri="{FF2B5EF4-FFF2-40B4-BE49-F238E27FC236}">
                        <a16:creationId xmlns:a16="http://schemas.microsoft.com/office/drawing/2014/main" id="{89D2D45B-2E6D-44FC-B366-A01097DF3F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8" name="グループ化 767">
                  <a:extLst>
                    <a:ext uri="{FF2B5EF4-FFF2-40B4-BE49-F238E27FC236}">
                      <a16:creationId xmlns:a16="http://schemas.microsoft.com/office/drawing/2014/main" id="{5F63E12E-6DA4-468F-9B28-D4DF17FB0869}"/>
                    </a:ext>
                  </a:extLst>
                </p:cNvPr>
                <p:cNvGrpSpPr/>
                <p:nvPr/>
              </p:nvGrpSpPr>
              <p:grpSpPr>
                <a:xfrm>
                  <a:off x="1329173" y="36200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772" name="フリーフォーム: 図形 771">
                    <a:extLst>
                      <a:ext uri="{FF2B5EF4-FFF2-40B4-BE49-F238E27FC236}">
                        <a16:creationId xmlns:a16="http://schemas.microsoft.com/office/drawing/2014/main" id="{2243FF66-9D5E-4C9F-A42A-81F7311215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3" name="フリーフォーム: 図形 772">
                    <a:extLst>
                      <a:ext uri="{FF2B5EF4-FFF2-40B4-BE49-F238E27FC236}">
                        <a16:creationId xmlns:a16="http://schemas.microsoft.com/office/drawing/2014/main" id="{F4D7850A-80F3-4B54-8411-BEC9207A87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9" name="グループ化 768">
                  <a:extLst>
                    <a:ext uri="{FF2B5EF4-FFF2-40B4-BE49-F238E27FC236}">
                      <a16:creationId xmlns:a16="http://schemas.microsoft.com/office/drawing/2014/main" id="{CD07D11E-019C-4BF4-971B-3CF8F719B63A}"/>
                    </a:ext>
                  </a:extLst>
                </p:cNvPr>
                <p:cNvGrpSpPr/>
                <p:nvPr/>
              </p:nvGrpSpPr>
              <p:grpSpPr>
                <a:xfrm>
                  <a:off x="897373" y="365182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770" name="フリーフォーム: 図形 769">
                    <a:extLst>
                      <a:ext uri="{FF2B5EF4-FFF2-40B4-BE49-F238E27FC236}">
                        <a16:creationId xmlns:a16="http://schemas.microsoft.com/office/drawing/2014/main" id="{8B05A704-1CC1-47EF-9283-B854B9FFFA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1" name="フリーフォーム: 図形 770">
                    <a:extLst>
                      <a:ext uri="{FF2B5EF4-FFF2-40B4-BE49-F238E27FC236}">
                        <a16:creationId xmlns:a16="http://schemas.microsoft.com/office/drawing/2014/main" id="{2470E51C-BEA6-45A7-94A0-C7A5F20D2A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760" name="楕円 1">
              <a:extLst>
                <a:ext uri="{FF2B5EF4-FFF2-40B4-BE49-F238E27FC236}">
                  <a16:creationId xmlns:a16="http://schemas.microsoft.com/office/drawing/2014/main" id="{FA290659-211C-45AF-922A-1B832E00F0CB}"/>
                </a:ext>
              </a:extLst>
            </p:cNvPr>
            <p:cNvSpPr/>
            <p:nvPr/>
          </p:nvSpPr>
          <p:spPr bwMode="auto">
            <a:xfrm>
              <a:off x="8791427" y="1428469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1" name="楕円 1">
              <a:extLst>
                <a:ext uri="{FF2B5EF4-FFF2-40B4-BE49-F238E27FC236}">
                  <a16:creationId xmlns:a16="http://schemas.microsoft.com/office/drawing/2014/main" id="{B0D87AA0-2CDA-42E9-98E7-AC3EF567021A}"/>
                </a:ext>
              </a:extLst>
            </p:cNvPr>
            <p:cNvSpPr/>
            <p:nvPr/>
          </p:nvSpPr>
          <p:spPr bwMode="auto">
            <a:xfrm>
              <a:off x="8458052" y="1298294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2" name="楕円 1">
              <a:extLst>
                <a:ext uri="{FF2B5EF4-FFF2-40B4-BE49-F238E27FC236}">
                  <a16:creationId xmlns:a16="http://schemas.microsoft.com/office/drawing/2014/main" id="{02247ED6-B6F8-451F-8209-EAD60FBECEF5}"/>
                </a:ext>
              </a:extLst>
            </p:cNvPr>
            <p:cNvSpPr/>
            <p:nvPr/>
          </p:nvSpPr>
          <p:spPr bwMode="auto">
            <a:xfrm>
              <a:off x="8734277" y="898244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CE4FDBEF-A42D-487C-B067-E2D00D48A46F}"/>
              </a:ext>
            </a:extLst>
          </p:cNvPr>
          <p:cNvGrpSpPr/>
          <p:nvPr/>
        </p:nvGrpSpPr>
        <p:grpSpPr>
          <a:xfrm>
            <a:off x="6580907" y="929994"/>
            <a:ext cx="464223" cy="588845"/>
            <a:chOff x="6580907" y="929994"/>
            <a:chExt cx="464223" cy="588845"/>
          </a:xfrm>
        </p:grpSpPr>
        <p:sp>
          <p:nvSpPr>
            <p:cNvPr id="831" name="楕円 1">
              <a:extLst>
                <a:ext uri="{FF2B5EF4-FFF2-40B4-BE49-F238E27FC236}">
                  <a16:creationId xmlns:a16="http://schemas.microsoft.com/office/drawing/2014/main" id="{08B2E825-7B39-4266-AEC2-A06762DAAD3A}"/>
                </a:ext>
              </a:extLst>
            </p:cNvPr>
            <p:cNvSpPr/>
            <p:nvPr/>
          </p:nvSpPr>
          <p:spPr bwMode="auto">
            <a:xfrm>
              <a:off x="6873727" y="929994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2" name="楕円 1">
              <a:extLst>
                <a:ext uri="{FF2B5EF4-FFF2-40B4-BE49-F238E27FC236}">
                  <a16:creationId xmlns:a16="http://schemas.microsoft.com/office/drawing/2014/main" id="{91C9F2B2-94FF-4A0D-A6B1-51C2C27209A5}"/>
                </a:ext>
              </a:extLst>
            </p:cNvPr>
            <p:cNvSpPr/>
            <p:nvPr/>
          </p:nvSpPr>
          <p:spPr bwMode="auto">
            <a:xfrm>
              <a:off x="6580907" y="1269531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3" name="楕円 1">
              <a:extLst>
                <a:ext uri="{FF2B5EF4-FFF2-40B4-BE49-F238E27FC236}">
                  <a16:creationId xmlns:a16="http://schemas.microsoft.com/office/drawing/2014/main" id="{814A69D8-E9A5-4B65-B97A-09929F19F77A}"/>
                </a:ext>
              </a:extLst>
            </p:cNvPr>
            <p:cNvSpPr/>
            <p:nvPr/>
          </p:nvSpPr>
          <p:spPr bwMode="auto">
            <a:xfrm>
              <a:off x="6958732" y="1390181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34" name="グループ化 833">
            <a:extLst>
              <a:ext uri="{FF2B5EF4-FFF2-40B4-BE49-F238E27FC236}">
                <a16:creationId xmlns:a16="http://schemas.microsoft.com/office/drawing/2014/main" id="{DAB645B2-58C8-4C2C-A06A-B02222B8A072}"/>
              </a:ext>
            </a:extLst>
          </p:cNvPr>
          <p:cNvGrpSpPr/>
          <p:nvPr/>
        </p:nvGrpSpPr>
        <p:grpSpPr>
          <a:xfrm>
            <a:off x="4088457" y="836822"/>
            <a:ext cx="1730260" cy="1463992"/>
            <a:chOff x="4088457" y="836822"/>
            <a:chExt cx="1730260" cy="1463992"/>
          </a:xfrm>
        </p:grpSpPr>
        <p:grpSp>
          <p:nvGrpSpPr>
            <p:cNvPr id="835" name="グループ化 834">
              <a:extLst>
                <a:ext uri="{FF2B5EF4-FFF2-40B4-BE49-F238E27FC236}">
                  <a16:creationId xmlns:a16="http://schemas.microsoft.com/office/drawing/2014/main" id="{1B0B9794-CBBD-42A4-B7DD-5AD468F07382}"/>
                </a:ext>
              </a:extLst>
            </p:cNvPr>
            <p:cNvGrpSpPr/>
            <p:nvPr/>
          </p:nvGrpSpPr>
          <p:grpSpPr>
            <a:xfrm>
              <a:off x="4088457" y="836822"/>
              <a:ext cx="1730260" cy="1463992"/>
              <a:chOff x="4088457" y="836822"/>
              <a:chExt cx="1730260" cy="1463992"/>
            </a:xfrm>
          </p:grpSpPr>
          <p:grpSp>
            <p:nvGrpSpPr>
              <p:cNvPr id="839" name="グループ化 838">
                <a:extLst>
                  <a:ext uri="{FF2B5EF4-FFF2-40B4-BE49-F238E27FC236}">
                    <a16:creationId xmlns:a16="http://schemas.microsoft.com/office/drawing/2014/main" id="{918F395B-095A-4659-9960-37C0B05013C4}"/>
                  </a:ext>
                </a:extLst>
              </p:cNvPr>
              <p:cNvGrpSpPr/>
              <p:nvPr/>
            </p:nvGrpSpPr>
            <p:grpSpPr>
              <a:xfrm>
                <a:off x="4088457" y="100989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2ECFA3AD-C424-49E4-92C7-F2C928FE818C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55202D5A-740A-44FF-8F7F-F78DF975ED50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A49BCF8A-FDBE-4F21-B71A-846195F00994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78" name="グループ化 877">
                  <a:extLst>
                    <a:ext uri="{FF2B5EF4-FFF2-40B4-BE49-F238E27FC236}">
                      <a16:creationId xmlns:a16="http://schemas.microsoft.com/office/drawing/2014/main" id="{DA090BEA-F025-4E29-8845-699CBFB21FA9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893" name="楕円 2">
                    <a:extLst>
                      <a:ext uri="{FF2B5EF4-FFF2-40B4-BE49-F238E27FC236}">
                        <a16:creationId xmlns:a16="http://schemas.microsoft.com/office/drawing/2014/main" id="{016210BA-B670-47F8-9239-9C7EC4A8F0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4" name="楕円 2">
                    <a:extLst>
                      <a:ext uri="{FF2B5EF4-FFF2-40B4-BE49-F238E27FC236}">
                        <a16:creationId xmlns:a16="http://schemas.microsoft.com/office/drawing/2014/main" id="{19E622B7-4B54-42CD-AF5D-24283D8F08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5" name="楕円 2">
                    <a:extLst>
                      <a:ext uri="{FF2B5EF4-FFF2-40B4-BE49-F238E27FC236}">
                        <a16:creationId xmlns:a16="http://schemas.microsoft.com/office/drawing/2014/main" id="{EAB8D46E-47EC-4AC1-9800-779D865341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6" name="楕円 2">
                    <a:extLst>
                      <a:ext uri="{FF2B5EF4-FFF2-40B4-BE49-F238E27FC236}">
                        <a16:creationId xmlns:a16="http://schemas.microsoft.com/office/drawing/2014/main" id="{436E9CED-9A65-499C-83AF-1066DA4F67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7" name="楕円 2">
                    <a:extLst>
                      <a:ext uri="{FF2B5EF4-FFF2-40B4-BE49-F238E27FC236}">
                        <a16:creationId xmlns:a16="http://schemas.microsoft.com/office/drawing/2014/main" id="{EAFEADC7-E97C-44FA-8212-242868ED8C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8" name="楕円 2">
                    <a:extLst>
                      <a:ext uri="{FF2B5EF4-FFF2-40B4-BE49-F238E27FC236}">
                        <a16:creationId xmlns:a16="http://schemas.microsoft.com/office/drawing/2014/main" id="{BA2FF197-DD7B-4B5F-9A6F-37584B4912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9" name="楕円 2">
                    <a:extLst>
                      <a:ext uri="{FF2B5EF4-FFF2-40B4-BE49-F238E27FC236}">
                        <a16:creationId xmlns:a16="http://schemas.microsoft.com/office/drawing/2014/main" id="{09002F28-3F49-46A1-8DC9-D2352AE466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0" name="楕円 2">
                    <a:extLst>
                      <a:ext uri="{FF2B5EF4-FFF2-40B4-BE49-F238E27FC236}">
                        <a16:creationId xmlns:a16="http://schemas.microsoft.com/office/drawing/2014/main" id="{00FF30A0-BA1D-43BE-8060-55504642A1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1" name="楕円 2">
                    <a:extLst>
                      <a:ext uri="{FF2B5EF4-FFF2-40B4-BE49-F238E27FC236}">
                        <a16:creationId xmlns:a16="http://schemas.microsoft.com/office/drawing/2014/main" id="{A191A5F8-8A74-4181-B57C-406057B650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2" name="楕円 2">
                    <a:extLst>
                      <a:ext uri="{FF2B5EF4-FFF2-40B4-BE49-F238E27FC236}">
                        <a16:creationId xmlns:a16="http://schemas.microsoft.com/office/drawing/2014/main" id="{40E15C94-D1B6-4A5D-AD85-309DDA9B1D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3" name="楕円 2">
                    <a:extLst>
                      <a:ext uri="{FF2B5EF4-FFF2-40B4-BE49-F238E27FC236}">
                        <a16:creationId xmlns:a16="http://schemas.microsoft.com/office/drawing/2014/main" id="{4CA21190-6FA5-49F9-AEF7-19167ABD35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4" name="楕円 2">
                    <a:extLst>
                      <a:ext uri="{FF2B5EF4-FFF2-40B4-BE49-F238E27FC236}">
                        <a16:creationId xmlns:a16="http://schemas.microsoft.com/office/drawing/2014/main" id="{5963248C-6167-4550-97B4-E8DE2336A7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5" name="楕円 2">
                    <a:extLst>
                      <a:ext uri="{FF2B5EF4-FFF2-40B4-BE49-F238E27FC236}">
                        <a16:creationId xmlns:a16="http://schemas.microsoft.com/office/drawing/2014/main" id="{BC008FCE-7386-42D3-BCC8-158595FA02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79" name="楕円 878">
                  <a:extLst>
                    <a:ext uri="{FF2B5EF4-FFF2-40B4-BE49-F238E27FC236}">
                      <a16:creationId xmlns:a16="http://schemas.microsoft.com/office/drawing/2014/main" id="{CD5472D0-62B5-4A4A-A60F-8699CE81136C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80" name="グループ化 879">
                  <a:extLst>
                    <a:ext uri="{FF2B5EF4-FFF2-40B4-BE49-F238E27FC236}">
                      <a16:creationId xmlns:a16="http://schemas.microsoft.com/office/drawing/2014/main" id="{BAC84F60-D75F-4ECF-B510-662AD12C7745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881" name="楕円 2">
                    <a:extLst>
                      <a:ext uri="{FF2B5EF4-FFF2-40B4-BE49-F238E27FC236}">
                        <a16:creationId xmlns:a16="http://schemas.microsoft.com/office/drawing/2014/main" id="{971CD290-E5DD-481B-A0B3-DE962DFA5F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2" name="楕円 2">
                    <a:extLst>
                      <a:ext uri="{FF2B5EF4-FFF2-40B4-BE49-F238E27FC236}">
                        <a16:creationId xmlns:a16="http://schemas.microsoft.com/office/drawing/2014/main" id="{85392B18-8318-462B-AABC-FCD7EB361A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3" name="楕円 2">
                    <a:extLst>
                      <a:ext uri="{FF2B5EF4-FFF2-40B4-BE49-F238E27FC236}">
                        <a16:creationId xmlns:a16="http://schemas.microsoft.com/office/drawing/2014/main" id="{3F9478DE-4EF8-4FF3-857C-05EDD99300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4" name="楕円 2">
                    <a:extLst>
                      <a:ext uri="{FF2B5EF4-FFF2-40B4-BE49-F238E27FC236}">
                        <a16:creationId xmlns:a16="http://schemas.microsoft.com/office/drawing/2014/main" id="{EFB246FF-AD48-4A3C-961D-D038BF6193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5" name="楕円 2">
                    <a:extLst>
                      <a:ext uri="{FF2B5EF4-FFF2-40B4-BE49-F238E27FC236}">
                        <a16:creationId xmlns:a16="http://schemas.microsoft.com/office/drawing/2014/main" id="{54E34780-5AA4-4107-91A0-8E170E7D6B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6" name="楕円 2">
                    <a:extLst>
                      <a:ext uri="{FF2B5EF4-FFF2-40B4-BE49-F238E27FC236}">
                        <a16:creationId xmlns:a16="http://schemas.microsoft.com/office/drawing/2014/main" id="{DE968930-B4A3-436C-BE43-6681BFC99B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7" name="楕円 2">
                    <a:extLst>
                      <a:ext uri="{FF2B5EF4-FFF2-40B4-BE49-F238E27FC236}">
                        <a16:creationId xmlns:a16="http://schemas.microsoft.com/office/drawing/2014/main" id="{851B2262-CA16-4466-9D7C-FF05E4542C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8" name="楕円 2">
                    <a:extLst>
                      <a:ext uri="{FF2B5EF4-FFF2-40B4-BE49-F238E27FC236}">
                        <a16:creationId xmlns:a16="http://schemas.microsoft.com/office/drawing/2014/main" id="{3D47F80F-984A-420C-ACAA-82AC6213D5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9" name="楕円 2">
                    <a:extLst>
                      <a:ext uri="{FF2B5EF4-FFF2-40B4-BE49-F238E27FC236}">
                        <a16:creationId xmlns:a16="http://schemas.microsoft.com/office/drawing/2014/main" id="{D2A95EEC-38B2-4A82-A7C7-3F4CE6F7FB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0" name="楕円 2">
                    <a:extLst>
                      <a:ext uri="{FF2B5EF4-FFF2-40B4-BE49-F238E27FC236}">
                        <a16:creationId xmlns:a16="http://schemas.microsoft.com/office/drawing/2014/main" id="{EAA7447A-1A1C-4DAA-B64A-A4A3481C76E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1" name="楕円 2">
                    <a:extLst>
                      <a:ext uri="{FF2B5EF4-FFF2-40B4-BE49-F238E27FC236}">
                        <a16:creationId xmlns:a16="http://schemas.microsoft.com/office/drawing/2014/main" id="{615669FC-BF1C-4772-B662-6F053B8F29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2" name="楕円 2">
                    <a:extLst>
                      <a:ext uri="{FF2B5EF4-FFF2-40B4-BE49-F238E27FC236}">
                        <a16:creationId xmlns:a16="http://schemas.microsoft.com/office/drawing/2014/main" id="{C88FD319-69E9-4513-ABE2-5BD6FFC7B1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40" name="グループ化 839">
                <a:extLst>
                  <a:ext uri="{FF2B5EF4-FFF2-40B4-BE49-F238E27FC236}">
                    <a16:creationId xmlns:a16="http://schemas.microsoft.com/office/drawing/2014/main" id="{FD2EFD33-C115-4487-85C8-70BE5EBE95FB}"/>
                  </a:ext>
                </a:extLst>
              </p:cNvPr>
              <p:cNvGrpSpPr/>
              <p:nvPr/>
            </p:nvGrpSpPr>
            <p:grpSpPr>
              <a:xfrm>
                <a:off x="4645602" y="836822"/>
                <a:ext cx="602703" cy="908877"/>
                <a:chOff x="4645602" y="836822"/>
                <a:chExt cx="602703" cy="908877"/>
              </a:xfrm>
            </p:grpSpPr>
            <p:grpSp>
              <p:nvGrpSpPr>
                <p:cNvPr id="854" name="グループ化 853">
                  <a:extLst>
                    <a:ext uri="{FF2B5EF4-FFF2-40B4-BE49-F238E27FC236}">
                      <a16:creationId xmlns:a16="http://schemas.microsoft.com/office/drawing/2014/main" id="{14D8E5EF-06FE-4259-9E44-2297FAD2C2A1}"/>
                    </a:ext>
                  </a:extLst>
                </p:cNvPr>
                <p:cNvGrpSpPr/>
                <p:nvPr/>
              </p:nvGrpSpPr>
              <p:grpSpPr>
                <a:xfrm>
                  <a:off x="4682762" y="1438820"/>
                  <a:ext cx="528383" cy="306879"/>
                  <a:chOff x="2810276" y="3408832"/>
                  <a:chExt cx="528383" cy="306879"/>
                </a:xfrm>
              </p:grpSpPr>
              <p:sp>
                <p:nvSpPr>
                  <p:cNvPr id="870" name="楕円 869">
                    <a:extLst>
                      <a:ext uri="{FF2B5EF4-FFF2-40B4-BE49-F238E27FC236}">
                        <a16:creationId xmlns:a16="http://schemas.microsoft.com/office/drawing/2014/main" id="{81AC8755-0F8C-4A70-940C-0C610A1C55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0276" y="3592336"/>
                    <a:ext cx="528383" cy="123375"/>
                  </a:xfrm>
                  <a:prstGeom prst="ellipse">
                    <a:avLst/>
                  </a:prstGeom>
                  <a:solidFill>
                    <a:schemeClr val="tx1">
                      <a:alpha val="7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1" name="フリーフォーム: 図形 870">
                    <a:extLst>
                      <a:ext uri="{FF2B5EF4-FFF2-40B4-BE49-F238E27FC236}">
                        <a16:creationId xmlns:a16="http://schemas.microsoft.com/office/drawing/2014/main" id="{9F06E87F-784F-496B-8476-44A5479A23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0276" y="3408832"/>
                    <a:ext cx="528383" cy="245192"/>
                  </a:xfrm>
                  <a:custGeom>
                    <a:avLst/>
                    <a:gdLst>
                      <a:gd name="connsiteX0" fmla="*/ 210113 w 528383"/>
                      <a:gd name="connsiteY0" fmla="*/ 0 h 245192"/>
                      <a:gd name="connsiteX1" fmla="*/ 318271 w 528383"/>
                      <a:gd name="connsiteY1" fmla="*/ 0 h 245192"/>
                      <a:gd name="connsiteX2" fmla="*/ 342938 w 528383"/>
                      <a:gd name="connsiteY2" fmla="*/ 98666 h 245192"/>
                      <a:gd name="connsiteX3" fmla="*/ 455120 w 528383"/>
                      <a:gd name="connsiteY3" fmla="*/ 98666 h 245192"/>
                      <a:gd name="connsiteX4" fmla="*/ 528383 w 528383"/>
                      <a:gd name="connsiteY4" fmla="*/ 171929 h 245192"/>
                      <a:gd name="connsiteX5" fmla="*/ 528383 w 528383"/>
                      <a:gd name="connsiteY5" fmla="*/ 245192 h 245192"/>
                      <a:gd name="connsiteX6" fmla="*/ 0 w 528383"/>
                      <a:gd name="connsiteY6" fmla="*/ 245192 h 245192"/>
                      <a:gd name="connsiteX7" fmla="*/ 0 w 528383"/>
                      <a:gd name="connsiteY7" fmla="*/ 171929 h 245192"/>
                      <a:gd name="connsiteX8" fmla="*/ 73263 w 528383"/>
                      <a:gd name="connsiteY8" fmla="*/ 98666 h 245192"/>
                      <a:gd name="connsiteX9" fmla="*/ 185446 w 528383"/>
                      <a:gd name="connsiteY9" fmla="*/ 98666 h 245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383" h="245192">
                        <a:moveTo>
                          <a:pt x="210113" y="0"/>
                        </a:moveTo>
                        <a:lnTo>
                          <a:pt x="318271" y="0"/>
                        </a:lnTo>
                        <a:lnTo>
                          <a:pt x="342938" y="98666"/>
                        </a:lnTo>
                        <a:lnTo>
                          <a:pt x="455120" y="98666"/>
                        </a:lnTo>
                        <a:cubicBezTo>
                          <a:pt x="495582" y="98666"/>
                          <a:pt x="528383" y="131467"/>
                          <a:pt x="528383" y="171929"/>
                        </a:cubicBezTo>
                        <a:lnTo>
                          <a:pt x="528383" y="245192"/>
                        </a:lnTo>
                        <a:lnTo>
                          <a:pt x="0" y="245192"/>
                        </a:lnTo>
                        <a:lnTo>
                          <a:pt x="0" y="171929"/>
                        </a:lnTo>
                        <a:cubicBezTo>
                          <a:pt x="0" y="131467"/>
                          <a:pt x="32801" y="98666"/>
                          <a:pt x="73263" y="98666"/>
                        </a:cubicBezTo>
                        <a:lnTo>
                          <a:pt x="185446" y="9866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72" name="グループ化 871">
                    <a:extLst>
                      <a:ext uri="{FF2B5EF4-FFF2-40B4-BE49-F238E27FC236}">
                        <a16:creationId xmlns:a16="http://schemas.microsoft.com/office/drawing/2014/main" id="{0E02BF58-876F-4D26-9CC9-555FE4E65E4D}"/>
                      </a:ext>
                    </a:extLst>
                  </p:cNvPr>
                  <p:cNvGrpSpPr/>
                  <p:nvPr/>
                </p:nvGrpSpPr>
                <p:grpSpPr>
                  <a:xfrm>
                    <a:off x="2950891" y="3542173"/>
                    <a:ext cx="247152" cy="17586"/>
                    <a:chOff x="2770633" y="3626002"/>
                    <a:chExt cx="546412" cy="86184"/>
                  </a:xfrm>
                  <a:solidFill>
                    <a:srgbClr val="FF9933"/>
                  </a:solidFill>
                </p:grpSpPr>
                <p:sp>
                  <p:nvSpPr>
                    <p:cNvPr id="873" name="月 872">
                      <a:extLst>
                        <a:ext uri="{FF2B5EF4-FFF2-40B4-BE49-F238E27FC236}">
                          <a16:creationId xmlns:a16="http://schemas.microsoft.com/office/drawing/2014/main" id="{C5793DD7-CDFF-4A89-B946-FCED4B8BB247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2842582" y="3554053"/>
                      <a:ext cx="78801" cy="222700"/>
                    </a:xfrm>
                    <a:prstGeom prst="moon">
                      <a:avLst/>
                    </a:prstGeom>
                    <a:solidFill>
                      <a:srgbClr val="FF66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4" name="月 873">
                      <a:extLst>
                        <a:ext uri="{FF2B5EF4-FFF2-40B4-BE49-F238E27FC236}">
                          <a16:creationId xmlns:a16="http://schemas.microsoft.com/office/drawing/2014/main" id="{033B6C6A-B699-4190-83AA-908F36F25090}"/>
                        </a:ext>
                      </a:extLst>
                    </p:cNvPr>
                    <p:cNvSpPr/>
                    <p:nvPr/>
                  </p:nvSpPr>
                  <p:spPr bwMode="auto">
                    <a:xfrm rot="15300000" flipH="1">
                      <a:off x="3166293" y="3561435"/>
                      <a:ext cx="78803" cy="222700"/>
                    </a:xfrm>
                    <a:prstGeom prst="moon">
                      <a:avLst/>
                    </a:prstGeom>
                    <a:solidFill>
                      <a:srgbClr val="FF66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55" name="グループ化 854">
                  <a:extLst>
                    <a:ext uri="{FF2B5EF4-FFF2-40B4-BE49-F238E27FC236}">
                      <a16:creationId xmlns:a16="http://schemas.microsoft.com/office/drawing/2014/main" id="{775980C5-27B6-4417-9935-8D2C33AC2EF5}"/>
                    </a:ext>
                  </a:extLst>
                </p:cNvPr>
                <p:cNvGrpSpPr/>
                <p:nvPr/>
              </p:nvGrpSpPr>
              <p:grpSpPr>
                <a:xfrm>
                  <a:off x="4645602" y="836822"/>
                  <a:ext cx="602703" cy="668647"/>
                  <a:chOff x="3372185" y="5622841"/>
                  <a:chExt cx="719604" cy="798338"/>
                </a:xfrm>
              </p:grpSpPr>
              <p:grpSp>
                <p:nvGrpSpPr>
                  <p:cNvPr id="856" name="グループ化 855">
                    <a:extLst>
                      <a:ext uri="{FF2B5EF4-FFF2-40B4-BE49-F238E27FC236}">
                        <a16:creationId xmlns:a16="http://schemas.microsoft.com/office/drawing/2014/main" id="{D07050EB-DDF8-4DEC-864B-38F614F11C1E}"/>
                      </a:ext>
                    </a:extLst>
                  </p:cNvPr>
                  <p:cNvGrpSpPr/>
                  <p:nvPr/>
                </p:nvGrpSpPr>
                <p:grpSpPr>
                  <a:xfrm>
                    <a:off x="3372185" y="5702752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858" name="星 24 1220">
                      <a:extLst>
                        <a:ext uri="{FF2B5EF4-FFF2-40B4-BE49-F238E27FC236}">
                          <a16:creationId xmlns:a16="http://schemas.microsoft.com/office/drawing/2014/main" id="{FE92742E-C5B7-471A-A226-D083D6290C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59" name="円/楕円 805">
                      <a:extLst>
                        <a:ext uri="{FF2B5EF4-FFF2-40B4-BE49-F238E27FC236}">
                          <a16:creationId xmlns:a16="http://schemas.microsoft.com/office/drawing/2014/main" id="{D7188693-8783-4C28-836C-4DA63FB52966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0" name="円/楕円 806">
                      <a:extLst>
                        <a:ext uri="{FF2B5EF4-FFF2-40B4-BE49-F238E27FC236}">
                          <a16:creationId xmlns:a16="http://schemas.microsoft.com/office/drawing/2014/main" id="{3B2BCAEE-2230-4E4C-913A-D0495BB37433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1" name="円/楕円 807">
                      <a:extLst>
                        <a:ext uri="{FF2B5EF4-FFF2-40B4-BE49-F238E27FC236}">
                          <a16:creationId xmlns:a16="http://schemas.microsoft.com/office/drawing/2014/main" id="{4F9D30F9-F04F-4C41-919F-C04F6FE2C2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2" name="弦 861">
                      <a:extLst>
                        <a:ext uri="{FF2B5EF4-FFF2-40B4-BE49-F238E27FC236}">
                          <a16:creationId xmlns:a16="http://schemas.microsoft.com/office/drawing/2014/main" id="{1C4779AB-9FEB-471C-B77C-BE1BF67164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56346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3" name="弦 862">
                      <a:extLst>
                        <a:ext uri="{FF2B5EF4-FFF2-40B4-BE49-F238E27FC236}">
                          <a16:creationId xmlns:a16="http://schemas.microsoft.com/office/drawing/2014/main" id="{B03B1800-A69A-49CA-8A0C-86D1358ABA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16703" y="5001047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4" name="フローチャート: 手操作入力 675">
                      <a:extLst>
                        <a:ext uri="{FF2B5EF4-FFF2-40B4-BE49-F238E27FC236}">
                          <a16:creationId xmlns:a16="http://schemas.microsoft.com/office/drawing/2014/main" id="{7A9B4935-B78B-40A0-ACB8-F450EABEA86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997966" y="4919231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5" name="弦 864">
                      <a:extLst>
                        <a:ext uri="{FF2B5EF4-FFF2-40B4-BE49-F238E27FC236}">
                          <a16:creationId xmlns:a16="http://schemas.microsoft.com/office/drawing/2014/main" id="{A67C907A-A34D-4131-97F3-A2A43C245BC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39750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6" name="弦 865">
                      <a:extLst>
                        <a:ext uri="{FF2B5EF4-FFF2-40B4-BE49-F238E27FC236}">
                          <a16:creationId xmlns:a16="http://schemas.microsoft.com/office/drawing/2014/main" id="{823DE4CC-A482-46B9-AB58-1E7711744658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59196" y="5001047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7" name="フローチャート: 手操作入力 680">
                      <a:extLst>
                        <a:ext uri="{FF2B5EF4-FFF2-40B4-BE49-F238E27FC236}">
                          <a16:creationId xmlns:a16="http://schemas.microsoft.com/office/drawing/2014/main" id="{A5684455-38ED-4D88-92D4-5B57F02D5D58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2242971" y="4919231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8" name="円/楕円 820">
                      <a:extLst>
                        <a:ext uri="{FF2B5EF4-FFF2-40B4-BE49-F238E27FC236}">
                          <a16:creationId xmlns:a16="http://schemas.microsoft.com/office/drawing/2014/main" id="{FE634FF3-34A2-4C57-8236-E4951D2563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9" name="円/楕円 4">
                      <a:extLst>
                        <a:ext uri="{FF2B5EF4-FFF2-40B4-BE49-F238E27FC236}">
                          <a16:creationId xmlns:a16="http://schemas.microsoft.com/office/drawing/2014/main" id="{013D1366-8C5A-4293-922B-F610FD4DD4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9650" y="5288922"/>
                      <a:ext cx="246597" cy="6520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57" name="フリーフォーム: 図形 856">
                    <a:extLst>
                      <a:ext uri="{FF2B5EF4-FFF2-40B4-BE49-F238E27FC236}">
                        <a16:creationId xmlns:a16="http://schemas.microsoft.com/office/drawing/2014/main" id="{A9D332E9-F46A-45A2-A506-774C68EF6B2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69143" y="5424033"/>
                    <a:ext cx="145922" cy="543538"/>
                  </a:xfrm>
                  <a:custGeom>
                    <a:avLst/>
                    <a:gdLst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581314 w 1162629"/>
                      <a:gd name="connsiteY18" fmla="*/ 1132742 h 1132742"/>
                      <a:gd name="connsiteX19" fmla="*/ 181264 w 1162629"/>
                      <a:gd name="connsiteY19" fmla="*/ 1132742 h 1132742"/>
                      <a:gd name="connsiteX20" fmla="*/ 0 w 1162629"/>
                      <a:gd name="connsiteY20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581314 w 1162629"/>
                      <a:gd name="connsiteY18" fmla="*/ 1132742 h 1132742"/>
                      <a:gd name="connsiteX19" fmla="*/ 357245 w 1162629"/>
                      <a:gd name="connsiteY19" fmla="*/ 1127778 h 1132742"/>
                      <a:gd name="connsiteX20" fmla="*/ 0 w 1162629"/>
                      <a:gd name="connsiteY20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357245 w 1162629"/>
                      <a:gd name="connsiteY18" fmla="*/ 1127778 h 1132742"/>
                      <a:gd name="connsiteX19" fmla="*/ 0 w 1162629"/>
                      <a:gd name="connsiteY19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1162629 w 1162629"/>
                      <a:gd name="connsiteY10" fmla="*/ 181264 h 1132742"/>
                      <a:gd name="connsiteX11" fmla="*/ 1162629 w 1162629"/>
                      <a:gd name="connsiteY11" fmla="*/ 951478 h 1132742"/>
                      <a:gd name="connsiteX12" fmla="*/ 981365 w 1162629"/>
                      <a:gd name="connsiteY12" fmla="*/ 1132742 h 1132742"/>
                      <a:gd name="connsiteX13" fmla="*/ 800101 w 1162629"/>
                      <a:gd name="connsiteY13" fmla="*/ 951478 h 1132742"/>
                      <a:gd name="connsiteX14" fmla="*/ 800101 w 1162629"/>
                      <a:gd name="connsiteY14" fmla="*/ 362528 h 1132742"/>
                      <a:gd name="connsiteX15" fmla="*/ 762578 w 1162629"/>
                      <a:gd name="connsiteY15" fmla="*/ 362528 h 1132742"/>
                      <a:gd name="connsiteX16" fmla="*/ 762578 w 1162629"/>
                      <a:gd name="connsiteY16" fmla="*/ 951478 h 1132742"/>
                      <a:gd name="connsiteX17" fmla="*/ 357245 w 1162629"/>
                      <a:gd name="connsiteY17" fmla="*/ 1127778 h 1132742"/>
                      <a:gd name="connsiteX18" fmla="*/ 0 w 1162629"/>
                      <a:gd name="connsiteY18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1162629 w 1162629"/>
                      <a:gd name="connsiteY9" fmla="*/ 181264 h 1132742"/>
                      <a:gd name="connsiteX10" fmla="*/ 1162629 w 1162629"/>
                      <a:gd name="connsiteY10" fmla="*/ 951478 h 1132742"/>
                      <a:gd name="connsiteX11" fmla="*/ 981365 w 1162629"/>
                      <a:gd name="connsiteY11" fmla="*/ 1132742 h 1132742"/>
                      <a:gd name="connsiteX12" fmla="*/ 800101 w 1162629"/>
                      <a:gd name="connsiteY12" fmla="*/ 951478 h 1132742"/>
                      <a:gd name="connsiteX13" fmla="*/ 800101 w 1162629"/>
                      <a:gd name="connsiteY13" fmla="*/ 362528 h 1132742"/>
                      <a:gd name="connsiteX14" fmla="*/ 762578 w 1162629"/>
                      <a:gd name="connsiteY14" fmla="*/ 362528 h 1132742"/>
                      <a:gd name="connsiteX15" fmla="*/ 762578 w 1162629"/>
                      <a:gd name="connsiteY15" fmla="*/ 951478 h 1132742"/>
                      <a:gd name="connsiteX16" fmla="*/ 357245 w 1162629"/>
                      <a:gd name="connsiteY16" fmla="*/ 1127778 h 1132742"/>
                      <a:gd name="connsiteX17" fmla="*/ 0 w 1162629"/>
                      <a:gd name="connsiteY17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797292 w 1162629"/>
                      <a:gd name="connsiteY7" fmla="*/ 9924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797292 w 1162629"/>
                      <a:gd name="connsiteY7" fmla="*/ 9924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3423"/>
                      <a:gd name="connsiteY0" fmla="*/ 951478 h 1132742"/>
                      <a:gd name="connsiteX1" fmla="*/ 0 w 1163423"/>
                      <a:gd name="connsiteY1" fmla="*/ 181264 h 1132742"/>
                      <a:gd name="connsiteX2" fmla="*/ 181264 w 1163423"/>
                      <a:gd name="connsiteY2" fmla="*/ 0 h 1132742"/>
                      <a:gd name="connsiteX3" fmla="*/ 362528 w 1163423"/>
                      <a:gd name="connsiteY3" fmla="*/ 181264 h 1132742"/>
                      <a:gd name="connsiteX4" fmla="*/ 362528 w 1163423"/>
                      <a:gd name="connsiteY4" fmla="*/ 770214 h 1132742"/>
                      <a:gd name="connsiteX5" fmla="*/ 400050 w 1163423"/>
                      <a:gd name="connsiteY5" fmla="*/ 770214 h 1132742"/>
                      <a:gd name="connsiteX6" fmla="*/ 400050 w 1163423"/>
                      <a:gd name="connsiteY6" fmla="*/ 181264 h 1132742"/>
                      <a:gd name="connsiteX7" fmla="*/ 797292 w 1163423"/>
                      <a:gd name="connsiteY7" fmla="*/ 9924 h 1132742"/>
                      <a:gd name="connsiteX8" fmla="*/ 1162629 w 1163423"/>
                      <a:gd name="connsiteY8" fmla="*/ 181264 h 1132742"/>
                      <a:gd name="connsiteX9" fmla="*/ 1162629 w 1163423"/>
                      <a:gd name="connsiteY9" fmla="*/ 951478 h 1132742"/>
                      <a:gd name="connsiteX10" fmla="*/ 981365 w 1163423"/>
                      <a:gd name="connsiteY10" fmla="*/ 1132742 h 1132742"/>
                      <a:gd name="connsiteX11" fmla="*/ 800101 w 1163423"/>
                      <a:gd name="connsiteY11" fmla="*/ 951478 h 1132742"/>
                      <a:gd name="connsiteX12" fmla="*/ 800101 w 1163423"/>
                      <a:gd name="connsiteY12" fmla="*/ 362528 h 1132742"/>
                      <a:gd name="connsiteX13" fmla="*/ 762578 w 1163423"/>
                      <a:gd name="connsiteY13" fmla="*/ 362528 h 1132742"/>
                      <a:gd name="connsiteX14" fmla="*/ 762578 w 1163423"/>
                      <a:gd name="connsiteY14" fmla="*/ 951478 h 1132742"/>
                      <a:gd name="connsiteX15" fmla="*/ 357245 w 1163423"/>
                      <a:gd name="connsiteY15" fmla="*/ 1127778 h 1132742"/>
                      <a:gd name="connsiteX16" fmla="*/ 0 w 1163423"/>
                      <a:gd name="connsiteY16" fmla="*/ 951478 h 1132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163423" h="1132742">
                        <a:moveTo>
                          <a:pt x="0" y="951478"/>
                        </a:moveTo>
                        <a:lnTo>
                          <a:pt x="0" y="181264"/>
                        </a:lnTo>
                        <a:cubicBezTo>
                          <a:pt x="0" y="81155"/>
                          <a:pt x="81155" y="0"/>
                          <a:pt x="181264" y="0"/>
                        </a:cubicBezTo>
                        <a:cubicBezTo>
                          <a:pt x="281373" y="0"/>
                          <a:pt x="362528" y="81155"/>
                          <a:pt x="362528" y="181264"/>
                        </a:cubicBezTo>
                        <a:lnTo>
                          <a:pt x="362528" y="770214"/>
                        </a:lnTo>
                        <a:lnTo>
                          <a:pt x="400050" y="770214"/>
                        </a:lnTo>
                        <a:lnTo>
                          <a:pt x="400050" y="181264"/>
                        </a:lnTo>
                        <a:cubicBezTo>
                          <a:pt x="400050" y="81155"/>
                          <a:pt x="637188" y="9924"/>
                          <a:pt x="797292" y="9924"/>
                        </a:cubicBezTo>
                        <a:cubicBezTo>
                          <a:pt x="957396" y="9924"/>
                          <a:pt x="1160839" y="104301"/>
                          <a:pt x="1162629" y="181264"/>
                        </a:cubicBezTo>
                        <a:cubicBezTo>
                          <a:pt x="1164419" y="258227"/>
                          <a:pt x="1162629" y="694740"/>
                          <a:pt x="1162629" y="951478"/>
                        </a:cubicBezTo>
                        <a:cubicBezTo>
                          <a:pt x="1162629" y="1051587"/>
                          <a:pt x="1081474" y="1132742"/>
                          <a:pt x="981365" y="1132742"/>
                        </a:cubicBezTo>
                        <a:cubicBezTo>
                          <a:pt x="881256" y="1132742"/>
                          <a:pt x="800101" y="1051587"/>
                          <a:pt x="800101" y="951478"/>
                        </a:cubicBezTo>
                        <a:lnTo>
                          <a:pt x="800101" y="362528"/>
                        </a:lnTo>
                        <a:lnTo>
                          <a:pt x="762578" y="362528"/>
                        </a:lnTo>
                        <a:lnTo>
                          <a:pt x="762578" y="951478"/>
                        </a:lnTo>
                        <a:cubicBezTo>
                          <a:pt x="695023" y="1079020"/>
                          <a:pt x="484341" y="1127778"/>
                          <a:pt x="357245" y="1127778"/>
                        </a:cubicBezTo>
                        <a:cubicBezTo>
                          <a:pt x="257136" y="1127778"/>
                          <a:pt x="0" y="1051587"/>
                          <a:pt x="0" y="95147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41" name="グループ化 840">
                <a:extLst>
                  <a:ext uri="{FF2B5EF4-FFF2-40B4-BE49-F238E27FC236}">
                    <a16:creationId xmlns:a16="http://schemas.microsoft.com/office/drawing/2014/main" id="{3D99864C-1ABA-4E96-9DA8-0ECB5E589C21}"/>
                  </a:ext>
                </a:extLst>
              </p:cNvPr>
              <p:cNvGrpSpPr/>
              <p:nvPr/>
            </p:nvGrpSpPr>
            <p:grpSpPr>
              <a:xfrm>
                <a:off x="4396223" y="1492823"/>
                <a:ext cx="1063804" cy="497725"/>
                <a:chOff x="662423" y="3416873"/>
                <a:chExt cx="1063804" cy="497725"/>
              </a:xfrm>
            </p:grpSpPr>
            <p:grpSp>
              <p:nvGrpSpPr>
                <p:cNvPr id="842" name="グループ化 841">
                  <a:extLst>
                    <a:ext uri="{FF2B5EF4-FFF2-40B4-BE49-F238E27FC236}">
                      <a16:creationId xmlns:a16="http://schemas.microsoft.com/office/drawing/2014/main" id="{D528AA3D-B579-4BC7-BFC5-77C1A10DFB89}"/>
                    </a:ext>
                  </a:extLst>
                </p:cNvPr>
                <p:cNvGrpSpPr/>
                <p:nvPr/>
              </p:nvGrpSpPr>
              <p:grpSpPr>
                <a:xfrm>
                  <a:off x="15387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852" name="フリーフォーム: 図形 851">
                    <a:extLst>
                      <a:ext uri="{FF2B5EF4-FFF2-40B4-BE49-F238E27FC236}">
                        <a16:creationId xmlns:a16="http://schemas.microsoft.com/office/drawing/2014/main" id="{8E0885BC-E44D-4ED2-8E4E-773194DEE0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3" name="フリーフォーム: 図形 852">
                    <a:extLst>
                      <a:ext uri="{FF2B5EF4-FFF2-40B4-BE49-F238E27FC236}">
                        <a16:creationId xmlns:a16="http://schemas.microsoft.com/office/drawing/2014/main" id="{679F6875-5A87-440C-ABD0-35B7297780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3" name="グループ化 842">
                  <a:extLst>
                    <a:ext uri="{FF2B5EF4-FFF2-40B4-BE49-F238E27FC236}">
                      <a16:creationId xmlns:a16="http://schemas.microsoft.com/office/drawing/2014/main" id="{FFFFFC11-BEF6-4B9D-8152-B44613F7139F}"/>
                    </a:ext>
                  </a:extLst>
                </p:cNvPr>
                <p:cNvGrpSpPr/>
                <p:nvPr/>
              </p:nvGrpSpPr>
              <p:grpSpPr>
                <a:xfrm>
                  <a:off x="6624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850" name="フリーフォーム: 図形 849">
                    <a:extLst>
                      <a:ext uri="{FF2B5EF4-FFF2-40B4-BE49-F238E27FC236}">
                        <a16:creationId xmlns:a16="http://schemas.microsoft.com/office/drawing/2014/main" id="{21ABFAA7-CD56-4859-BDEA-27B8B17534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1" name="フリーフォーム: 図形 850">
                    <a:extLst>
                      <a:ext uri="{FF2B5EF4-FFF2-40B4-BE49-F238E27FC236}">
                        <a16:creationId xmlns:a16="http://schemas.microsoft.com/office/drawing/2014/main" id="{5FFD78E6-7EEA-4B57-87D0-F7D6412E26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4" name="グループ化 843">
                  <a:extLst>
                    <a:ext uri="{FF2B5EF4-FFF2-40B4-BE49-F238E27FC236}">
                      <a16:creationId xmlns:a16="http://schemas.microsoft.com/office/drawing/2014/main" id="{714BC0DB-8B50-470F-9CF8-3F514C9C17DC}"/>
                    </a:ext>
                  </a:extLst>
                </p:cNvPr>
                <p:cNvGrpSpPr/>
                <p:nvPr/>
              </p:nvGrpSpPr>
              <p:grpSpPr>
                <a:xfrm>
                  <a:off x="1329173" y="36200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848" name="フリーフォーム: 図形 847">
                    <a:extLst>
                      <a:ext uri="{FF2B5EF4-FFF2-40B4-BE49-F238E27FC236}">
                        <a16:creationId xmlns:a16="http://schemas.microsoft.com/office/drawing/2014/main" id="{4F551715-5001-4544-915B-DCF4FD7A9F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9" name="フリーフォーム: 図形 848">
                    <a:extLst>
                      <a:ext uri="{FF2B5EF4-FFF2-40B4-BE49-F238E27FC236}">
                        <a16:creationId xmlns:a16="http://schemas.microsoft.com/office/drawing/2014/main" id="{A88B3FA8-EEB0-4CDD-A878-274A8A02F8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5" name="グループ化 844">
                  <a:extLst>
                    <a:ext uri="{FF2B5EF4-FFF2-40B4-BE49-F238E27FC236}">
                      <a16:creationId xmlns:a16="http://schemas.microsoft.com/office/drawing/2014/main" id="{24B449C8-98E6-46C9-8F64-F6D8D9EED048}"/>
                    </a:ext>
                  </a:extLst>
                </p:cNvPr>
                <p:cNvGrpSpPr/>
                <p:nvPr/>
              </p:nvGrpSpPr>
              <p:grpSpPr>
                <a:xfrm>
                  <a:off x="897373" y="365182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846" name="フリーフォーム: 図形 845">
                    <a:extLst>
                      <a:ext uri="{FF2B5EF4-FFF2-40B4-BE49-F238E27FC236}">
                        <a16:creationId xmlns:a16="http://schemas.microsoft.com/office/drawing/2014/main" id="{62E66D4C-19F8-4725-9C51-88EC67603A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7" name="フリーフォーム: 図形 846">
                    <a:extLst>
                      <a:ext uri="{FF2B5EF4-FFF2-40B4-BE49-F238E27FC236}">
                        <a16:creationId xmlns:a16="http://schemas.microsoft.com/office/drawing/2014/main" id="{660C9EA0-FD60-442A-BBEE-1197CB0406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836" name="楕円 1">
              <a:extLst>
                <a:ext uri="{FF2B5EF4-FFF2-40B4-BE49-F238E27FC236}">
                  <a16:creationId xmlns:a16="http://schemas.microsoft.com/office/drawing/2014/main" id="{3027855A-33E2-421E-814A-D824EDF7E5D1}"/>
                </a:ext>
              </a:extLst>
            </p:cNvPr>
            <p:cNvSpPr/>
            <p:nvPr/>
          </p:nvSpPr>
          <p:spPr bwMode="auto">
            <a:xfrm>
              <a:off x="5074193" y="1362623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7" name="楕円 1">
              <a:extLst>
                <a:ext uri="{FF2B5EF4-FFF2-40B4-BE49-F238E27FC236}">
                  <a16:creationId xmlns:a16="http://schemas.microsoft.com/office/drawing/2014/main" id="{7E39655B-2113-40C7-BFD5-BB1FF11FEF3B}"/>
                </a:ext>
              </a:extLst>
            </p:cNvPr>
            <p:cNvSpPr/>
            <p:nvPr/>
          </p:nvSpPr>
          <p:spPr bwMode="auto">
            <a:xfrm>
              <a:off x="4826543" y="937173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8" name="楕円 1">
              <a:extLst>
                <a:ext uri="{FF2B5EF4-FFF2-40B4-BE49-F238E27FC236}">
                  <a16:creationId xmlns:a16="http://schemas.microsoft.com/office/drawing/2014/main" id="{6D13D26F-8E65-4830-ADA9-F3222C52E2B1}"/>
                </a:ext>
              </a:extLst>
            </p:cNvPr>
            <p:cNvSpPr/>
            <p:nvPr/>
          </p:nvSpPr>
          <p:spPr bwMode="auto">
            <a:xfrm>
              <a:off x="4715418" y="1375323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06" name="グループ化 905">
            <a:extLst>
              <a:ext uri="{FF2B5EF4-FFF2-40B4-BE49-F238E27FC236}">
                <a16:creationId xmlns:a16="http://schemas.microsoft.com/office/drawing/2014/main" id="{CD6BA0AC-2038-4FFB-8789-A96931F39D25}"/>
              </a:ext>
            </a:extLst>
          </p:cNvPr>
          <p:cNvGrpSpPr/>
          <p:nvPr/>
        </p:nvGrpSpPr>
        <p:grpSpPr>
          <a:xfrm>
            <a:off x="2216928" y="834886"/>
            <a:ext cx="1730260" cy="1465928"/>
            <a:chOff x="2216928" y="834886"/>
            <a:chExt cx="1730260" cy="1465928"/>
          </a:xfrm>
        </p:grpSpPr>
        <p:grpSp>
          <p:nvGrpSpPr>
            <p:cNvPr id="907" name="グループ化 906">
              <a:extLst>
                <a:ext uri="{FF2B5EF4-FFF2-40B4-BE49-F238E27FC236}">
                  <a16:creationId xmlns:a16="http://schemas.microsoft.com/office/drawing/2014/main" id="{586369E6-27E8-46F7-AE17-84C6AFDE0303}"/>
                </a:ext>
              </a:extLst>
            </p:cNvPr>
            <p:cNvGrpSpPr/>
            <p:nvPr/>
          </p:nvGrpSpPr>
          <p:grpSpPr>
            <a:xfrm>
              <a:off x="2216928" y="834886"/>
              <a:ext cx="1730260" cy="1465928"/>
              <a:chOff x="2216928" y="834886"/>
              <a:chExt cx="1730260" cy="1465928"/>
            </a:xfrm>
          </p:grpSpPr>
          <p:grpSp>
            <p:nvGrpSpPr>
              <p:cNvPr id="911" name="グループ化 910">
                <a:extLst>
                  <a:ext uri="{FF2B5EF4-FFF2-40B4-BE49-F238E27FC236}">
                    <a16:creationId xmlns:a16="http://schemas.microsoft.com/office/drawing/2014/main" id="{77113582-6FE8-43C7-9F20-929630F33D67}"/>
                  </a:ext>
                </a:extLst>
              </p:cNvPr>
              <p:cNvGrpSpPr/>
              <p:nvPr/>
            </p:nvGrpSpPr>
            <p:grpSpPr>
              <a:xfrm>
                <a:off x="2216928" y="100989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3A0FF582-98D5-4F48-9105-0C603D30E506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フリーフォーム: 図形 952">
                  <a:extLst>
                    <a:ext uri="{FF2B5EF4-FFF2-40B4-BE49-F238E27FC236}">
                      <a16:creationId xmlns:a16="http://schemas.microsoft.com/office/drawing/2014/main" id="{446B2B6F-AA7E-418C-8C44-AD2EF9AA2582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4E71459D-6AC3-409D-890B-9BE7F3D43E81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55" name="グループ化 954">
                  <a:extLst>
                    <a:ext uri="{FF2B5EF4-FFF2-40B4-BE49-F238E27FC236}">
                      <a16:creationId xmlns:a16="http://schemas.microsoft.com/office/drawing/2014/main" id="{BCCEA1BA-E79C-4B01-952E-07FDC5BB0243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970" name="楕円 2">
                    <a:extLst>
                      <a:ext uri="{FF2B5EF4-FFF2-40B4-BE49-F238E27FC236}">
                        <a16:creationId xmlns:a16="http://schemas.microsoft.com/office/drawing/2014/main" id="{10BF4496-51D6-4475-96F9-E05D70DE2E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1" name="楕円 2">
                    <a:extLst>
                      <a:ext uri="{FF2B5EF4-FFF2-40B4-BE49-F238E27FC236}">
                        <a16:creationId xmlns:a16="http://schemas.microsoft.com/office/drawing/2014/main" id="{A889BA35-7554-497E-84DC-949FADA6E6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2" name="楕円 2">
                    <a:extLst>
                      <a:ext uri="{FF2B5EF4-FFF2-40B4-BE49-F238E27FC236}">
                        <a16:creationId xmlns:a16="http://schemas.microsoft.com/office/drawing/2014/main" id="{B046C696-CD29-4AAA-B21A-C6B4C1A35D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3" name="楕円 2">
                    <a:extLst>
                      <a:ext uri="{FF2B5EF4-FFF2-40B4-BE49-F238E27FC236}">
                        <a16:creationId xmlns:a16="http://schemas.microsoft.com/office/drawing/2014/main" id="{2C27AAB3-3858-44B1-9DE5-CA59A91810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4" name="楕円 2">
                    <a:extLst>
                      <a:ext uri="{FF2B5EF4-FFF2-40B4-BE49-F238E27FC236}">
                        <a16:creationId xmlns:a16="http://schemas.microsoft.com/office/drawing/2014/main" id="{BADA7A6F-A6A1-47D8-8853-3F179C6EDC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5" name="楕円 2">
                    <a:extLst>
                      <a:ext uri="{FF2B5EF4-FFF2-40B4-BE49-F238E27FC236}">
                        <a16:creationId xmlns:a16="http://schemas.microsoft.com/office/drawing/2014/main" id="{1A1A23FC-F264-42AE-9D79-1B2939E771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楕円 2">
                    <a:extLst>
                      <a:ext uri="{FF2B5EF4-FFF2-40B4-BE49-F238E27FC236}">
                        <a16:creationId xmlns:a16="http://schemas.microsoft.com/office/drawing/2014/main" id="{369D4E2F-902B-4322-81B6-EB0B31AF0C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7" name="楕円 2">
                    <a:extLst>
                      <a:ext uri="{FF2B5EF4-FFF2-40B4-BE49-F238E27FC236}">
                        <a16:creationId xmlns:a16="http://schemas.microsoft.com/office/drawing/2014/main" id="{9E141A7C-5BFE-47C7-92FF-B478AA3E4E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8" name="楕円 2">
                    <a:extLst>
                      <a:ext uri="{FF2B5EF4-FFF2-40B4-BE49-F238E27FC236}">
                        <a16:creationId xmlns:a16="http://schemas.microsoft.com/office/drawing/2014/main" id="{2874413E-EEE1-4983-884B-8E99F2251A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9" name="楕円 2">
                    <a:extLst>
                      <a:ext uri="{FF2B5EF4-FFF2-40B4-BE49-F238E27FC236}">
                        <a16:creationId xmlns:a16="http://schemas.microsoft.com/office/drawing/2014/main" id="{D64B6606-CE89-49CA-9C5E-9B775CDE35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0" name="楕円 2">
                    <a:extLst>
                      <a:ext uri="{FF2B5EF4-FFF2-40B4-BE49-F238E27FC236}">
                        <a16:creationId xmlns:a16="http://schemas.microsoft.com/office/drawing/2014/main" id="{B6010505-AA4F-4FDA-9A1D-E99EC408C8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1" name="楕円 2">
                    <a:extLst>
                      <a:ext uri="{FF2B5EF4-FFF2-40B4-BE49-F238E27FC236}">
                        <a16:creationId xmlns:a16="http://schemas.microsoft.com/office/drawing/2014/main" id="{F5DFF1AD-4EF5-4C92-8DF3-A0E4BBAAE0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2" name="楕円 2">
                    <a:extLst>
                      <a:ext uri="{FF2B5EF4-FFF2-40B4-BE49-F238E27FC236}">
                        <a16:creationId xmlns:a16="http://schemas.microsoft.com/office/drawing/2014/main" id="{F92CDED0-AF7D-46B2-A89D-B12DCB72EF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56" name="楕円 955">
                  <a:extLst>
                    <a:ext uri="{FF2B5EF4-FFF2-40B4-BE49-F238E27FC236}">
                      <a16:creationId xmlns:a16="http://schemas.microsoft.com/office/drawing/2014/main" id="{C534CB4F-025A-4019-B280-DBEF18937C80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57" name="グループ化 956">
                  <a:extLst>
                    <a:ext uri="{FF2B5EF4-FFF2-40B4-BE49-F238E27FC236}">
                      <a16:creationId xmlns:a16="http://schemas.microsoft.com/office/drawing/2014/main" id="{D1C624C0-96C6-428E-A593-C955EFD9C6D7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958" name="楕円 2">
                    <a:extLst>
                      <a:ext uri="{FF2B5EF4-FFF2-40B4-BE49-F238E27FC236}">
                        <a16:creationId xmlns:a16="http://schemas.microsoft.com/office/drawing/2014/main" id="{07665496-809E-4A0C-A85A-9093A7A01D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9" name="楕円 2">
                    <a:extLst>
                      <a:ext uri="{FF2B5EF4-FFF2-40B4-BE49-F238E27FC236}">
                        <a16:creationId xmlns:a16="http://schemas.microsoft.com/office/drawing/2014/main" id="{E6C2742F-2B5F-4F7B-B4ED-8199821BD9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0" name="楕円 2">
                    <a:extLst>
                      <a:ext uri="{FF2B5EF4-FFF2-40B4-BE49-F238E27FC236}">
                        <a16:creationId xmlns:a16="http://schemas.microsoft.com/office/drawing/2014/main" id="{A587E341-7347-450E-9CE3-F8AB45EB5D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1" name="楕円 2">
                    <a:extLst>
                      <a:ext uri="{FF2B5EF4-FFF2-40B4-BE49-F238E27FC236}">
                        <a16:creationId xmlns:a16="http://schemas.microsoft.com/office/drawing/2014/main" id="{40236DC3-A9E0-4093-A71E-FEE266E242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2" name="楕円 2">
                    <a:extLst>
                      <a:ext uri="{FF2B5EF4-FFF2-40B4-BE49-F238E27FC236}">
                        <a16:creationId xmlns:a16="http://schemas.microsoft.com/office/drawing/2014/main" id="{9690CB6D-166C-43B1-ACB8-F758EBEB9F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3" name="楕円 2">
                    <a:extLst>
                      <a:ext uri="{FF2B5EF4-FFF2-40B4-BE49-F238E27FC236}">
                        <a16:creationId xmlns:a16="http://schemas.microsoft.com/office/drawing/2014/main" id="{D7E7A215-E458-4AB1-9506-A7AB7D7A2C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4" name="楕円 2">
                    <a:extLst>
                      <a:ext uri="{FF2B5EF4-FFF2-40B4-BE49-F238E27FC236}">
                        <a16:creationId xmlns:a16="http://schemas.microsoft.com/office/drawing/2014/main" id="{2A3A440E-75F3-4670-AC2E-A0302A65B2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5" name="楕円 2">
                    <a:extLst>
                      <a:ext uri="{FF2B5EF4-FFF2-40B4-BE49-F238E27FC236}">
                        <a16:creationId xmlns:a16="http://schemas.microsoft.com/office/drawing/2014/main" id="{4AA2BB8B-E008-4460-A419-85D1AB70C7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6" name="楕円 2">
                    <a:extLst>
                      <a:ext uri="{FF2B5EF4-FFF2-40B4-BE49-F238E27FC236}">
                        <a16:creationId xmlns:a16="http://schemas.microsoft.com/office/drawing/2014/main" id="{D0646BFA-83EC-4D8E-9EB4-0AE014A8A7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7" name="楕円 2">
                    <a:extLst>
                      <a:ext uri="{FF2B5EF4-FFF2-40B4-BE49-F238E27FC236}">
                        <a16:creationId xmlns:a16="http://schemas.microsoft.com/office/drawing/2014/main" id="{B0000177-4C6B-4C96-BCBB-0B6EFF438B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8" name="楕円 2">
                    <a:extLst>
                      <a:ext uri="{FF2B5EF4-FFF2-40B4-BE49-F238E27FC236}">
                        <a16:creationId xmlns:a16="http://schemas.microsoft.com/office/drawing/2014/main" id="{D907DF04-68E7-4F85-A885-F8C916AC4C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9" name="楕円 2">
                    <a:extLst>
                      <a:ext uri="{FF2B5EF4-FFF2-40B4-BE49-F238E27FC236}">
                        <a16:creationId xmlns:a16="http://schemas.microsoft.com/office/drawing/2014/main" id="{82196DF7-2698-42BF-A83B-4836741C51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12" name="グループ化 911">
                <a:extLst>
                  <a:ext uri="{FF2B5EF4-FFF2-40B4-BE49-F238E27FC236}">
                    <a16:creationId xmlns:a16="http://schemas.microsoft.com/office/drawing/2014/main" id="{570D9B3E-E8C5-4600-AA66-56C2961092FC}"/>
                  </a:ext>
                </a:extLst>
              </p:cNvPr>
              <p:cNvGrpSpPr/>
              <p:nvPr/>
            </p:nvGrpSpPr>
            <p:grpSpPr>
              <a:xfrm>
                <a:off x="2773116" y="834886"/>
                <a:ext cx="602702" cy="910813"/>
                <a:chOff x="2773116" y="834886"/>
                <a:chExt cx="602702" cy="910813"/>
              </a:xfrm>
            </p:grpSpPr>
            <p:grpSp>
              <p:nvGrpSpPr>
                <p:cNvPr id="926" name="グループ化 925">
                  <a:extLst>
                    <a:ext uri="{FF2B5EF4-FFF2-40B4-BE49-F238E27FC236}">
                      <a16:creationId xmlns:a16="http://schemas.microsoft.com/office/drawing/2014/main" id="{BCB6F096-A196-43AC-A725-D594D1D132E8}"/>
                    </a:ext>
                  </a:extLst>
                </p:cNvPr>
                <p:cNvGrpSpPr/>
                <p:nvPr/>
              </p:nvGrpSpPr>
              <p:grpSpPr>
                <a:xfrm>
                  <a:off x="2810276" y="1438820"/>
                  <a:ext cx="528383" cy="306879"/>
                  <a:chOff x="2810276" y="3408832"/>
                  <a:chExt cx="528383" cy="306879"/>
                </a:xfrm>
              </p:grpSpPr>
              <p:sp>
                <p:nvSpPr>
                  <p:cNvPr id="947" name="楕円 946">
                    <a:extLst>
                      <a:ext uri="{FF2B5EF4-FFF2-40B4-BE49-F238E27FC236}">
                        <a16:creationId xmlns:a16="http://schemas.microsoft.com/office/drawing/2014/main" id="{76F42409-D61D-4CAF-8FC6-ABF5852668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0276" y="3592336"/>
                    <a:ext cx="528383" cy="123375"/>
                  </a:xfrm>
                  <a:prstGeom prst="ellipse">
                    <a:avLst/>
                  </a:prstGeom>
                  <a:solidFill>
                    <a:schemeClr val="tx1">
                      <a:alpha val="7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8" name="フリーフォーム: 図形 947">
                    <a:extLst>
                      <a:ext uri="{FF2B5EF4-FFF2-40B4-BE49-F238E27FC236}">
                        <a16:creationId xmlns:a16="http://schemas.microsoft.com/office/drawing/2014/main" id="{3F524ACA-C4FE-4BA1-8339-8679F0D052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0276" y="3408832"/>
                    <a:ext cx="528383" cy="245192"/>
                  </a:xfrm>
                  <a:custGeom>
                    <a:avLst/>
                    <a:gdLst>
                      <a:gd name="connsiteX0" fmla="*/ 210113 w 528383"/>
                      <a:gd name="connsiteY0" fmla="*/ 0 h 245192"/>
                      <a:gd name="connsiteX1" fmla="*/ 318271 w 528383"/>
                      <a:gd name="connsiteY1" fmla="*/ 0 h 245192"/>
                      <a:gd name="connsiteX2" fmla="*/ 342938 w 528383"/>
                      <a:gd name="connsiteY2" fmla="*/ 98666 h 245192"/>
                      <a:gd name="connsiteX3" fmla="*/ 455120 w 528383"/>
                      <a:gd name="connsiteY3" fmla="*/ 98666 h 245192"/>
                      <a:gd name="connsiteX4" fmla="*/ 528383 w 528383"/>
                      <a:gd name="connsiteY4" fmla="*/ 171929 h 245192"/>
                      <a:gd name="connsiteX5" fmla="*/ 528383 w 528383"/>
                      <a:gd name="connsiteY5" fmla="*/ 245192 h 245192"/>
                      <a:gd name="connsiteX6" fmla="*/ 0 w 528383"/>
                      <a:gd name="connsiteY6" fmla="*/ 245192 h 245192"/>
                      <a:gd name="connsiteX7" fmla="*/ 0 w 528383"/>
                      <a:gd name="connsiteY7" fmla="*/ 171929 h 245192"/>
                      <a:gd name="connsiteX8" fmla="*/ 73263 w 528383"/>
                      <a:gd name="connsiteY8" fmla="*/ 98666 h 245192"/>
                      <a:gd name="connsiteX9" fmla="*/ 185446 w 528383"/>
                      <a:gd name="connsiteY9" fmla="*/ 98666 h 245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383" h="245192">
                        <a:moveTo>
                          <a:pt x="210113" y="0"/>
                        </a:moveTo>
                        <a:lnTo>
                          <a:pt x="318271" y="0"/>
                        </a:lnTo>
                        <a:lnTo>
                          <a:pt x="342938" y="98666"/>
                        </a:lnTo>
                        <a:lnTo>
                          <a:pt x="455120" y="98666"/>
                        </a:lnTo>
                        <a:cubicBezTo>
                          <a:pt x="495582" y="98666"/>
                          <a:pt x="528383" y="131467"/>
                          <a:pt x="528383" y="171929"/>
                        </a:cubicBezTo>
                        <a:lnTo>
                          <a:pt x="528383" y="245192"/>
                        </a:lnTo>
                        <a:lnTo>
                          <a:pt x="0" y="245192"/>
                        </a:lnTo>
                        <a:lnTo>
                          <a:pt x="0" y="171929"/>
                        </a:lnTo>
                        <a:cubicBezTo>
                          <a:pt x="0" y="131467"/>
                          <a:pt x="32801" y="98666"/>
                          <a:pt x="73263" y="98666"/>
                        </a:cubicBezTo>
                        <a:lnTo>
                          <a:pt x="185446" y="9866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49" name="グループ化 948">
                    <a:extLst>
                      <a:ext uri="{FF2B5EF4-FFF2-40B4-BE49-F238E27FC236}">
                        <a16:creationId xmlns:a16="http://schemas.microsoft.com/office/drawing/2014/main" id="{338AC300-F3B9-420B-A6CB-61D42B2227A3}"/>
                      </a:ext>
                    </a:extLst>
                  </p:cNvPr>
                  <p:cNvGrpSpPr/>
                  <p:nvPr/>
                </p:nvGrpSpPr>
                <p:grpSpPr>
                  <a:xfrm>
                    <a:off x="2950891" y="3542173"/>
                    <a:ext cx="247152" cy="17586"/>
                    <a:chOff x="2770633" y="3626002"/>
                    <a:chExt cx="546412" cy="86184"/>
                  </a:xfrm>
                  <a:solidFill>
                    <a:srgbClr val="FF9933"/>
                  </a:solidFill>
                </p:grpSpPr>
                <p:sp>
                  <p:nvSpPr>
                    <p:cNvPr id="950" name="月 949">
                      <a:extLst>
                        <a:ext uri="{FF2B5EF4-FFF2-40B4-BE49-F238E27FC236}">
                          <a16:creationId xmlns:a16="http://schemas.microsoft.com/office/drawing/2014/main" id="{44269786-EB0C-438B-BDEA-A8FFD7112D0B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2842582" y="3554053"/>
                      <a:ext cx="78801" cy="222700"/>
                    </a:xfrm>
                    <a:prstGeom prst="moon">
                      <a:avLst/>
                    </a:prstGeom>
                    <a:solidFill>
                      <a:srgbClr val="FF66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1" name="月 950">
                      <a:extLst>
                        <a:ext uri="{FF2B5EF4-FFF2-40B4-BE49-F238E27FC236}">
                          <a16:creationId xmlns:a16="http://schemas.microsoft.com/office/drawing/2014/main" id="{0BF32A24-9DDB-42F7-94DF-8479AA5A3E2E}"/>
                        </a:ext>
                      </a:extLst>
                    </p:cNvPr>
                    <p:cNvSpPr/>
                    <p:nvPr/>
                  </p:nvSpPr>
                  <p:spPr bwMode="auto">
                    <a:xfrm rot="15300000" flipH="1">
                      <a:off x="3166293" y="3561435"/>
                      <a:ext cx="78803" cy="222700"/>
                    </a:xfrm>
                    <a:prstGeom prst="moon">
                      <a:avLst/>
                    </a:prstGeom>
                    <a:solidFill>
                      <a:srgbClr val="FF66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927" name="グループ化 926">
                  <a:extLst>
                    <a:ext uri="{FF2B5EF4-FFF2-40B4-BE49-F238E27FC236}">
                      <a16:creationId xmlns:a16="http://schemas.microsoft.com/office/drawing/2014/main" id="{97F8CE33-D8FA-469B-B296-C18A6FD4A1EF}"/>
                    </a:ext>
                  </a:extLst>
                </p:cNvPr>
                <p:cNvGrpSpPr/>
                <p:nvPr/>
              </p:nvGrpSpPr>
              <p:grpSpPr>
                <a:xfrm>
                  <a:off x="2773116" y="834886"/>
                  <a:ext cx="602702" cy="658655"/>
                  <a:chOff x="2238710" y="5622841"/>
                  <a:chExt cx="719603" cy="786409"/>
                </a:xfrm>
              </p:grpSpPr>
              <p:grpSp>
                <p:nvGrpSpPr>
                  <p:cNvPr id="928" name="グループ化 927">
                    <a:extLst>
                      <a:ext uri="{FF2B5EF4-FFF2-40B4-BE49-F238E27FC236}">
                        <a16:creationId xmlns:a16="http://schemas.microsoft.com/office/drawing/2014/main" id="{D71547E6-7F28-462A-9FDF-3747EE0F1B7F}"/>
                      </a:ext>
                    </a:extLst>
                  </p:cNvPr>
                  <p:cNvGrpSpPr/>
                  <p:nvPr/>
                </p:nvGrpSpPr>
                <p:grpSpPr>
                  <a:xfrm>
                    <a:off x="2238710" y="5623928"/>
                    <a:ext cx="719603" cy="785322"/>
                    <a:chOff x="703823" y="4649208"/>
                    <a:chExt cx="719603" cy="785322"/>
                  </a:xfrm>
                </p:grpSpPr>
                <p:grpSp>
                  <p:nvGrpSpPr>
                    <p:cNvPr id="930" name="グループ化 929">
                      <a:extLst>
                        <a:ext uri="{FF2B5EF4-FFF2-40B4-BE49-F238E27FC236}">
                          <a16:creationId xmlns:a16="http://schemas.microsoft.com/office/drawing/2014/main" id="{61B03E63-FC94-44A0-B1E2-AD4DB020F9F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4102" y="4649208"/>
                      <a:ext cx="579044" cy="593243"/>
                      <a:chOff x="774102" y="4649208"/>
                      <a:chExt cx="579044" cy="593243"/>
                    </a:xfrm>
                  </p:grpSpPr>
                  <p:sp>
                    <p:nvSpPr>
                      <p:cNvPr id="943" name="円/楕円 834">
                        <a:extLst>
                          <a:ext uri="{FF2B5EF4-FFF2-40B4-BE49-F238E27FC236}">
                            <a16:creationId xmlns:a16="http://schemas.microsoft.com/office/drawing/2014/main" id="{446B61B1-DD23-4011-9677-535DD79520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7461" y="4649208"/>
                        <a:ext cx="525685" cy="549043"/>
                      </a:xfrm>
                      <a:prstGeom prst="ellipse">
                        <a:avLst/>
                      </a:prstGeom>
                      <a:solidFill>
                        <a:sysClr val="window" lastClr="FFFFFF">
                          <a:lumMod val="6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44" name="円/楕円 835">
                        <a:extLst>
                          <a:ext uri="{FF2B5EF4-FFF2-40B4-BE49-F238E27FC236}">
                            <a16:creationId xmlns:a16="http://schemas.microsoft.com/office/drawing/2014/main" id="{ECA849B0-2553-4C21-93FF-20B8F9D9AD3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4102" y="4649208"/>
                        <a:ext cx="537370" cy="549044"/>
                      </a:xfrm>
                      <a:prstGeom prst="ellipse">
                        <a:avLst/>
                      </a:prstGeom>
                      <a:solidFill>
                        <a:sysClr val="window" lastClr="FFFFFF">
                          <a:lumMod val="6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45" name="円/楕円 836">
                        <a:extLst>
                          <a:ext uri="{FF2B5EF4-FFF2-40B4-BE49-F238E27FC236}">
                            <a16:creationId xmlns:a16="http://schemas.microsoft.com/office/drawing/2014/main" id="{513809EF-4FC0-4DEC-AF74-B5C302E006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7461" y="4693407"/>
                        <a:ext cx="525685" cy="549043"/>
                      </a:xfrm>
                      <a:prstGeom prst="ellipse">
                        <a:avLst/>
                      </a:prstGeom>
                      <a:solidFill>
                        <a:sysClr val="window" lastClr="FFFFFF">
                          <a:lumMod val="50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46" name="円/楕円 837">
                        <a:extLst>
                          <a:ext uri="{FF2B5EF4-FFF2-40B4-BE49-F238E27FC236}">
                            <a16:creationId xmlns:a16="http://schemas.microsoft.com/office/drawing/2014/main" id="{FA6322A9-B47C-4507-960C-8CD69CE863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4102" y="4693407"/>
                        <a:ext cx="537370" cy="549044"/>
                      </a:xfrm>
                      <a:prstGeom prst="ellipse">
                        <a:avLst/>
                      </a:prstGeom>
                      <a:solidFill>
                        <a:sysClr val="window" lastClr="FFFFFF">
                          <a:lumMod val="50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931" name="グループ化 930">
                      <a:extLst>
                        <a:ext uri="{FF2B5EF4-FFF2-40B4-BE49-F238E27FC236}">
                          <a16:creationId xmlns:a16="http://schemas.microsoft.com/office/drawing/2014/main" id="{F5061401-B381-4860-A696-F59CCD355CC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03823" y="4986916"/>
                      <a:ext cx="719603" cy="214314"/>
                      <a:chOff x="703823" y="4986916"/>
                      <a:chExt cx="719603" cy="214314"/>
                    </a:xfrm>
                  </p:grpSpPr>
                  <p:sp>
                    <p:nvSpPr>
                      <p:cNvPr id="941" name="円/楕円 838">
                        <a:extLst>
                          <a:ext uri="{FF2B5EF4-FFF2-40B4-BE49-F238E27FC236}">
                            <a16:creationId xmlns:a16="http://schemas.microsoft.com/office/drawing/2014/main" id="{68E6DFB5-7668-4767-BA6E-091AFC621FAE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703823" y="4986916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99CC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42" name="円/楕円 839">
                        <a:extLst>
                          <a:ext uri="{FF2B5EF4-FFF2-40B4-BE49-F238E27FC236}">
                            <a16:creationId xmlns:a16="http://schemas.microsoft.com/office/drawing/2014/main" id="{5F3CAC4C-0F9F-47BA-BABD-FFB1087EFFE1}"/>
                          </a:ext>
                        </a:extLst>
                      </p:cNvPr>
                      <p:cNvSpPr/>
                      <p:nvPr/>
                    </p:nvSpPr>
                    <p:spPr>
                      <a:xfrm rot="900000" flipH="1">
                        <a:off x="1248491" y="4986917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99CC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932" name="円/楕円 840">
                      <a:extLst>
                        <a:ext uri="{FF2B5EF4-FFF2-40B4-BE49-F238E27FC236}">
                          <a16:creationId xmlns:a16="http://schemas.microsoft.com/office/drawing/2014/main" id="{46A75A6F-A0A2-4FEA-8725-C3CD40FEC6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725144"/>
                      <a:ext cx="579044" cy="709386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933" name="グループ化 932">
                      <a:extLst>
                        <a:ext uri="{FF2B5EF4-FFF2-40B4-BE49-F238E27FC236}">
                          <a16:creationId xmlns:a16="http://schemas.microsoft.com/office/drawing/2014/main" id="{567C293F-DE84-42AE-A16C-F7E60E11659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9639" y="4870389"/>
                      <a:ext cx="467970" cy="208966"/>
                      <a:chOff x="829336" y="4870389"/>
                      <a:chExt cx="467970" cy="208966"/>
                    </a:xfrm>
                  </p:grpSpPr>
                  <p:sp>
                    <p:nvSpPr>
                      <p:cNvPr id="937" name="円/楕円 847">
                        <a:extLst>
                          <a:ext uri="{FF2B5EF4-FFF2-40B4-BE49-F238E27FC236}">
                            <a16:creationId xmlns:a16="http://schemas.microsoft.com/office/drawing/2014/main" id="{A5997537-4B8E-4373-AF15-F9C6A0D72F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3969" y="4981684"/>
                        <a:ext cx="61693" cy="97671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38" name="円/楕円 848">
                        <a:extLst>
                          <a:ext uri="{FF2B5EF4-FFF2-40B4-BE49-F238E27FC236}">
                            <a16:creationId xmlns:a16="http://schemas.microsoft.com/office/drawing/2014/main" id="{EB6B7F3B-C9F7-41F4-8B63-8AD424AD9A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93057" y="4981684"/>
                        <a:ext cx="61693" cy="97671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39" name="フローチャート: 端子 685">
                        <a:extLst>
                          <a:ext uri="{FF2B5EF4-FFF2-40B4-BE49-F238E27FC236}">
                            <a16:creationId xmlns:a16="http://schemas.microsoft.com/office/drawing/2014/main" id="{9F60D95A-884C-4B0A-B59F-43DD0FF0408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9336" y="4870389"/>
                        <a:ext cx="170314" cy="45719"/>
                      </a:xfrm>
                      <a:prstGeom prst="flowChartTerminator">
                        <a:avLst/>
                      </a:prstGeom>
                      <a:solidFill>
                        <a:sysClr val="window" lastClr="FFFFFF">
                          <a:lumMod val="6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40" name="フローチャート: 端子 686">
                        <a:extLst>
                          <a:ext uri="{FF2B5EF4-FFF2-40B4-BE49-F238E27FC236}">
                            <a16:creationId xmlns:a16="http://schemas.microsoft.com/office/drawing/2014/main" id="{418EB2EE-0EF1-4D2B-A1E7-3B55D721411D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1126992" y="4870389"/>
                        <a:ext cx="170314" cy="45719"/>
                      </a:xfrm>
                      <a:prstGeom prst="flowChartTerminator">
                        <a:avLst/>
                      </a:prstGeom>
                      <a:solidFill>
                        <a:sysClr val="window" lastClr="FFFFFF">
                          <a:lumMod val="6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934" name="台形 933">
                      <a:extLst>
                        <a:ext uri="{FF2B5EF4-FFF2-40B4-BE49-F238E27FC236}">
                          <a16:creationId xmlns:a16="http://schemas.microsoft.com/office/drawing/2014/main" id="{50904AE1-E7F0-4594-807F-36EBB6E9DA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3832" y="5142665"/>
                      <a:ext cx="179584" cy="82875"/>
                    </a:xfrm>
                    <a:prstGeom prst="trapezoid">
                      <a:avLst>
                        <a:gd name="adj" fmla="val 76719"/>
                      </a:avLst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5" name="フリーフォーム 1196">
                      <a:extLst>
                        <a:ext uri="{FF2B5EF4-FFF2-40B4-BE49-F238E27FC236}">
                          <a16:creationId xmlns:a16="http://schemas.microsoft.com/office/drawing/2014/main" id="{F99C0962-78C3-498E-8852-84973502BC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3598" y="5051482"/>
                      <a:ext cx="140052" cy="142045"/>
                    </a:xfrm>
                    <a:custGeom>
                      <a:avLst/>
                      <a:gdLst>
                        <a:gd name="connsiteX0" fmla="*/ 43013 w 140052"/>
                        <a:gd name="connsiteY0" fmla="*/ 0 h 142045"/>
                        <a:gd name="connsiteX1" fmla="*/ 97039 w 140052"/>
                        <a:gd name="connsiteY1" fmla="*/ 0 h 142045"/>
                        <a:gd name="connsiteX2" fmla="*/ 119542 w 140052"/>
                        <a:gd name="connsiteY2" fmla="*/ 22503 h 142045"/>
                        <a:gd name="connsiteX3" fmla="*/ 119542 w 140052"/>
                        <a:gd name="connsiteY3" fmla="*/ 121535 h 142045"/>
                        <a:gd name="connsiteX4" fmla="*/ 20510 w 140052"/>
                        <a:gd name="connsiteY4" fmla="*/ 121535 h 142045"/>
                        <a:gd name="connsiteX5" fmla="*/ 20510 w 140052"/>
                        <a:gd name="connsiteY5" fmla="*/ 22503 h 142045"/>
                        <a:gd name="connsiteX0" fmla="*/ 97039 w 188479"/>
                        <a:gd name="connsiteY0" fmla="*/ 0 h 142045"/>
                        <a:gd name="connsiteX1" fmla="*/ 119542 w 188479"/>
                        <a:gd name="connsiteY1" fmla="*/ 22503 h 142045"/>
                        <a:gd name="connsiteX2" fmla="*/ 119542 w 188479"/>
                        <a:gd name="connsiteY2" fmla="*/ 121535 h 142045"/>
                        <a:gd name="connsiteX3" fmla="*/ 20510 w 188479"/>
                        <a:gd name="connsiteY3" fmla="*/ 121535 h 142045"/>
                        <a:gd name="connsiteX4" fmla="*/ 20510 w 188479"/>
                        <a:gd name="connsiteY4" fmla="*/ 22503 h 142045"/>
                        <a:gd name="connsiteX5" fmla="*/ 43013 w 188479"/>
                        <a:gd name="connsiteY5" fmla="*/ 0 h 142045"/>
                        <a:gd name="connsiteX6" fmla="*/ 188479 w 188479"/>
                        <a:gd name="connsiteY6" fmla="*/ 91440 h 142045"/>
                        <a:gd name="connsiteX0" fmla="*/ 97039 w 140052"/>
                        <a:gd name="connsiteY0" fmla="*/ 0 h 142045"/>
                        <a:gd name="connsiteX1" fmla="*/ 119542 w 140052"/>
                        <a:gd name="connsiteY1" fmla="*/ 22503 h 142045"/>
                        <a:gd name="connsiteX2" fmla="*/ 119542 w 140052"/>
                        <a:gd name="connsiteY2" fmla="*/ 121535 h 142045"/>
                        <a:gd name="connsiteX3" fmla="*/ 20510 w 140052"/>
                        <a:gd name="connsiteY3" fmla="*/ 121535 h 142045"/>
                        <a:gd name="connsiteX4" fmla="*/ 20510 w 140052"/>
                        <a:gd name="connsiteY4" fmla="*/ 22503 h 142045"/>
                        <a:gd name="connsiteX5" fmla="*/ 43013 w 140052"/>
                        <a:gd name="connsiteY5" fmla="*/ 0 h 142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40052" h="142045">
                          <a:moveTo>
                            <a:pt x="97039" y="0"/>
                          </a:moveTo>
                          <a:lnTo>
                            <a:pt x="119542" y="22503"/>
                          </a:lnTo>
                          <a:cubicBezTo>
                            <a:pt x="146889" y="49850"/>
                            <a:pt x="146889" y="94188"/>
                            <a:pt x="119542" y="121535"/>
                          </a:cubicBezTo>
                          <a:cubicBezTo>
                            <a:pt x="92195" y="148882"/>
                            <a:pt x="47857" y="148882"/>
                            <a:pt x="20510" y="121535"/>
                          </a:cubicBezTo>
                          <a:cubicBezTo>
                            <a:pt x="-6837" y="94188"/>
                            <a:pt x="-6837" y="49850"/>
                            <a:pt x="20510" y="22503"/>
                          </a:cubicBezTo>
                          <a:lnTo>
                            <a:pt x="43013" y="0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6" name="円/楕円 4">
                      <a:extLst>
                        <a:ext uri="{FF2B5EF4-FFF2-40B4-BE49-F238E27FC236}">
                          <a16:creationId xmlns:a16="http://schemas.microsoft.com/office/drawing/2014/main" id="{C8F6E70C-8367-4803-B7DF-E1821E29B3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6157" y="5282899"/>
                      <a:ext cx="194935" cy="5890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29" name="フリーフォーム: 図形 928">
                    <a:extLst>
                      <a:ext uri="{FF2B5EF4-FFF2-40B4-BE49-F238E27FC236}">
                        <a16:creationId xmlns:a16="http://schemas.microsoft.com/office/drawing/2014/main" id="{BB7244CB-E3F2-4528-BA44-F5AC13E92F87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519793" y="5424033"/>
                    <a:ext cx="145922" cy="543538"/>
                  </a:xfrm>
                  <a:custGeom>
                    <a:avLst/>
                    <a:gdLst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581314 w 1162629"/>
                      <a:gd name="connsiteY18" fmla="*/ 1132742 h 1132742"/>
                      <a:gd name="connsiteX19" fmla="*/ 181264 w 1162629"/>
                      <a:gd name="connsiteY19" fmla="*/ 1132742 h 1132742"/>
                      <a:gd name="connsiteX20" fmla="*/ 0 w 1162629"/>
                      <a:gd name="connsiteY20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581314 w 1162629"/>
                      <a:gd name="connsiteY18" fmla="*/ 1132742 h 1132742"/>
                      <a:gd name="connsiteX19" fmla="*/ 357245 w 1162629"/>
                      <a:gd name="connsiteY19" fmla="*/ 1127778 h 1132742"/>
                      <a:gd name="connsiteX20" fmla="*/ 0 w 1162629"/>
                      <a:gd name="connsiteY20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357245 w 1162629"/>
                      <a:gd name="connsiteY18" fmla="*/ 1127778 h 1132742"/>
                      <a:gd name="connsiteX19" fmla="*/ 0 w 1162629"/>
                      <a:gd name="connsiteY19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1162629 w 1162629"/>
                      <a:gd name="connsiteY10" fmla="*/ 181264 h 1132742"/>
                      <a:gd name="connsiteX11" fmla="*/ 1162629 w 1162629"/>
                      <a:gd name="connsiteY11" fmla="*/ 951478 h 1132742"/>
                      <a:gd name="connsiteX12" fmla="*/ 981365 w 1162629"/>
                      <a:gd name="connsiteY12" fmla="*/ 1132742 h 1132742"/>
                      <a:gd name="connsiteX13" fmla="*/ 800101 w 1162629"/>
                      <a:gd name="connsiteY13" fmla="*/ 951478 h 1132742"/>
                      <a:gd name="connsiteX14" fmla="*/ 800101 w 1162629"/>
                      <a:gd name="connsiteY14" fmla="*/ 362528 h 1132742"/>
                      <a:gd name="connsiteX15" fmla="*/ 762578 w 1162629"/>
                      <a:gd name="connsiteY15" fmla="*/ 362528 h 1132742"/>
                      <a:gd name="connsiteX16" fmla="*/ 762578 w 1162629"/>
                      <a:gd name="connsiteY16" fmla="*/ 951478 h 1132742"/>
                      <a:gd name="connsiteX17" fmla="*/ 357245 w 1162629"/>
                      <a:gd name="connsiteY17" fmla="*/ 1127778 h 1132742"/>
                      <a:gd name="connsiteX18" fmla="*/ 0 w 1162629"/>
                      <a:gd name="connsiteY18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1162629 w 1162629"/>
                      <a:gd name="connsiteY9" fmla="*/ 181264 h 1132742"/>
                      <a:gd name="connsiteX10" fmla="*/ 1162629 w 1162629"/>
                      <a:gd name="connsiteY10" fmla="*/ 951478 h 1132742"/>
                      <a:gd name="connsiteX11" fmla="*/ 981365 w 1162629"/>
                      <a:gd name="connsiteY11" fmla="*/ 1132742 h 1132742"/>
                      <a:gd name="connsiteX12" fmla="*/ 800101 w 1162629"/>
                      <a:gd name="connsiteY12" fmla="*/ 951478 h 1132742"/>
                      <a:gd name="connsiteX13" fmla="*/ 800101 w 1162629"/>
                      <a:gd name="connsiteY13" fmla="*/ 362528 h 1132742"/>
                      <a:gd name="connsiteX14" fmla="*/ 762578 w 1162629"/>
                      <a:gd name="connsiteY14" fmla="*/ 362528 h 1132742"/>
                      <a:gd name="connsiteX15" fmla="*/ 762578 w 1162629"/>
                      <a:gd name="connsiteY15" fmla="*/ 951478 h 1132742"/>
                      <a:gd name="connsiteX16" fmla="*/ 357245 w 1162629"/>
                      <a:gd name="connsiteY16" fmla="*/ 1127778 h 1132742"/>
                      <a:gd name="connsiteX17" fmla="*/ 0 w 1162629"/>
                      <a:gd name="connsiteY17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797292 w 1162629"/>
                      <a:gd name="connsiteY7" fmla="*/ 9924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797292 w 1162629"/>
                      <a:gd name="connsiteY7" fmla="*/ 9924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3423"/>
                      <a:gd name="connsiteY0" fmla="*/ 951478 h 1132742"/>
                      <a:gd name="connsiteX1" fmla="*/ 0 w 1163423"/>
                      <a:gd name="connsiteY1" fmla="*/ 181264 h 1132742"/>
                      <a:gd name="connsiteX2" fmla="*/ 181264 w 1163423"/>
                      <a:gd name="connsiteY2" fmla="*/ 0 h 1132742"/>
                      <a:gd name="connsiteX3" fmla="*/ 362528 w 1163423"/>
                      <a:gd name="connsiteY3" fmla="*/ 181264 h 1132742"/>
                      <a:gd name="connsiteX4" fmla="*/ 362528 w 1163423"/>
                      <a:gd name="connsiteY4" fmla="*/ 770214 h 1132742"/>
                      <a:gd name="connsiteX5" fmla="*/ 400050 w 1163423"/>
                      <a:gd name="connsiteY5" fmla="*/ 770214 h 1132742"/>
                      <a:gd name="connsiteX6" fmla="*/ 400050 w 1163423"/>
                      <a:gd name="connsiteY6" fmla="*/ 181264 h 1132742"/>
                      <a:gd name="connsiteX7" fmla="*/ 797292 w 1163423"/>
                      <a:gd name="connsiteY7" fmla="*/ 9924 h 1132742"/>
                      <a:gd name="connsiteX8" fmla="*/ 1162629 w 1163423"/>
                      <a:gd name="connsiteY8" fmla="*/ 181264 h 1132742"/>
                      <a:gd name="connsiteX9" fmla="*/ 1162629 w 1163423"/>
                      <a:gd name="connsiteY9" fmla="*/ 951478 h 1132742"/>
                      <a:gd name="connsiteX10" fmla="*/ 981365 w 1163423"/>
                      <a:gd name="connsiteY10" fmla="*/ 1132742 h 1132742"/>
                      <a:gd name="connsiteX11" fmla="*/ 800101 w 1163423"/>
                      <a:gd name="connsiteY11" fmla="*/ 951478 h 1132742"/>
                      <a:gd name="connsiteX12" fmla="*/ 800101 w 1163423"/>
                      <a:gd name="connsiteY12" fmla="*/ 362528 h 1132742"/>
                      <a:gd name="connsiteX13" fmla="*/ 762578 w 1163423"/>
                      <a:gd name="connsiteY13" fmla="*/ 362528 h 1132742"/>
                      <a:gd name="connsiteX14" fmla="*/ 762578 w 1163423"/>
                      <a:gd name="connsiteY14" fmla="*/ 951478 h 1132742"/>
                      <a:gd name="connsiteX15" fmla="*/ 357245 w 1163423"/>
                      <a:gd name="connsiteY15" fmla="*/ 1127778 h 1132742"/>
                      <a:gd name="connsiteX16" fmla="*/ 0 w 1163423"/>
                      <a:gd name="connsiteY16" fmla="*/ 951478 h 1132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163423" h="1132742">
                        <a:moveTo>
                          <a:pt x="0" y="951478"/>
                        </a:moveTo>
                        <a:lnTo>
                          <a:pt x="0" y="181264"/>
                        </a:lnTo>
                        <a:cubicBezTo>
                          <a:pt x="0" y="81155"/>
                          <a:pt x="81155" y="0"/>
                          <a:pt x="181264" y="0"/>
                        </a:cubicBezTo>
                        <a:cubicBezTo>
                          <a:pt x="281373" y="0"/>
                          <a:pt x="362528" y="81155"/>
                          <a:pt x="362528" y="181264"/>
                        </a:cubicBezTo>
                        <a:lnTo>
                          <a:pt x="362528" y="770214"/>
                        </a:lnTo>
                        <a:lnTo>
                          <a:pt x="400050" y="770214"/>
                        </a:lnTo>
                        <a:lnTo>
                          <a:pt x="400050" y="181264"/>
                        </a:lnTo>
                        <a:cubicBezTo>
                          <a:pt x="400050" y="81155"/>
                          <a:pt x="637188" y="9924"/>
                          <a:pt x="797292" y="9924"/>
                        </a:cubicBezTo>
                        <a:cubicBezTo>
                          <a:pt x="957396" y="9924"/>
                          <a:pt x="1160839" y="104301"/>
                          <a:pt x="1162629" y="181264"/>
                        </a:cubicBezTo>
                        <a:cubicBezTo>
                          <a:pt x="1164419" y="258227"/>
                          <a:pt x="1162629" y="694740"/>
                          <a:pt x="1162629" y="951478"/>
                        </a:cubicBezTo>
                        <a:cubicBezTo>
                          <a:pt x="1162629" y="1051587"/>
                          <a:pt x="1081474" y="1132742"/>
                          <a:pt x="981365" y="1132742"/>
                        </a:cubicBezTo>
                        <a:cubicBezTo>
                          <a:pt x="881256" y="1132742"/>
                          <a:pt x="800101" y="1051587"/>
                          <a:pt x="800101" y="951478"/>
                        </a:cubicBezTo>
                        <a:lnTo>
                          <a:pt x="800101" y="362528"/>
                        </a:lnTo>
                        <a:lnTo>
                          <a:pt x="762578" y="362528"/>
                        </a:lnTo>
                        <a:lnTo>
                          <a:pt x="762578" y="951478"/>
                        </a:lnTo>
                        <a:cubicBezTo>
                          <a:pt x="695023" y="1079020"/>
                          <a:pt x="484341" y="1127778"/>
                          <a:pt x="357245" y="1127778"/>
                        </a:cubicBezTo>
                        <a:cubicBezTo>
                          <a:pt x="257136" y="1127778"/>
                          <a:pt x="0" y="1051587"/>
                          <a:pt x="0" y="95147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13" name="グループ化 912">
                <a:extLst>
                  <a:ext uri="{FF2B5EF4-FFF2-40B4-BE49-F238E27FC236}">
                    <a16:creationId xmlns:a16="http://schemas.microsoft.com/office/drawing/2014/main" id="{3B21A2A8-1641-42AC-8429-B14802D18345}"/>
                  </a:ext>
                </a:extLst>
              </p:cNvPr>
              <p:cNvGrpSpPr/>
              <p:nvPr/>
            </p:nvGrpSpPr>
            <p:grpSpPr>
              <a:xfrm>
                <a:off x="2544563" y="1492823"/>
                <a:ext cx="1063804" cy="497725"/>
                <a:chOff x="662423" y="3416873"/>
                <a:chExt cx="1063804" cy="497725"/>
              </a:xfrm>
            </p:grpSpPr>
            <p:grpSp>
              <p:nvGrpSpPr>
                <p:cNvPr id="914" name="グループ化 913">
                  <a:extLst>
                    <a:ext uri="{FF2B5EF4-FFF2-40B4-BE49-F238E27FC236}">
                      <a16:creationId xmlns:a16="http://schemas.microsoft.com/office/drawing/2014/main" id="{CAA766CC-67DB-4522-B681-3E27835FCEFA}"/>
                    </a:ext>
                  </a:extLst>
                </p:cNvPr>
                <p:cNvGrpSpPr/>
                <p:nvPr/>
              </p:nvGrpSpPr>
              <p:grpSpPr>
                <a:xfrm>
                  <a:off x="15387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24" name="フリーフォーム: 図形 923">
                    <a:extLst>
                      <a:ext uri="{FF2B5EF4-FFF2-40B4-BE49-F238E27FC236}">
                        <a16:creationId xmlns:a16="http://schemas.microsoft.com/office/drawing/2014/main" id="{9DC4F0D7-460A-4106-90F3-F23445CD94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5" name="フリーフォーム: 図形 924">
                    <a:extLst>
                      <a:ext uri="{FF2B5EF4-FFF2-40B4-BE49-F238E27FC236}">
                        <a16:creationId xmlns:a16="http://schemas.microsoft.com/office/drawing/2014/main" id="{FDE40DBC-5822-4DB4-B758-8FB567C94B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5" name="グループ化 914">
                  <a:extLst>
                    <a:ext uri="{FF2B5EF4-FFF2-40B4-BE49-F238E27FC236}">
                      <a16:creationId xmlns:a16="http://schemas.microsoft.com/office/drawing/2014/main" id="{F8486483-77D6-4296-B992-2BA0CDA0E670}"/>
                    </a:ext>
                  </a:extLst>
                </p:cNvPr>
                <p:cNvGrpSpPr/>
                <p:nvPr/>
              </p:nvGrpSpPr>
              <p:grpSpPr>
                <a:xfrm>
                  <a:off x="6624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22" name="フリーフォーム: 図形 921">
                    <a:extLst>
                      <a:ext uri="{FF2B5EF4-FFF2-40B4-BE49-F238E27FC236}">
                        <a16:creationId xmlns:a16="http://schemas.microsoft.com/office/drawing/2014/main" id="{96C4C29E-9EC8-4344-970F-BE00DAC529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3" name="フリーフォーム: 図形 922">
                    <a:extLst>
                      <a:ext uri="{FF2B5EF4-FFF2-40B4-BE49-F238E27FC236}">
                        <a16:creationId xmlns:a16="http://schemas.microsoft.com/office/drawing/2014/main" id="{3660EDF6-81DF-44CB-B0EB-ED72131C88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6" name="グループ化 915">
                  <a:extLst>
                    <a:ext uri="{FF2B5EF4-FFF2-40B4-BE49-F238E27FC236}">
                      <a16:creationId xmlns:a16="http://schemas.microsoft.com/office/drawing/2014/main" id="{A9AAB192-AF64-4316-B6C2-A15D8CBF9175}"/>
                    </a:ext>
                  </a:extLst>
                </p:cNvPr>
                <p:cNvGrpSpPr/>
                <p:nvPr/>
              </p:nvGrpSpPr>
              <p:grpSpPr>
                <a:xfrm>
                  <a:off x="1329173" y="36200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20" name="フリーフォーム: 図形 919">
                    <a:extLst>
                      <a:ext uri="{FF2B5EF4-FFF2-40B4-BE49-F238E27FC236}">
                        <a16:creationId xmlns:a16="http://schemas.microsoft.com/office/drawing/2014/main" id="{51AC2DA2-68E1-4153-8D18-C8B14494BF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1" name="フリーフォーム: 図形 920">
                    <a:extLst>
                      <a:ext uri="{FF2B5EF4-FFF2-40B4-BE49-F238E27FC236}">
                        <a16:creationId xmlns:a16="http://schemas.microsoft.com/office/drawing/2014/main" id="{9F484908-4410-417C-A398-B9C441515D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7" name="グループ化 916">
                  <a:extLst>
                    <a:ext uri="{FF2B5EF4-FFF2-40B4-BE49-F238E27FC236}">
                      <a16:creationId xmlns:a16="http://schemas.microsoft.com/office/drawing/2014/main" id="{491A92EF-BC4B-418A-8F12-B90AEE81DA25}"/>
                    </a:ext>
                  </a:extLst>
                </p:cNvPr>
                <p:cNvGrpSpPr/>
                <p:nvPr/>
              </p:nvGrpSpPr>
              <p:grpSpPr>
                <a:xfrm>
                  <a:off x="897373" y="365182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18" name="フリーフォーム: 図形 917">
                    <a:extLst>
                      <a:ext uri="{FF2B5EF4-FFF2-40B4-BE49-F238E27FC236}">
                        <a16:creationId xmlns:a16="http://schemas.microsoft.com/office/drawing/2014/main" id="{6A3554D9-EF61-41B0-AFEB-E739714B38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9" name="フリーフォーム: 図形 918">
                    <a:extLst>
                      <a:ext uri="{FF2B5EF4-FFF2-40B4-BE49-F238E27FC236}">
                        <a16:creationId xmlns:a16="http://schemas.microsoft.com/office/drawing/2014/main" id="{E63512D2-729A-42BC-A2A3-9FC77D77B2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908" name="楕円 1">
              <a:extLst>
                <a:ext uri="{FF2B5EF4-FFF2-40B4-BE49-F238E27FC236}">
                  <a16:creationId xmlns:a16="http://schemas.microsoft.com/office/drawing/2014/main" id="{B3E1A664-9326-498D-93E8-932D7F66384C}"/>
                </a:ext>
              </a:extLst>
            </p:cNvPr>
            <p:cNvSpPr/>
            <p:nvPr/>
          </p:nvSpPr>
          <p:spPr bwMode="auto">
            <a:xfrm>
              <a:off x="3230084" y="1341033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9" name="楕円 1">
              <a:extLst>
                <a:ext uri="{FF2B5EF4-FFF2-40B4-BE49-F238E27FC236}">
                  <a16:creationId xmlns:a16="http://schemas.microsoft.com/office/drawing/2014/main" id="{5FA8E9AB-21BB-466C-8C57-3354160E01F8}"/>
                </a:ext>
              </a:extLst>
            </p:cNvPr>
            <p:cNvSpPr/>
            <p:nvPr/>
          </p:nvSpPr>
          <p:spPr bwMode="auto">
            <a:xfrm>
              <a:off x="3075303" y="876689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0" name="楕円 1">
              <a:extLst>
                <a:ext uri="{FF2B5EF4-FFF2-40B4-BE49-F238E27FC236}">
                  <a16:creationId xmlns:a16="http://schemas.microsoft.com/office/drawing/2014/main" id="{842EBDDE-400D-42EF-8613-CF095847457A}"/>
                </a:ext>
              </a:extLst>
            </p:cNvPr>
            <p:cNvSpPr/>
            <p:nvPr/>
          </p:nvSpPr>
          <p:spPr bwMode="auto">
            <a:xfrm>
              <a:off x="2822033" y="1210609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83" name="グループ化 982">
            <a:extLst>
              <a:ext uri="{FF2B5EF4-FFF2-40B4-BE49-F238E27FC236}">
                <a16:creationId xmlns:a16="http://schemas.microsoft.com/office/drawing/2014/main" id="{07D14412-C92E-43D1-A0BD-A5C26BD48A76}"/>
              </a:ext>
            </a:extLst>
          </p:cNvPr>
          <p:cNvGrpSpPr/>
          <p:nvPr/>
        </p:nvGrpSpPr>
        <p:grpSpPr>
          <a:xfrm>
            <a:off x="362490" y="749797"/>
            <a:ext cx="1730260" cy="1551017"/>
            <a:chOff x="362490" y="749797"/>
            <a:chExt cx="1730260" cy="1551017"/>
          </a:xfrm>
        </p:grpSpPr>
        <p:grpSp>
          <p:nvGrpSpPr>
            <p:cNvPr id="984" name="グループ化 983">
              <a:extLst>
                <a:ext uri="{FF2B5EF4-FFF2-40B4-BE49-F238E27FC236}">
                  <a16:creationId xmlns:a16="http://schemas.microsoft.com/office/drawing/2014/main" id="{9FA382F2-A95E-48CD-97B4-DAA1BF89870F}"/>
                </a:ext>
              </a:extLst>
            </p:cNvPr>
            <p:cNvGrpSpPr/>
            <p:nvPr/>
          </p:nvGrpSpPr>
          <p:grpSpPr>
            <a:xfrm>
              <a:off x="362490" y="749797"/>
              <a:ext cx="1730260" cy="1551017"/>
              <a:chOff x="362490" y="749797"/>
              <a:chExt cx="1730260" cy="1551017"/>
            </a:xfrm>
          </p:grpSpPr>
          <p:grpSp>
            <p:nvGrpSpPr>
              <p:cNvPr id="988" name="グループ化 987">
                <a:extLst>
                  <a:ext uri="{FF2B5EF4-FFF2-40B4-BE49-F238E27FC236}">
                    <a16:creationId xmlns:a16="http://schemas.microsoft.com/office/drawing/2014/main" id="{7D9F1AFD-CF3F-4D1E-AD45-931066A33CAA}"/>
                  </a:ext>
                </a:extLst>
              </p:cNvPr>
              <p:cNvGrpSpPr/>
              <p:nvPr/>
            </p:nvGrpSpPr>
            <p:grpSpPr>
              <a:xfrm>
                <a:off x="362490" y="100989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1027" name="フリーフォーム: 図形 1026">
                  <a:extLst>
                    <a:ext uri="{FF2B5EF4-FFF2-40B4-BE49-F238E27FC236}">
                      <a16:creationId xmlns:a16="http://schemas.microsoft.com/office/drawing/2014/main" id="{9895579B-A79F-4BE9-8890-5ADF7AA7E9D8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0A52C0B2-4928-480F-9531-6CCAEBE536F4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9" name="フリーフォーム: 図形 1028">
                  <a:extLst>
                    <a:ext uri="{FF2B5EF4-FFF2-40B4-BE49-F238E27FC236}">
                      <a16:creationId xmlns:a16="http://schemas.microsoft.com/office/drawing/2014/main" id="{92B02144-AEAD-4F1B-859E-06E77F58C2EA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30" name="グループ化 1029">
                  <a:extLst>
                    <a:ext uri="{FF2B5EF4-FFF2-40B4-BE49-F238E27FC236}">
                      <a16:creationId xmlns:a16="http://schemas.microsoft.com/office/drawing/2014/main" id="{F2737EA7-7731-4AE1-B480-A81A53A30E48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1045" name="楕円 2">
                    <a:extLst>
                      <a:ext uri="{FF2B5EF4-FFF2-40B4-BE49-F238E27FC236}">
                        <a16:creationId xmlns:a16="http://schemas.microsoft.com/office/drawing/2014/main" id="{FC998D33-137F-404E-94EF-C3141FA99B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6" name="楕円 2">
                    <a:extLst>
                      <a:ext uri="{FF2B5EF4-FFF2-40B4-BE49-F238E27FC236}">
                        <a16:creationId xmlns:a16="http://schemas.microsoft.com/office/drawing/2014/main" id="{B148FAE4-49E5-4DCC-9768-73CDA4E01D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7" name="楕円 2">
                    <a:extLst>
                      <a:ext uri="{FF2B5EF4-FFF2-40B4-BE49-F238E27FC236}">
                        <a16:creationId xmlns:a16="http://schemas.microsoft.com/office/drawing/2014/main" id="{8F5DD6A7-A162-4AC7-8129-B05064BD8B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8" name="楕円 2">
                    <a:extLst>
                      <a:ext uri="{FF2B5EF4-FFF2-40B4-BE49-F238E27FC236}">
                        <a16:creationId xmlns:a16="http://schemas.microsoft.com/office/drawing/2014/main" id="{F78C49DA-D2B1-4441-8BA4-B58451CCAB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9" name="楕円 2">
                    <a:extLst>
                      <a:ext uri="{FF2B5EF4-FFF2-40B4-BE49-F238E27FC236}">
                        <a16:creationId xmlns:a16="http://schemas.microsoft.com/office/drawing/2014/main" id="{A58CDD4F-B496-4FC1-A0DF-94F413A67F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0" name="楕円 2">
                    <a:extLst>
                      <a:ext uri="{FF2B5EF4-FFF2-40B4-BE49-F238E27FC236}">
                        <a16:creationId xmlns:a16="http://schemas.microsoft.com/office/drawing/2014/main" id="{ED353BEC-2C69-47EA-B5FF-7F6F3D9167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1" name="楕円 2">
                    <a:extLst>
                      <a:ext uri="{FF2B5EF4-FFF2-40B4-BE49-F238E27FC236}">
                        <a16:creationId xmlns:a16="http://schemas.microsoft.com/office/drawing/2014/main" id="{A347818D-889E-49AB-AEAE-CB6795A479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2" name="楕円 2">
                    <a:extLst>
                      <a:ext uri="{FF2B5EF4-FFF2-40B4-BE49-F238E27FC236}">
                        <a16:creationId xmlns:a16="http://schemas.microsoft.com/office/drawing/2014/main" id="{279B64E7-805B-4BBF-8CC9-366145E68F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3" name="楕円 2">
                    <a:extLst>
                      <a:ext uri="{FF2B5EF4-FFF2-40B4-BE49-F238E27FC236}">
                        <a16:creationId xmlns:a16="http://schemas.microsoft.com/office/drawing/2014/main" id="{C1C3FBE2-5CA7-44AC-8F61-E3BAA1988C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4" name="楕円 2">
                    <a:extLst>
                      <a:ext uri="{FF2B5EF4-FFF2-40B4-BE49-F238E27FC236}">
                        <a16:creationId xmlns:a16="http://schemas.microsoft.com/office/drawing/2014/main" id="{7B853F99-9B4C-4394-9C6F-74D234442E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5" name="楕円 2">
                    <a:extLst>
                      <a:ext uri="{FF2B5EF4-FFF2-40B4-BE49-F238E27FC236}">
                        <a16:creationId xmlns:a16="http://schemas.microsoft.com/office/drawing/2014/main" id="{37D49FA1-ECF9-402B-9948-79D0C2E37B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6" name="楕円 2">
                    <a:extLst>
                      <a:ext uri="{FF2B5EF4-FFF2-40B4-BE49-F238E27FC236}">
                        <a16:creationId xmlns:a16="http://schemas.microsoft.com/office/drawing/2014/main" id="{F099F80C-A5AF-4C15-B8AB-A3175E3510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7" name="楕円 2">
                    <a:extLst>
                      <a:ext uri="{FF2B5EF4-FFF2-40B4-BE49-F238E27FC236}">
                        <a16:creationId xmlns:a16="http://schemas.microsoft.com/office/drawing/2014/main" id="{8A5A8E82-514E-404E-9DC7-F6CC60A409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31" name="楕円 1030">
                  <a:extLst>
                    <a:ext uri="{FF2B5EF4-FFF2-40B4-BE49-F238E27FC236}">
                      <a16:creationId xmlns:a16="http://schemas.microsoft.com/office/drawing/2014/main" id="{DD738852-189E-4689-BFC2-C69F3533E0F6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32" name="グループ化 1031">
                  <a:extLst>
                    <a:ext uri="{FF2B5EF4-FFF2-40B4-BE49-F238E27FC236}">
                      <a16:creationId xmlns:a16="http://schemas.microsoft.com/office/drawing/2014/main" id="{3185433B-4C2A-4A25-AC40-FBEC55BFBF3A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1033" name="楕円 2">
                    <a:extLst>
                      <a:ext uri="{FF2B5EF4-FFF2-40B4-BE49-F238E27FC236}">
                        <a16:creationId xmlns:a16="http://schemas.microsoft.com/office/drawing/2014/main" id="{1ECD1A41-D7F0-444A-B2E4-69745C2965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4" name="楕円 2">
                    <a:extLst>
                      <a:ext uri="{FF2B5EF4-FFF2-40B4-BE49-F238E27FC236}">
                        <a16:creationId xmlns:a16="http://schemas.microsoft.com/office/drawing/2014/main" id="{1F5CD79D-7128-45BF-9310-5A268C1C45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5" name="楕円 2">
                    <a:extLst>
                      <a:ext uri="{FF2B5EF4-FFF2-40B4-BE49-F238E27FC236}">
                        <a16:creationId xmlns:a16="http://schemas.microsoft.com/office/drawing/2014/main" id="{4A6CAD85-C45C-449C-A12E-B0765F12FA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6" name="楕円 2">
                    <a:extLst>
                      <a:ext uri="{FF2B5EF4-FFF2-40B4-BE49-F238E27FC236}">
                        <a16:creationId xmlns:a16="http://schemas.microsoft.com/office/drawing/2014/main" id="{47D8D6F7-0B09-4C14-9A95-B5B99E23CB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7" name="楕円 2">
                    <a:extLst>
                      <a:ext uri="{FF2B5EF4-FFF2-40B4-BE49-F238E27FC236}">
                        <a16:creationId xmlns:a16="http://schemas.microsoft.com/office/drawing/2014/main" id="{1456C9C1-3D31-4F5E-A36F-7AACFDF26A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8" name="楕円 2">
                    <a:extLst>
                      <a:ext uri="{FF2B5EF4-FFF2-40B4-BE49-F238E27FC236}">
                        <a16:creationId xmlns:a16="http://schemas.microsoft.com/office/drawing/2014/main" id="{E1608E65-A917-4BB5-AEE2-85AD4BB701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9" name="楕円 2">
                    <a:extLst>
                      <a:ext uri="{FF2B5EF4-FFF2-40B4-BE49-F238E27FC236}">
                        <a16:creationId xmlns:a16="http://schemas.microsoft.com/office/drawing/2014/main" id="{5147B351-3950-49B1-AFE6-9225306353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0" name="楕円 2">
                    <a:extLst>
                      <a:ext uri="{FF2B5EF4-FFF2-40B4-BE49-F238E27FC236}">
                        <a16:creationId xmlns:a16="http://schemas.microsoft.com/office/drawing/2014/main" id="{DDD3A6D0-D833-40EA-87DF-337213E35E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1" name="楕円 2">
                    <a:extLst>
                      <a:ext uri="{FF2B5EF4-FFF2-40B4-BE49-F238E27FC236}">
                        <a16:creationId xmlns:a16="http://schemas.microsoft.com/office/drawing/2014/main" id="{FB81FF08-41F9-49F4-89F6-2F61A6886A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2" name="楕円 2">
                    <a:extLst>
                      <a:ext uri="{FF2B5EF4-FFF2-40B4-BE49-F238E27FC236}">
                        <a16:creationId xmlns:a16="http://schemas.microsoft.com/office/drawing/2014/main" id="{CAE477D0-83A0-451D-92FD-F6EAF37968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3" name="楕円 2">
                    <a:extLst>
                      <a:ext uri="{FF2B5EF4-FFF2-40B4-BE49-F238E27FC236}">
                        <a16:creationId xmlns:a16="http://schemas.microsoft.com/office/drawing/2014/main" id="{ABE9CE4B-AC69-4C80-911C-42820D1E7A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4" name="楕円 2">
                    <a:extLst>
                      <a:ext uri="{FF2B5EF4-FFF2-40B4-BE49-F238E27FC236}">
                        <a16:creationId xmlns:a16="http://schemas.microsoft.com/office/drawing/2014/main" id="{48A602DD-88B4-489C-B34E-3A0EC34421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89" name="グループ化 988">
                <a:extLst>
                  <a:ext uri="{FF2B5EF4-FFF2-40B4-BE49-F238E27FC236}">
                    <a16:creationId xmlns:a16="http://schemas.microsoft.com/office/drawing/2014/main" id="{22D524B8-E89C-45CA-8AC5-DFF006754083}"/>
                  </a:ext>
                </a:extLst>
              </p:cNvPr>
              <p:cNvGrpSpPr/>
              <p:nvPr/>
            </p:nvGrpSpPr>
            <p:grpSpPr>
              <a:xfrm>
                <a:off x="857500" y="749797"/>
                <a:ext cx="688963" cy="995902"/>
                <a:chOff x="857500" y="749797"/>
                <a:chExt cx="688963" cy="995902"/>
              </a:xfrm>
            </p:grpSpPr>
            <p:grpSp>
              <p:nvGrpSpPr>
                <p:cNvPr id="1003" name="グループ化 1002">
                  <a:extLst>
                    <a:ext uri="{FF2B5EF4-FFF2-40B4-BE49-F238E27FC236}">
                      <a16:creationId xmlns:a16="http://schemas.microsoft.com/office/drawing/2014/main" id="{284EE9F9-75EA-4802-906D-34E217A4CD58}"/>
                    </a:ext>
                  </a:extLst>
                </p:cNvPr>
                <p:cNvGrpSpPr/>
                <p:nvPr/>
              </p:nvGrpSpPr>
              <p:grpSpPr>
                <a:xfrm>
                  <a:off x="937790" y="1438820"/>
                  <a:ext cx="528383" cy="306879"/>
                  <a:chOff x="2810276" y="3408832"/>
                  <a:chExt cx="528383" cy="306879"/>
                </a:xfrm>
              </p:grpSpPr>
              <p:sp>
                <p:nvSpPr>
                  <p:cNvPr id="1022" name="楕円 1021">
                    <a:extLst>
                      <a:ext uri="{FF2B5EF4-FFF2-40B4-BE49-F238E27FC236}">
                        <a16:creationId xmlns:a16="http://schemas.microsoft.com/office/drawing/2014/main" id="{39207263-0D19-463A-AB7D-FED04A4821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0276" y="3592336"/>
                    <a:ext cx="528383" cy="123375"/>
                  </a:xfrm>
                  <a:prstGeom prst="ellipse">
                    <a:avLst/>
                  </a:prstGeom>
                  <a:solidFill>
                    <a:schemeClr val="tx1">
                      <a:alpha val="7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3" name="フリーフォーム: 図形 1022">
                    <a:extLst>
                      <a:ext uri="{FF2B5EF4-FFF2-40B4-BE49-F238E27FC236}">
                        <a16:creationId xmlns:a16="http://schemas.microsoft.com/office/drawing/2014/main" id="{BEB8151D-0DD7-493D-AB0E-ABF8CDACB3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0276" y="3408832"/>
                    <a:ext cx="528383" cy="245192"/>
                  </a:xfrm>
                  <a:custGeom>
                    <a:avLst/>
                    <a:gdLst>
                      <a:gd name="connsiteX0" fmla="*/ 210113 w 528383"/>
                      <a:gd name="connsiteY0" fmla="*/ 0 h 245192"/>
                      <a:gd name="connsiteX1" fmla="*/ 318271 w 528383"/>
                      <a:gd name="connsiteY1" fmla="*/ 0 h 245192"/>
                      <a:gd name="connsiteX2" fmla="*/ 342938 w 528383"/>
                      <a:gd name="connsiteY2" fmla="*/ 98666 h 245192"/>
                      <a:gd name="connsiteX3" fmla="*/ 455120 w 528383"/>
                      <a:gd name="connsiteY3" fmla="*/ 98666 h 245192"/>
                      <a:gd name="connsiteX4" fmla="*/ 528383 w 528383"/>
                      <a:gd name="connsiteY4" fmla="*/ 171929 h 245192"/>
                      <a:gd name="connsiteX5" fmla="*/ 528383 w 528383"/>
                      <a:gd name="connsiteY5" fmla="*/ 245192 h 245192"/>
                      <a:gd name="connsiteX6" fmla="*/ 0 w 528383"/>
                      <a:gd name="connsiteY6" fmla="*/ 245192 h 245192"/>
                      <a:gd name="connsiteX7" fmla="*/ 0 w 528383"/>
                      <a:gd name="connsiteY7" fmla="*/ 171929 h 245192"/>
                      <a:gd name="connsiteX8" fmla="*/ 73263 w 528383"/>
                      <a:gd name="connsiteY8" fmla="*/ 98666 h 245192"/>
                      <a:gd name="connsiteX9" fmla="*/ 185446 w 528383"/>
                      <a:gd name="connsiteY9" fmla="*/ 98666 h 245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383" h="245192">
                        <a:moveTo>
                          <a:pt x="210113" y="0"/>
                        </a:moveTo>
                        <a:lnTo>
                          <a:pt x="318271" y="0"/>
                        </a:lnTo>
                        <a:lnTo>
                          <a:pt x="342938" y="98666"/>
                        </a:lnTo>
                        <a:lnTo>
                          <a:pt x="455120" y="98666"/>
                        </a:lnTo>
                        <a:cubicBezTo>
                          <a:pt x="495582" y="98666"/>
                          <a:pt x="528383" y="131467"/>
                          <a:pt x="528383" y="171929"/>
                        </a:cubicBezTo>
                        <a:lnTo>
                          <a:pt x="528383" y="245192"/>
                        </a:lnTo>
                        <a:lnTo>
                          <a:pt x="0" y="245192"/>
                        </a:lnTo>
                        <a:lnTo>
                          <a:pt x="0" y="171929"/>
                        </a:lnTo>
                        <a:cubicBezTo>
                          <a:pt x="0" y="131467"/>
                          <a:pt x="32801" y="98666"/>
                          <a:pt x="73263" y="98666"/>
                        </a:cubicBezTo>
                        <a:lnTo>
                          <a:pt x="185446" y="9866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024" name="グループ化 1023">
                    <a:extLst>
                      <a:ext uri="{FF2B5EF4-FFF2-40B4-BE49-F238E27FC236}">
                        <a16:creationId xmlns:a16="http://schemas.microsoft.com/office/drawing/2014/main" id="{DBCD838A-1484-421B-9D6C-C9FFBB38531D}"/>
                      </a:ext>
                    </a:extLst>
                  </p:cNvPr>
                  <p:cNvGrpSpPr/>
                  <p:nvPr/>
                </p:nvGrpSpPr>
                <p:grpSpPr>
                  <a:xfrm>
                    <a:off x="2950891" y="3542173"/>
                    <a:ext cx="247152" cy="17586"/>
                    <a:chOff x="2770633" y="3626002"/>
                    <a:chExt cx="546412" cy="86184"/>
                  </a:xfrm>
                  <a:solidFill>
                    <a:srgbClr val="FF9933"/>
                  </a:solidFill>
                </p:grpSpPr>
                <p:sp>
                  <p:nvSpPr>
                    <p:cNvPr id="1025" name="月 1024">
                      <a:extLst>
                        <a:ext uri="{FF2B5EF4-FFF2-40B4-BE49-F238E27FC236}">
                          <a16:creationId xmlns:a16="http://schemas.microsoft.com/office/drawing/2014/main" id="{D61440B7-8877-4F42-AB15-31C9041C6054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2842582" y="3554053"/>
                      <a:ext cx="78801" cy="222700"/>
                    </a:xfrm>
                    <a:prstGeom prst="moon">
                      <a:avLst/>
                    </a:prstGeom>
                    <a:solidFill>
                      <a:srgbClr val="FF66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6" name="月 1025">
                      <a:extLst>
                        <a:ext uri="{FF2B5EF4-FFF2-40B4-BE49-F238E27FC236}">
                          <a16:creationId xmlns:a16="http://schemas.microsoft.com/office/drawing/2014/main" id="{5CB57BB9-360F-4620-B178-7BA9244289F9}"/>
                        </a:ext>
                      </a:extLst>
                    </p:cNvPr>
                    <p:cNvSpPr/>
                    <p:nvPr/>
                  </p:nvSpPr>
                  <p:spPr bwMode="auto">
                    <a:xfrm rot="15300000" flipH="1">
                      <a:off x="3166293" y="3561435"/>
                      <a:ext cx="78803" cy="222700"/>
                    </a:xfrm>
                    <a:prstGeom prst="moon">
                      <a:avLst/>
                    </a:prstGeom>
                    <a:solidFill>
                      <a:srgbClr val="FF66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04" name="グループ化 1003">
                  <a:extLst>
                    <a:ext uri="{FF2B5EF4-FFF2-40B4-BE49-F238E27FC236}">
                      <a16:creationId xmlns:a16="http://schemas.microsoft.com/office/drawing/2014/main" id="{1F33B141-2B84-46FF-A7AF-2EB0CD9B8125}"/>
                    </a:ext>
                  </a:extLst>
                </p:cNvPr>
                <p:cNvGrpSpPr/>
                <p:nvPr/>
              </p:nvGrpSpPr>
              <p:grpSpPr>
                <a:xfrm>
                  <a:off x="857500" y="749797"/>
                  <a:ext cx="688963" cy="759722"/>
                  <a:chOff x="1075487" y="5518150"/>
                  <a:chExt cx="822595" cy="907078"/>
                </a:xfrm>
              </p:grpSpPr>
              <p:grpSp>
                <p:nvGrpSpPr>
                  <p:cNvPr id="1005" name="グループ化 1004">
                    <a:extLst>
                      <a:ext uri="{FF2B5EF4-FFF2-40B4-BE49-F238E27FC236}">
                        <a16:creationId xmlns:a16="http://schemas.microsoft.com/office/drawing/2014/main" id="{6849965B-607E-4A03-BB7F-091B59642F3A}"/>
                      </a:ext>
                    </a:extLst>
                  </p:cNvPr>
                  <p:cNvGrpSpPr/>
                  <p:nvPr/>
                </p:nvGrpSpPr>
                <p:grpSpPr>
                  <a:xfrm>
                    <a:off x="1075487" y="5549034"/>
                    <a:ext cx="822595" cy="876194"/>
                    <a:chOff x="-459400" y="4574314"/>
                    <a:chExt cx="822595" cy="876194"/>
                  </a:xfrm>
                </p:grpSpPr>
                <p:sp>
                  <p:nvSpPr>
                    <p:cNvPr id="1007" name="フリーフォーム 1165">
                      <a:extLst>
                        <a:ext uri="{FF2B5EF4-FFF2-40B4-BE49-F238E27FC236}">
                          <a16:creationId xmlns:a16="http://schemas.microsoft.com/office/drawing/2014/main" id="{A50927AA-245D-4DEA-8EE3-B0DA3B383EB6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-459400" y="4668906"/>
                      <a:ext cx="822595" cy="514927"/>
                    </a:xfrm>
                    <a:custGeom>
                      <a:avLst/>
                      <a:gdLst>
                        <a:gd name="connsiteX0" fmla="*/ 413004 w 822595"/>
                        <a:gd name="connsiteY0" fmla="*/ 390 h 520862"/>
                        <a:gd name="connsiteX1" fmla="*/ 411297 w 822595"/>
                        <a:gd name="connsiteY1" fmla="*/ 973 h 520862"/>
                        <a:gd name="connsiteX2" fmla="*/ 409591 w 822595"/>
                        <a:gd name="connsiteY2" fmla="*/ 390 h 520862"/>
                        <a:gd name="connsiteX3" fmla="*/ 359975 w 822595"/>
                        <a:gd name="connsiteY3" fmla="*/ 28201 h 520862"/>
                        <a:gd name="connsiteX4" fmla="*/ 359341 w 822595"/>
                        <a:gd name="connsiteY4" fmla="*/ 27539 h 520862"/>
                        <a:gd name="connsiteX5" fmla="*/ 338105 w 822595"/>
                        <a:gd name="connsiteY5" fmla="*/ 5359 h 520862"/>
                        <a:gd name="connsiteX6" fmla="*/ 310757 w 822595"/>
                        <a:gd name="connsiteY6" fmla="*/ 711 h 520862"/>
                        <a:gd name="connsiteX7" fmla="*/ 287389 w 822595"/>
                        <a:gd name="connsiteY7" fmla="*/ 13521 h 520862"/>
                        <a:gd name="connsiteX8" fmla="*/ 271434 w 822595"/>
                        <a:gd name="connsiteY8" fmla="*/ 39081 h 520862"/>
                        <a:gd name="connsiteX9" fmla="*/ 271071 w 822595"/>
                        <a:gd name="connsiteY9" fmla="*/ 39662 h 520862"/>
                        <a:gd name="connsiteX10" fmla="*/ 189334 w 822595"/>
                        <a:gd name="connsiteY10" fmla="*/ 30055 h 520862"/>
                        <a:gd name="connsiteX11" fmla="*/ 169245 w 822595"/>
                        <a:gd name="connsiteY11" fmla="*/ 60959 h 520862"/>
                        <a:gd name="connsiteX12" fmla="*/ 169223 w 822595"/>
                        <a:gd name="connsiteY12" fmla="*/ 60993 h 520862"/>
                        <a:gd name="connsiteX13" fmla="*/ 68206 w 822595"/>
                        <a:gd name="connsiteY13" fmla="*/ 81541 h 520862"/>
                        <a:gd name="connsiteX14" fmla="*/ 47441 w 822595"/>
                        <a:gd name="connsiteY14" fmla="*/ 171482 h 520862"/>
                        <a:gd name="connsiteX15" fmla="*/ 46995 w 822595"/>
                        <a:gd name="connsiteY15" fmla="*/ 173134 h 520862"/>
                        <a:gd name="connsiteX16" fmla="*/ 380 w 822595"/>
                        <a:gd name="connsiteY16" fmla="*/ 235766 h 520862"/>
                        <a:gd name="connsiteX17" fmla="*/ 25905 w 822595"/>
                        <a:gd name="connsiteY17" fmla="*/ 306231 h 520862"/>
                        <a:gd name="connsiteX18" fmla="*/ 13817 w 822595"/>
                        <a:gd name="connsiteY18" fmla="*/ 374913 h 520862"/>
                        <a:gd name="connsiteX19" fmla="*/ 70387 w 822595"/>
                        <a:gd name="connsiteY19" fmla="*/ 425795 h 520862"/>
                        <a:gd name="connsiteX20" fmla="*/ 199050 w 822595"/>
                        <a:gd name="connsiteY20" fmla="*/ 471519 h 520862"/>
                        <a:gd name="connsiteX21" fmla="*/ 285665 w 822595"/>
                        <a:gd name="connsiteY21" fmla="*/ 517797 h 520862"/>
                        <a:gd name="connsiteX22" fmla="*/ 344573 w 822595"/>
                        <a:gd name="connsiteY22" fmla="*/ 441981 h 520862"/>
                        <a:gd name="connsiteX23" fmla="*/ 408011 w 822595"/>
                        <a:gd name="connsiteY23" fmla="*/ 449246 h 520862"/>
                        <a:gd name="connsiteX24" fmla="*/ 411297 w 822595"/>
                        <a:gd name="connsiteY24" fmla="*/ 446501 h 520862"/>
                        <a:gd name="connsiteX25" fmla="*/ 414584 w 822595"/>
                        <a:gd name="connsiteY25" fmla="*/ 449246 h 520862"/>
                        <a:gd name="connsiteX26" fmla="*/ 478022 w 822595"/>
                        <a:gd name="connsiteY26" fmla="*/ 441981 h 520862"/>
                        <a:gd name="connsiteX27" fmla="*/ 536930 w 822595"/>
                        <a:gd name="connsiteY27" fmla="*/ 517797 h 520862"/>
                        <a:gd name="connsiteX28" fmla="*/ 623545 w 822595"/>
                        <a:gd name="connsiteY28" fmla="*/ 471519 h 520862"/>
                        <a:gd name="connsiteX29" fmla="*/ 752208 w 822595"/>
                        <a:gd name="connsiteY29" fmla="*/ 425795 h 520862"/>
                        <a:gd name="connsiteX30" fmla="*/ 808778 w 822595"/>
                        <a:gd name="connsiteY30" fmla="*/ 374913 h 520862"/>
                        <a:gd name="connsiteX31" fmla="*/ 796690 w 822595"/>
                        <a:gd name="connsiteY31" fmla="*/ 306231 h 520862"/>
                        <a:gd name="connsiteX32" fmla="*/ 822215 w 822595"/>
                        <a:gd name="connsiteY32" fmla="*/ 235766 h 520862"/>
                        <a:gd name="connsiteX33" fmla="*/ 775600 w 822595"/>
                        <a:gd name="connsiteY33" fmla="*/ 173134 h 520862"/>
                        <a:gd name="connsiteX34" fmla="*/ 775154 w 822595"/>
                        <a:gd name="connsiteY34" fmla="*/ 171482 h 520862"/>
                        <a:gd name="connsiteX35" fmla="*/ 754389 w 822595"/>
                        <a:gd name="connsiteY35" fmla="*/ 81541 h 520862"/>
                        <a:gd name="connsiteX36" fmla="*/ 653372 w 822595"/>
                        <a:gd name="connsiteY36" fmla="*/ 60993 h 520862"/>
                        <a:gd name="connsiteX37" fmla="*/ 653350 w 822595"/>
                        <a:gd name="connsiteY37" fmla="*/ 60959 h 520862"/>
                        <a:gd name="connsiteX38" fmla="*/ 633261 w 822595"/>
                        <a:gd name="connsiteY38" fmla="*/ 30055 h 520862"/>
                        <a:gd name="connsiteX39" fmla="*/ 551524 w 822595"/>
                        <a:gd name="connsiteY39" fmla="*/ 39662 h 520862"/>
                        <a:gd name="connsiteX40" fmla="*/ 551161 w 822595"/>
                        <a:gd name="connsiteY40" fmla="*/ 39081 h 520862"/>
                        <a:gd name="connsiteX41" fmla="*/ 535206 w 822595"/>
                        <a:gd name="connsiteY41" fmla="*/ 13521 h 520862"/>
                        <a:gd name="connsiteX42" fmla="*/ 511838 w 822595"/>
                        <a:gd name="connsiteY42" fmla="*/ 711 h 520862"/>
                        <a:gd name="connsiteX43" fmla="*/ 484490 w 822595"/>
                        <a:gd name="connsiteY43" fmla="*/ 5359 h 520862"/>
                        <a:gd name="connsiteX44" fmla="*/ 463254 w 822595"/>
                        <a:gd name="connsiteY44" fmla="*/ 27539 h 520862"/>
                        <a:gd name="connsiteX45" fmla="*/ 462620 w 822595"/>
                        <a:gd name="connsiteY45" fmla="*/ 28201 h 520862"/>
                        <a:gd name="connsiteX46" fmla="*/ 413004 w 822595"/>
                        <a:gd name="connsiteY46" fmla="*/ 390 h 520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</a:cxnLst>
                      <a:rect l="l" t="t" r="r" b="b"/>
                      <a:pathLst>
                        <a:path w="822595" h="520862">
                          <a:moveTo>
                            <a:pt x="413004" y="390"/>
                          </a:moveTo>
                          <a:lnTo>
                            <a:pt x="411297" y="973"/>
                          </a:lnTo>
                          <a:lnTo>
                            <a:pt x="409591" y="390"/>
                          </a:lnTo>
                          <a:cubicBezTo>
                            <a:pt x="391087" y="-1742"/>
                            <a:pt x="372467" y="8189"/>
                            <a:pt x="359975" y="28201"/>
                          </a:cubicBezTo>
                          <a:lnTo>
                            <a:pt x="359341" y="27539"/>
                          </a:lnTo>
                          <a:lnTo>
                            <a:pt x="338105" y="5359"/>
                          </a:lnTo>
                          <a:cubicBezTo>
                            <a:pt x="329599" y="609"/>
                            <a:pt x="320181" y="-1108"/>
                            <a:pt x="310757" y="711"/>
                          </a:cubicBezTo>
                          <a:cubicBezTo>
                            <a:pt x="302194" y="2362"/>
                            <a:pt x="294204" y="6831"/>
                            <a:pt x="287389" y="13521"/>
                          </a:cubicBezTo>
                          <a:lnTo>
                            <a:pt x="271434" y="39081"/>
                          </a:lnTo>
                          <a:lnTo>
                            <a:pt x="271071" y="39662"/>
                          </a:lnTo>
                          <a:cubicBezTo>
                            <a:pt x="248094" y="8840"/>
                            <a:pt x="213634" y="7148"/>
                            <a:pt x="189334" y="30055"/>
                          </a:cubicBezTo>
                          <a:lnTo>
                            <a:pt x="169245" y="60959"/>
                          </a:lnTo>
                          <a:lnTo>
                            <a:pt x="169223" y="60993"/>
                          </a:lnTo>
                          <a:cubicBezTo>
                            <a:pt x="136189" y="34661"/>
                            <a:pt x="94141" y="43205"/>
                            <a:pt x="68206" y="81541"/>
                          </a:cubicBezTo>
                          <a:cubicBezTo>
                            <a:pt x="51792" y="105813"/>
                            <a:pt x="44175" y="138787"/>
                            <a:pt x="47441" y="171482"/>
                          </a:cubicBezTo>
                          <a:cubicBezTo>
                            <a:pt x="47297" y="172037"/>
                            <a:pt x="47140" y="172579"/>
                            <a:pt x="46995" y="173134"/>
                          </a:cubicBezTo>
                          <a:cubicBezTo>
                            <a:pt x="22675" y="176556"/>
                            <a:pt x="3320" y="202564"/>
                            <a:pt x="380" y="235766"/>
                          </a:cubicBezTo>
                          <a:cubicBezTo>
                            <a:pt x="-2127" y="264123"/>
                            <a:pt x="7900" y="291806"/>
                            <a:pt x="25905" y="306231"/>
                          </a:cubicBezTo>
                          <a:cubicBezTo>
                            <a:pt x="13215" y="324622"/>
                            <a:pt x="8623" y="350726"/>
                            <a:pt x="13817" y="374913"/>
                          </a:cubicBezTo>
                          <a:cubicBezTo>
                            <a:pt x="20988" y="408345"/>
                            <a:pt x="44910" y="429857"/>
                            <a:pt x="70387" y="425795"/>
                          </a:cubicBezTo>
                          <a:cubicBezTo>
                            <a:pt x="96323" y="487584"/>
                            <a:pt x="154363" y="508204"/>
                            <a:pt x="199050" y="471519"/>
                          </a:cubicBezTo>
                          <a:cubicBezTo>
                            <a:pt x="217983" y="510169"/>
                            <a:pt x="252547" y="528632"/>
                            <a:pt x="285665" y="517797"/>
                          </a:cubicBezTo>
                          <a:cubicBezTo>
                            <a:pt x="313769" y="508602"/>
                            <a:pt x="336197" y="479738"/>
                            <a:pt x="344573" y="441981"/>
                          </a:cubicBezTo>
                          <a:cubicBezTo>
                            <a:pt x="363998" y="458467"/>
                            <a:pt x="387645" y="460630"/>
                            <a:pt x="408011" y="449246"/>
                          </a:cubicBezTo>
                          <a:lnTo>
                            <a:pt x="411297" y="446501"/>
                          </a:lnTo>
                          <a:lnTo>
                            <a:pt x="414584" y="449246"/>
                          </a:lnTo>
                          <a:cubicBezTo>
                            <a:pt x="434950" y="460630"/>
                            <a:pt x="458597" y="458467"/>
                            <a:pt x="478022" y="441981"/>
                          </a:cubicBezTo>
                          <a:cubicBezTo>
                            <a:pt x="486397" y="479738"/>
                            <a:pt x="508826" y="508602"/>
                            <a:pt x="536930" y="517797"/>
                          </a:cubicBezTo>
                          <a:cubicBezTo>
                            <a:pt x="570048" y="528632"/>
                            <a:pt x="604612" y="510169"/>
                            <a:pt x="623545" y="471519"/>
                          </a:cubicBezTo>
                          <a:cubicBezTo>
                            <a:pt x="668232" y="508204"/>
                            <a:pt x="726272" y="487584"/>
                            <a:pt x="752208" y="425795"/>
                          </a:cubicBezTo>
                          <a:cubicBezTo>
                            <a:pt x="777685" y="429857"/>
                            <a:pt x="801607" y="408345"/>
                            <a:pt x="808778" y="374913"/>
                          </a:cubicBezTo>
                          <a:cubicBezTo>
                            <a:pt x="813972" y="350726"/>
                            <a:pt x="809380" y="324622"/>
                            <a:pt x="796690" y="306231"/>
                          </a:cubicBezTo>
                          <a:cubicBezTo>
                            <a:pt x="814695" y="291806"/>
                            <a:pt x="824722" y="264123"/>
                            <a:pt x="822215" y="235766"/>
                          </a:cubicBezTo>
                          <a:cubicBezTo>
                            <a:pt x="819275" y="202564"/>
                            <a:pt x="799920" y="176556"/>
                            <a:pt x="775600" y="173134"/>
                          </a:cubicBezTo>
                          <a:cubicBezTo>
                            <a:pt x="775455" y="172579"/>
                            <a:pt x="775298" y="172037"/>
                            <a:pt x="775154" y="171482"/>
                          </a:cubicBezTo>
                          <a:cubicBezTo>
                            <a:pt x="778420" y="138787"/>
                            <a:pt x="770803" y="105813"/>
                            <a:pt x="754389" y="81541"/>
                          </a:cubicBezTo>
                          <a:cubicBezTo>
                            <a:pt x="728454" y="43205"/>
                            <a:pt x="686406" y="34661"/>
                            <a:pt x="653372" y="60993"/>
                          </a:cubicBezTo>
                          <a:lnTo>
                            <a:pt x="653350" y="60959"/>
                          </a:lnTo>
                          <a:lnTo>
                            <a:pt x="633261" y="30055"/>
                          </a:lnTo>
                          <a:cubicBezTo>
                            <a:pt x="608961" y="7148"/>
                            <a:pt x="574501" y="8840"/>
                            <a:pt x="551524" y="39662"/>
                          </a:cubicBezTo>
                          <a:lnTo>
                            <a:pt x="551161" y="39081"/>
                          </a:lnTo>
                          <a:lnTo>
                            <a:pt x="535206" y="13521"/>
                          </a:lnTo>
                          <a:cubicBezTo>
                            <a:pt x="528391" y="6831"/>
                            <a:pt x="520401" y="2362"/>
                            <a:pt x="511838" y="711"/>
                          </a:cubicBezTo>
                          <a:cubicBezTo>
                            <a:pt x="502414" y="-1108"/>
                            <a:pt x="492996" y="609"/>
                            <a:pt x="484490" y="5359"/>
                          </a:cubicBezTo>
                          <a:lnTo>
                            <a:pt x="463254" y="27539"/>
                          </a:lnTo>
                          <a:lnTo>
                            <a:pt x="462620" y="28201"/>
                          </a:lnTo>
                          <a:cubicBezTo>
                            <a:pt x="450128" y="8189"/>
                            <a:pt x="431508" y="-1742"/>
                            <a:pt x="413004" y="39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008" name="グループ化 1007">
                      <a:extLst>
                        <a:ext uri="{FF2B5EF4-FFF2-40B4-BE49-F238E27FC236}">
                          <a16:creationId xmlns:a16="http://schemas.microsoft.com/office/drawing/2014/main" id="{D2740B82-4FA0-4E88-A60A-D9E602BAF90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407904" y="5002894"/>
                      <a:ext cx="719603" cy="214314"/>
                      <a:chOff x="-399263" y="5002894"/>
                      <a:chExt cx="719603" cy="214314"/>
                    </a:xfrm>
                  </p:grpSpPr>
                  <p:sp>
                    <p:nvSpPr>
                      <p:cNvPr id="1020" name="円/楕円 838">
                        <a:extLst>
                          <a:ext uri="{FF2B5EF4-FFF2-40B4-BE49-F238E27FC236}">
                            <a16:creationId xmlns:a16="http://schemas.microsoft.com/office/drawing/2014/main" id="{E144D8BE-B836-4C6C-A449-638FEA74E9E3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-399263" y="5002894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99CC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21" name="円/楕円 839">
                        <a:extLst>
                          <a:ext uri="{FF2B5EF4-FFF2-40B4-BE49-F238E27FC236}">
                            <a16:creationId xmlns:a16="http://schemas.microsoft.com/office/drawing/2014/main" id="{498C7542-8689-472E-90A9-EBA5DD2F47B1}"/>
                          </a:ext>
                        </a:extLst>
                      </p:cNvPr>
                      <p:cNvSpPr/>
                      <p:nvPr/>
                    </p:nvSpPr>
                    <p:spPr>
                      <a:xfrm rot="900000" flipH="1">
                        <a:off x="145405" y="5002895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99CC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009" name="円/楕円 840">
                      <a:extLst>
                        <a:ext uri="{FF2B5EF4-FFF2-40B4-BE49-F238E27FC236}">
                          <a16:creationId xmlns:a16="http://schemas.microsoft.com/office/drawing/2014/main" id="{682370E6-3EDA-45C3-B57C-BE26738296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337625" y="4741122"/>
                      <a:ext cx="579044" cy="709386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0" name="フリーフォーム 1168">
                      <a:extLst>
                        <a:ext uri="{FF2B5EF4-FFF2-40B4-BE49-F238E27FC236}">
                          <a16:creationId xmlns:a16="http://schemas.microsoft.com/office/drawing/2014/main" id="{E0A79AF6-B409-4B09-98F6-622998ECF6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88515" y="5107185"/>
                      <a:ext cx="80824" cy="142045"/>
                    </a:xfrm>
                    <a:custGeom>
                      <a:avLst/>
                      <a:gdLst>
                        <a:gd name="connsiteX0" fmla="*/ 43013 w 140052"/>
                        <a:gd name="connsiteY0" fmla="*/ 0 h 142045"/>
                        <a:gd name="connsiteX1" fmla="*/ 97039 w 140052"/>
                        <a:gd name="connsiteY1" fmla="*/ 0 h 142045"/>
                        <a:gd name="connsiteX2" fmla="*/ 119542 w 140052"/>
                        <a:gd name="connsiteY2" fmla="*/ 22503 h 142045"/>
                        <a:gd name="connsiteX3" fmla="*/ 119542 w 140052"/>
                        <a:gd name="connsiteY3" fmla="*/ 121535 h 142045"/>
                        <a:gd name="connsiteX4" fmla="*/ 20510 w 140052"/>
                        <a:gd name="connsiteY4" fmla="*/ 121535 h 142045"/>
                        <a:gd name="connsiteX5" fmla="*/ 20510 w 140052"/>
                        <a:gd name="connsiteY5" fmla="*/ 22503 h 142045"/>
                        <a:gd name="connsiteX0" fmla="*/ 97039 w 188479"/>
                        <a:gd name="connsiteY0" fmla="*/ 0 h 142045"/>
                        <a:gd name="connsiteX1" fmla="*/ 119542 w 188479"/>
                        <a:gd name="connsiteY1" fmla="*/ 22503 h 142045"/>
                        <a:gd name="connsiteX2" fmla="*/ 119542 w 188479"/>
                        <a:gd name="connsiteY2" fmla="*/ 121535 h 142045"/>
                        <a:gd name="connsiteX3" fmla="*/ 20510 w 188479"/>
                        <a:gd name="connsiteY3" fmla="*/ 121535 h 142045"/>
                        <a:gd name="connsiteX4" fmla="*/ 20510 w 188479"/>
                        <a:gd name="connsiteY4" fmla="*/ 22503 h 142045"/>
                        <a:gd name="connsiteX5" fmla="*/ 43013 w 188479"/>
                        <a:gd name="connsiteY5" fmla="*/ 0 h 142045"/>
                        <a:gd name="connsiteX6" fmla="*/ 188479 w 188479"/>
                        <a:gd name="connsiteY6" fmla="*/ 91440 h 142045"/>
                        <a:gd name="connsiteX0" fmla="*/ 97039 w 140052"/>
                        <a:gd name="connsiteY0" fmla="*/ 0 h 142045"/>
                        <a:gd name="connsiteX1" fmla="*/ 119542 w 140052"/>
                        <a:gd name="connsiteY1" fmla="*/ 22503 h 142045"/>
                        <a:gd name="connsiteX2" fmla="*/ 119542 w 140052"/>
                        <a:gd name="connsiteY2" fmla="*/ 121535 h 142045"/>
                        <a:gd name="connsiteX3" fmla="*/ 20510 w 140052"/>
                        <a:gd name="connsiteY3" fmla="*/ 121535 h 142045"/>
                        <a:gd name="connsiteX4" fmla="*/ 20510 w 140052"/>
                        <a:gd name="connsiteY4" fmla="*/ 22503 h 142045"/>
                        <a:gd name="connsiteX5" fmla="*/ 43013 w 140052"/>
                        <a:gd name="connsiteY5" fmla="*/ 0 h 142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40052" h="142045">
                          <a:moveTo>
                            <a:pt x="97039" y="0"/>
                          </a:moveTo>
                          <a:lnTo>
                            <a:pt x="119542" y="22503"/>
                          </a:lnTo>
                          <a:cubicBezTo>
                            <a:pt x="146889" y="49850"/>
                            <a:pt x="146889" y="94188"/>
                            <a:pt x="119542" y="121535"/>
                          </a:cubicBezTo>
                          <a:cubicBezTo>
                            <a:pt x="92195" y="148882"/>
                            <a:pt x="47857" y="148882"/>
                            <a:pt x="20510" y="121535"/>
                          </a:cubicBezTo>
                          <a:cubicBezTo>
                            <a:pt x="-6837" y="94188"/>
                            <a:pt x="-6837" y="49850"/>
                            <a:pt x="20510" y="22503"/>
                          </a:cubicBezTo>
                          <a:lnTo>
                            <a:pt x="43013" y="0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1" name="フリーフォーム 1169">
                      <a:extLst>
                        <a:ext uri="{FF2B5EF4-FFF2-40B4-BE49-F238E27FC236}">
                          <a16:creationId xmlns:a16="http://schemas.microsoft.com/office/drawing/2014/main" id="{B1931F67-EE61-4F4C-8F4A-9DB5BBF7B488}"/>
                        </a:ext>
                      </a:extLst>
                    </p:cNvPr>
                    <p:cNvSpPr/>
                    <p:nvPr/>
                  </p:nvSpPr>
                  <p:spPr>
                    <a:xfrm rot="10800000" flipH="1" flipV="1">
                      <a:off x="-401005" y="4574314"/>
                      <a:ext cx="705804" cy="395862"/>
                    </a:xfrm>
                    <a:custGeom>
                      <a:avLst/>
                      <a:gdLst>
                        <a:gd name="connsiteX0" fmla="*/ 413004 w 822595"/>
                        <a:gd name="connsiteY0" fmla="*/ 390 h 520862"/>
                        <a:gd name="connsiteX1" fmla="*/ 411297 w 822595"/>
                        <a:gd name="connsiteY1" fmla="*/ 973 h 520862"/>
                        <a:gd name="connsiteX2" fmla="*/ 409591 w 822595"/>
                        <a:gd name="connsiteY2" fmla="*/ 390 h 520862"/>
                        <a:gd name="connsiteX3" fmla="*/ 359975 w 822595"/>
                        <a:gd name="connsiteY3" fmla="*/ 28201 h 520862"/>
                        <a:gd name="connsiteX4" fmla="*/ 359341 w 822595"/>
                        <a:gd name="connsiteY4" fmla="*/ 27539 h 520862"/>
                        <a:gd name="connsiteX5" fmla="*/ 338105 w 822595"/>
                        <a:gd name="connsiteY5" fmla="*/ 5359 h 520862"/>
                        <a:gd name="connsiteX6" fmla="*/ 310757 w 822595"/>
                        <a:gd name="connsiteY6" fmla="*/ 711 h 520862"/>
                        <a:gd name="connsiteX7" fmla="*/ 287389 w 822595"/>
                        <a:gd name="connsiteY7" fmla="*/ 13521 h 520862"/>
                        <a:gd name="connsiteX8" fmla="*/ 271434 w 822595"/>
                        <a:gd name="connsiteY8" fmla="*/ 39081 h 520862"/>
                        <a:gd name="connsiteX9" fmla="*/ 271071 w 822595"/>
                        <a:gd name="connsiteY9" fmla="*/ 39662 h 520862"/>
                        <a:gd name="connsiteX10" fmla="*/ 189334 w 822595"/>
                        <a:gd name="connsiteY10" fmla="*/ 30055 h 520862"/>
                        <a:gd name="connsiteX11" fmla="*/ 169245 w 822595"/>
                        <a:gd name="connsiteY11" fmla="*/ 60959 h 520862"/>
                        <a:gd name="connsiteX12" fmla="*/ 169223 w 822595"/>
                        <a:gd name="connsiteY12" fmla="*/ 60993 h 520862"/>
                        <a:gd name="connsiteX13" fmla="*/ 68206 w 822595"/>
                        <a:gd name="connsiteY13" fmla="*/ 81541 h 520862"/>
                        <a:gd name="connsiteX14" fmla="*/ 47441 w 822595"/>
                        <a:gd name="connsiteY14" fmla="*/ 171482 h 520862"/>
                        <a:gd name="connsiteX15" fmla="*/ 46995 w 822595"/>
                        <a:gd name="connsiteY15" fmla="*/ 173134 h 520862"/>
                        <a:gd name="connsiteX16" fmla="*/ 380 w 822595"/>
                        <a:gd name="connsiteY16" fmla="*/ 235766 h 520862"/>
                        <a:gd name="connsiteX17" fmla="*/ 25905 w 822595"/>
                        <a:gd name="connsiteY17" fmla="*/ 306231 h 520862"/>
                        <a:gd name="connsiteX18" fmla="*/ 13817 w 822595"/>
                        <a:gd name="connsiteY18" fmla="*/ 374913 h 520862"/>
                        <a:gd name="connsiteX19" fmla="*/ 70387 w 822595"/>
                        <a:gd name="connsiteY19" fmla="*/ 425795 h 520862"/>
                        <a:gd name="connsiteX20" fmla="*/ 199050 w 822595"/>
                        <a:gd name="connsiteY20" fmla="*/ 471519 h 520862"/>
                        <a:gd name="connsiteX21" fmla="*/ 285665 w 822595"/>
                        <a:gd name="connsiteY21" fmla="*/ 517797 h 520862"/>
                        <a:gd name="connsiteX22" fmla="*/ 344573 w 822595"/>
                        <a:gd name="connsiteY22" fmla="*/ 441981 h 520862"/>
                        <a:gd name="connsiteX23" fmla="*/ 408011 w 822595"/>
                        <a:gd name="connsiteY23" fmla="*/ 449246 h 520862"/>
                        <a:gd name="connsiteX24" fmla="*/ 411297 w 822595"/>
                        <a:gd name="connsiteY24" fmla="*/ 446501 h 520862"/>
                        <a:gd name="connsiteX25" fmla="*/ 414584 w 822595"/>
                        <a:gd name="connsiteY25" fmla="*/ 449246 h 520862"/>
                        <a:gd name="connsiteX26" fmla="*/ 478022 w 822595"/>
                        <a:gd name="connsiteY26" fmla="*/ 441981 h 520862"/>
                        <a:gd name="connsiteX27" fmla="*/ 536930 w 822595"/>
                        <a:gd name="connsiteY27" fmla="*/ 517797 h 520862"/>
                        <a:gd name="connsiteX28" fmla="*/ 623545 w 822595"/>
                        <a:gd name="connsiteY28" fmla="*/ 471519 h 520862"/>
                        <a:gd name="connsiteX29" fmla="*/ 752208 w 822595"/>
                        <a:gd name="connsiteY29" fmla="*/ 425795 h 520862"/>
                        <a:gd name="connsiteX30" fmla="*/ 808778 w 822595"/>
                        <a:gd name="connsiteY30" fmla="*/ 374913 h 520862"/>
                        <a:gd name="connsiteX31" fmla="*/ 796690 w 822595"/>
                        <a:gd name="connsiteY31" fmla="*/ 306231 h 520862"/>
                        <a:gd name="connsiteX32" fmla="*/ 822215 w 822595"/>
                        <a:gd name="connsiteY32" fmla="*/ 235766 h 520862"/>
                        <a:gd name="connsiteX33" fmla="*/ 775600 w 822595"/>
                        <a:gd name="connsiteY33" fmla="*/ 173134 h 520862"/>
                        <a:gd name="connsiteX34" fmla="*/ 775154 w 822595"/>
                        <a:gd name="connsiteY34" fmla="*/ 171482 h 520862"/>
                        <a:gd name="connsiteX35" fmla="*/ 754389 w 822595"/>
                        <a:gd name="connsiteY35" fmla="*/ 81541 h 520862"/>
                        <a:gd name="connsiteX36" fmla="*/ 653372 w 822595"/>
                        <a:gd name="connsiteY36" fmla="*/ 60993 h 520862"/>
                        <a:gd name="connsiteX37" fmla="*/ 653350 w 822595"/>
                        <a:gd name="connsiteY37" fmla="*/ 60959 h 520862"/>
                        <a:gd name="connsiteX38" fmla="*/ 633261 w 822595"/>
                        <a:gd name="connsiteY38" fmla="*/ 30055 h 520862"/>
                        <a:gd name="connsiteX39" fmla="*/ 551524 w 822595"/>
                        <a:gd name="connsiteY39" fmla="*/ 39662 h 520862"/>
                        <a:gd name="connsiteX40" fmla="*/ 551161 w 822595"/>
                        <a:gd name="connsiteY40" fmla="*/ 39081 h 520862"/>
                        <a:gd name="connsiteX41" fmla="*/ 535206 w 822595"/>
                        <a:gd name="connsiteY41" fmla="*/ 13521 h 520862"/>
                        <a:gd name="connsiteX42" fmla="*/ 511838 w 822595"/>
                        <a:gd name="connsiteY42" fmla="*/ 711 h 520862"/>
                        <a:gd name="connsiteX43" fmla="*/ 484490 w 822595"/>
                        <a:gd name="connsiteY43" fmla="*/ 5359 h 520862"/>
                        <a:gd name="connsiteX44" fmla="*/ 463254 w 822595"/>
                        <a:gd name="connsiteY44" fmla="*/ 27539 h 520862"/>
                        <a:gd name="connsiteX45" fmla="*/ 462620 w 822595"/>
                        <a:gd name="connsiteY45" fmla="*/ 28201 h 520862"/>
                        <a:gd name="connsiteX46" fmla="*/ 413004 w 822595"/>
                        <a:gd name="connsiteY46" fmla="*/ 390 h 520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</a:cxnLst>
                      <a:rect l="l" t="t" r="r" b="b"/>
                      <a:pathLst>
                        <a:path w="822595" h="520862">
                          <a:moveTo>
                            <a:pt x="413004" y="390"/>
                          </a:moveTo>
                          <a:lnTo>
                            <a:pt x="411297" y="973"/>
                          </a:lnTo>
                          <a:lnTo>
                            <a:pt x="409591" y="390"/>
                          </a:lnTo>
                          <a:cubicBezTo>
                            <a:pt x="391087" y="-1742"/>
                            <a:pt x="372467" y="8189"/>
                            <a:pt x="359975" y="28201"/>
                          </a:cubicBezTo>
                          <a:lnTo>
                            <a:pt x="359341" y="27539"/>
                          </a:lnTo>
                          <a:lnTo>
                            <a:pt x="338105" y="5359"/>
                          </a:lnTo>
                          <a:cubicBezTo>
                            <a:pt x="329599" y="609"/>
                            <a:pt x="320181" y="-1108"/>
                            <a:pt x="310757" y="711"/>
                          </a:cubicBezTo>
                          <a:cubicBezTo>
                            <a:pt x="302194" y="2362"/>
                            <a:pt x="294204" y="6831"/>
                            <a:pt x="287389" y="13521"/>
                          </a:cubicBezTo>
                          <a:lnTo>
                            <a:pt x="271434" y="39081"/>
                          </a:lnTo>
                          <a:lnTo>
                            <a:pt x="271071" y="39662"/>
                          </a:lnTo>
                          <a:cubicBezTo>
                            <a:pt x="248094" y="8840"/>
                            <a:pt x="213634" y="7148"/>
                            <a:pt x="189334" y="30055"/>
                          </a:cubicBezTo>
                          <a:lnTo>
                            <a:pt x="169245" y="60959"/>
                          </a:lnTo>
                          <a:lnTo>
                            <a:pt x="169223" y="60993"/>
                          </a:lnTo>
                          <a:cubicBezTo>
                            <a:pt x="136189" y="34661"/>
                            <a:pt x="94141" y="43205"/>
                            <a:pt x="68206" y="81541"/>
                          </a:cubicBezTo>
                          <a:cubicBezTo>
                            <a:pt x="51792" y="105813"/>
                            <a:pt x="44175" y="138787"/>
                            <a:pt x="47441" y="171482"/>
                          </a:cubicBezTo>
                          <a:cubicBezTo>
                            <a:pt x="47297" y="172037"/>
                            <a:pt x="47140" y="172579"/>
                            <a:pt x="46995" y="173134"/>
                          </a:cubicBezTo>
                          <a:cubicBezTo>
                            <a:pt x="22675" y="176556"/>
                            <a:pt x="3320" y="202564"/>
                            <a:pt x="380" y="235766"/>
                          </a:cubicBezTo>
                          <a:cubicBezTo>
                            <a:pt x="-2127" y="264123"/>
                            <a:pt x="7900" y="291806"/>
                            <a:pt x="25905" y="306231"/>
                          </a:cubicBezTo>
                          <a:cubicBezTo>
                            <a:pt x="13215" y="324622"/>
                            <a:pt x="8623" y="350726"/>
                            <a:pt x="13817" y="374913"/>
                          </a:cubicBezTo>
                          <a:cubicBezTo>
                            <a:pt x="20988" y="408345"/>
                            <a:pt x="44910" y="429857"/>
                            <a:pt x="70387" y="425795"/>
                          </a:cubicBezTo>
                          <a:cubicBezTo>
                            <a:pt x="96323" y="487584"/>
                            <a:pt x="154363" y="508204"/>
                            <a:pt x="199050" y="471519"/>
                          </a:cubicBezTo>
                          <a:cubicBezTo>
                            <a:pt x="217983" y="510169"/>
                            <a:pt x="252547" y="528632"/>
                            <a:pt x="285665" y="517797"/>
                          </a:cubicBezTo>
                          <a:cubicBezTo>
                            <a:pt x="313769" y="508602"/>
                            <a:pt x="336197" y="479738"/>
                            <a:pt x="344573" y="441981"/>
                          </a:cubicBezTo>
                          <a:cubicBezTo>
                            <a:pt x="363998" y="458467"/>
                            <a:pt x="387645" y="460630"/>
                            <a:pt x="408011" y="449246"/>
                          </a:cubicBezTo>
                          <a:lnTo>
                            <a:pt x="411297" y="446501"/>
                          </a:lnTo>
                          <a:lnTo>
                            <a:pt x="414584" y="449246"/>
                          </a:lnTo>
                          <a:cubicBezTo>
                            <a:pt x="434950" y="460630"/>
                            <a:pt x="458597" y="458467"/>
                            <a:pt x="478022" y="441981"/>
                          </a:cubicBezTo>
                          <a:cubicBezTo>
                            <a:pt x="486397" y="479738"/>
                            <a:pt x="508826" y="508602"/>
                            <a:pt x="536930" y="517797"/>
                          </a:cubicBezTo>
                          <a:cubicBezTo>
                            <a:pt x="570048" y="528632"/>
                            <a:pt x="604612" y="510169"/>
                            <a:pt x="623545" y="471519"/>
                          </a:cubicBezTo>
                          <a:cubicBezTo>
                            <a:pt x="668232" y="508204"/>
                            <a:pt x="726272" y="487584"/>
                            <a:pt x="752208" y="425795"/>
                          </a:cubicBezTo>
                          <a:cubicBezTo>
                            <a:pt x="777685" y="429857"/>
                            <a:pt x="801607" y="408345"/>
                            <a:pt x="808778" y="374913"/>
                          </a:cubicBezTo>
                          <a:cubicBezTo>
                            <a:pt x="813972" y="350726"/>
                            <a:pt x="809380" y="324622"/>
                            <a:pt x="796690" y="306231"/>
                          </a:cubicBezTo>
                          <a:cubicBezTo>
                            <a:pt x="814695" y="291806"/>
                            <a:pt x="824722" y="264123"/>
                            <a:pt x="822215" y="235766"/>
                          </a:cubicBezTo>
                          <a:cubicBezTo>
                            <a:pt x="819275" y="202564"/>
                            <a:pt x="799920" y="176556"/>
                            <a:pt x="775600" y="173134"/>
                          </a:cubicBezTo>
                          <a:cubicBezTo>
                            <a:pt x="775455" y="172579"/>
                            <a:pt x="775298" y="172037"/>
                            <a:pt x="775154" y="171482"/>
                          </a:cubicBezTo>
                          <a:cubicBezTo>
                            <a:pt x="778420" y="138787"/>
                            <a:pt x="770803" y="105813"/>
                            <a:pt x="754389" y="81541"/>
                          </a:cubicBezTo>
                          <a:cubicBezTo>
                            <a:pt x="728454" y="43205"/>
                            <a:pt x="686406" y="34661"/>
                            <a:pt x="653372" y="60993"/>
                          </a:cubicBezTo>
                          <a:lnTo>
                            <a:pt x="653350" y="60959"/>
                          </a:lnTo>
                          <a:lnTo>
                            <a:pt x="633261" y="30055"/>
                          </a:lnTo>
                          <a:cubicBezTo>
                            <a:pt x="608961" y="7148"/>
                            <a:pt x="574501" y="8840"/>
                            <a:pt x="551524" y="39662"/>
                          </a:cubicBezTo>
                          <a:lnTo>
                            <a:pt x="551161" y="39081"/>
                          </a:lnTo>
                          <a:lnTo>
                            <a:pt x="535206" y="13521"/>
                          </a:lnTo>
                          <a:cubicBezTo>
                            <a:pt x="528391" y="6831"/>
                            <a:pt x="520401" y="2362"/>
                            <a:pt x="511838" y="711"/>
                          </a:cubicBezTo>
                          <a:cubicBezTo>
                            <a:pt x="502414" y="-1108"/>
                            <a:pt x="492996" y="609"/>
                            <a:pt x="484490" y="5359"/>
                          </a:cubicBezTo>
                          <a:lnTo>
                            <a:pt x="463254" y="27539"/>
                          </a:lnTo>
                          <a:lnTo>
                            <a:pt x="462620" y="28201"/>
                          </a:lnTo>
                          <a:cubicBezTo>
                            <a:pt x="450128" y="8189"/>
                            <a:pt x="431508" y="-1742"/>
                            <a:pt x="413004" y="39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012" name="グループ化 1011">
                      <a:extLst>
                        <a:ext uri="{FF2B5EF4-FFF2-40B4-BE49-F238E27FC236}">
                          <a16:creationId xmlns:a16="http://schemas.microsoft.com/office/drawing/2014/main" id="{13180CE4-B1A8-4B92-B990-A6F654C6B9E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305013" y="4932818"/>
                      <a:ext cx="513820" cy="240284"/>
                      <a:chOff x="-298046" y="4932818"/>
                      <a:chExt cx="513820" cy="240284"/>
                    </a:xfrm>
                  </p:grpSpPr>
                  <p:sp>
                    <p:nvSpPr>
                      <p:cNvPr id="1014" name="楕円 14">
                        <a:extLst>
                          <a:ext uri="{FF2B5EF4-FFF2-40B4-BE49-F238E27FC236}">
                            <a16:creationId xmlns:a16="http://schemas.microsoft.com/office/drawing/2014/main" id="{BB567EAE-C1FE-4190-B60A-0A2795E49A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88848" y="4994556"/>
                        <a:ext cx="178546" cy="178546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15" name="楕円 562">
                        <a:extLst>
                          <a:ext uri="{FF2B5EF4-FFF2-40B4-BE49-F238E27FC236}">
                            <a16:creationId xmlns:a16="http://schemas.microsoft.com/office/drawing/2014/main" id="{728FF55E-B351-4381-8132-345AEA0D236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3100" y="5030304"/>
                        <a:ext cx="107050" cy="10705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16" name="楕円 563">
                        <a:extLst>
                          <a:ext uri="{FF2B5EF4-FFF2-40B4-BE49-F238E27FC236}">
                            <a16:creationId xmlns:a16="http://schemas.microsoft.com/office/drawing/2014/main" id="{45435F36-3E2F-43C2-857F-E24F9072D44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827" y="4994556"/>
                        <a:ext cx="178546" cy="178546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17" name="楕円 564">
                        <a:extLst>
                          <a:ext uri="{FF2B5EF4-FFF2-40B4-BE49-F238E27FC236}">
                            <a16:creationId xmlns:a16="http://schemas.microsoft.com/office/drawing/2014/main" id="{12A41EFD-49FC-4458-9687-DC53AD86A9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7575" y="5030304"/>
                        <a:ext cx="107050" cy="10705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18" name="フリーフォーム 1176">
                        <a:extLst>
                          <a:ext uri="{FF2B5EF4-FFF2-40B4-BE49-F238E27FC236}">
                            <a16:creationId xmlns:a16="http://schemas.microsoft.com/office/drawing/2014/main" id="{CCBAE413-F690-4F64-95C4-6CAE8C2C7B3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98046" y="4932818"/>
                        <a:ext cx="193145" cy="74716"/>
                      </a:xfrm>
                      <a:custGeom>
                        <a:avLst/>
                        <a:gdLst>
                          <a:gd name="connsiteX0" fmla="*/ 286361 w 576111"/>
                          <a:gd name="connsiteY0" fmla="*/ 18 h 222862"/>
                          <a:gd name="connsiteX1" fmla="*/ 576111 w 576111"/>
                          <a:gd name="connsiteY1" fmla="*/ 159735 h 222862"/>
                          <a:gd name="connsiteX2" fmla="*/ 480263 w 576111"/>
                          <a:gd name="connsiteY2" fmla="*/ 218872 h 222862"/>
                          <a:gd name="connsiteX3" fmla="*/ 287533 w 576111"/>
                          <a:gd name="connsiteY3" fmla="*/ 112635 h 222862"/>
                          <a:gd name="connsiteX4" fmla="*/ 97057 w 576111"/>
                          <a:gd name="connsiteY4" fmla="*/ 222862 h 222862"/>
                          <a:gd name="connsiteX5" fmla="*/ 0 w 576111"/>
                          <a:gd name="connsiteY5" fmla="*/ 165734 h 222862"/>
                          <a:gd name="connsiteX6" fmla="*/ 286361 w 576111"/>
                          <a:gd name="connsiteY6" fmla="*/ 18 h 2228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76111" h="222862">
                            <a:moveTo>
                              <a:pt x="286361" y="18"/>
                            </a:moveTo>
                            <a:cubicBezTo>
                              <a:pt x="404263" y="-1210"/>
                              <a:pt x="514199" y="59390"/>
                              <a:pt x="576111" y="159735"/>
                            </a:cubicBezTo>
                            <a:lnTo>
                              <a:pt x="480263" y="218872"/>
                            </a:lnTo>
                            <a:cubicBezTo>
                              <a:pt x="439081" y="152126"/>
                              <a:pt x="365957" y="111818"/>
                              <a:pt x="287533" y="112635"/>
                            </a:cubicBezTo>
                            <a:cubicBezTo>
                              <a:pt x="209110" y="113452"/>
                              <a:pt x="136840" y="155274"/>
                              <a:pt x="97057" y="222862"/>
                            </a:cubicBezTo>
                            <a:lnTo>
                              <a:pt x="0" y="165734"/>
                            </a:lnTo>
                            <a:cubicBezTo>
                              <a:pt x="59809" y="64121"/>
                              <a:pt x="168460" y="1246"/>
                              <a:pt x="286361" y="18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19" name="フリーフォーム 1177">
                        <a:extLst>
                          <a:ext uri="{FF2B5EF4-FFF2-40B4-BE49-F238E27FC236}">
                            <a16:creationId xmlns:a16="http://schemas.microsoft.com/office/drawing/2014/main" id="{A214E330-7B7C-47F5-B884-ED3BBEE4229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629" y="4932818"/>
                        <a:ext cx="193145" cy="74716"/>
                      </a:xfrm>
                      <a:custGeom>
                        <a:avLst/>
                        <a:gdLst>
                          <a:gd name="connsiteX0" fmla="*/ 286361 w 576111"/>
                          <a:gd name="connsiteY0" fmla="*/ 18 h 222862"/>
                          <a:gd name="connsiteX1" fmla="*/ 576111 w 576111"/>
                          <a:gd name="connsiteY1" fmla="*/ 159735 h 222862"/>
                          <a:gd name="connsiteX2" fmla="*/ 480263 w 576111"/>
                          <a:gd name="connsiteY2" fmla="*/ 218872 h 222862"/>
                          <a:gd name="connsiteX3" fmla="*/ 287533 w 576111"/>
                          <a:gd name="connsiteY3" fmla="*/ 112635 h 222862"/>
                          <a:gd name="connsiteX4" fmla="*/ 97057 w 576111"/>
                          <a:gd name="connsiteY4" fmla="*/ 222862 h 222862"/>
                          <a:gd name="connsiteX5" fmla="*/ 0 w 576111"/>
                          <a:gd name="connsiteY5" fmla="*/ 165734 h 222862"/>
                          <a:gd name="connsiteX6" fmla="*/ 286361 w 576111"/>
                          <a:gd name="connsiteY6" fmla="*/ 18 h 2228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76111" h="222862">
                            <a:moveTo>
                              <a:pt x="286361" y="18"/>
                            </a:moveTo>
                            <a:cubicBezTo>
                              <a:pt x="404263" y="-1210"/>
                              <a:pt x="514199" y="59390"/>
                              <a:pt x="576111" y="159735"/>
                            </a:cubicBezTo>
                            <a:lnTo>
                              <a:pt x="480263" y="218872"/>
                            </a:lnTo>
                            <a:cubicBezTo>
                              <a:pt x="439081" y="152126"/>
                              <a:pt x="365957" y="111818"/>
                              <a:pt x="287533" y="112635"/>
                            </a:cubicBezTo>
                            <a:cubicBezTo>
                              <a:pt x="209110" y="113452"/>
                              <a:pt x="136840" y="155274"/>
                              <a:pt x="97057" y="222862"/>
                            </a:cubicBezTo>
                            <a:lnTo>
                              <a:pt x="0" y="165734"/>
                            </a:lnTo>
                            <a:cubicBezTo>
                              <a:pt x="59809" y="64121"/>
                              <a:pt x="168460" y="1246"/>
                              <a:pt x="286361" y="18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013" name="円/楕円 4">
                      <a:extLst>
                        <a:ext uri="{FF2B5EF4-FFF2-40B4-BE49-F238E27FC236}">
                          <a16:creationId xmlns:a16="http://schemas.microsoft.com/office/drawing/2014/main" id="{EDCF4A15-AAA6-4A77-9A9C-7E007D2FD5D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2388" y="5314343"/>
                      <a:ext cx="268570" cy="6531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06" name="フリーフォーム: 図形 1005">
                    <a:extLst>
                      <a:ext uri="{FF2B5EF4-FFF2-40B4-BE49-F238E27FC236}">
                        <a16:creationId xmlns:a16="http://schemas.microsoft.com/office/drawing/2014/main" id="{98325C8E-CF55-4C5E-839F-0673D8F7564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380701" y="5340834"/>
                    <a:ext cx="188906" cy="543538"/>
                  </a:xfrm>
                  <a:custGeom>
                    <a:avLst/>
                    <a:gdLst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581314 w 1162629"/>
                      <a:gd name="connsiteY18" fmla="*/ 1132742 h 1132742"/>
                      <a:gd name="connsiteX19" fmla="*/ 181264 w 1162629"/>
                      <a:gd name="connsiteY19" fmla="*/ 1132742 h 1132742"/>
                      <a:gd name="connsiteX20" fmla="*/ 0 w 1162629"/>
                      <a:gd name="connsiteY20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581314 w 1162629"/>
                      <a:gd name="connsiteY18" fmla="*/ 1132742 h 1132742"/>
                      <a:gd name="connsiteX19" fmla="*/ 357245 w 1162629"/>
                      <a:gd name="connsiteY19" fmla="*/ 1127778 h 1132742"/>
                      <a:gd name="connsiteX20" fmla="*/ 0 w 1162629"/>
                      <a:gd name="connsiteY20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357245 w 1162629"/>
                      <a:gd name="connsiteY18" fmla="*/ 1127778 h 1132742"/>
                      <a:gd name="connsiteX19" fmla="*/ 0 w 1162629"/>
                      <a:gd name="connsiteY19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1162629 w 1162629"/>
                      <a:gd name="connsiteY10" fmla="*/ 181264 h 1132742"/>
                      <a:gd name="connsiteX11" fmla="*/ 1162629 w 1162629"/>
                      <a:gd name="connsiteY11" fmla="*/ 951478 h 1132742"/>
                      <a:gd name="connsiteX12" fmla="*/ 981365 w 1162629"/>
                      <a:gd name="connsiteY12" fmla="*/ 1132742 h 1132742"/>
                      <a:gd name="connsiteX13" fmla="*/ 800101 w 1162629"/>
                      <a:gd name="connsiteY13" fmla="*/ 951478 h 1132742"/>
                      <a:gd name="connsiteX14" fmla="*/ 800101 w 1162629"/>
                      <a:gd name="connsiteY14" fmla="*/ 362528 h 1132742"/>
                      <a:gd name="connsiteX15" fmla="*/ 762578 w 1162629"/>
                      <a:gd name="connsiteY15" fmla="*/ 362528 h 1132742"/>
                      <a:gd name="connsiteX16" fmla="*/ 762578 w 1162629"/>
                      <a:gd name="connsiteY16" fmla="*/ 951478 h 1132742"/>
                      <a:gd name="connsiteX17" fmla="*/ 357245 w 1162629"/>
                      <a:gd name="connsiteY17" fmla="*/ 1127778 h 1132742"/>
                      <a:gd name="connsiteX18" fmla="*/ 0 w 1162629"/>
                      <a:gd name="connsiteY18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1162629 w 1162629"/>
                      <a:gd name="connsiteY9" fmla="*/ 181264 h 1132742"/>
                      <a:gd name="connsiteX10" fmla="*/ 1162629 w 1162629"/>
                      <a:gd name="connsiteY10" fmla="*/ 951478 h 1132742"/>
                      <a:gd name="connsiteX11" fmla="*/ 981365 w 1162629"/>
                      <a:gd name="connsiteY11" fmla="*/ 1132742 h 1132742"/>
                      <a:gd name="connsiteX12" fmla="*/ 800101 w 1162629"/>
                      <a:gd name="connsiteY12" fmla="*/ 951478 h 1132742"/>
                      <a:gd name="connsiteX13" fmla="*/ 800101 w 1162629"/>
                      <a:gd name="connsiteY13" fmla="*/ 362528 h 1132742"/>
                      <a:gd name="connsiteX14" fmla="*/ 762578 w 1162629"/>
                      <a:gd name="connsiteY14" fmla="*/ 362528 h 1132742"/>
                      <a:gd name="connsiteX15" fmla="*/ 762578 w 1162629"/>
                      <a:gd name="connsiteY15" fmla="*/ 951478 h 1132742"/>
                      <a:gd name="connsiteX16" fmla="*/ 357245 w 1162629"/>
                      <a:gd name="connsiteY16" fmla="*/ 1127778 h 1132742"/>
                      <a:gd name="connsiteX17" fmla="*/ 0 w 1162629"/>
                      <a:gd name="connsiteY17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797292 w 1162629"/>
                      <a:gd name="connsiteY7" fmla="*/ 9924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797292 w 1162629"/>
                      <a:gd name="connsiteY7" fmla="*/ 9924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3423"/>
                      <a:gd name="connsiteY0" fmla="*/ 951478 h 1132742"/>
                      <a:gd name="connsiteX1" fmla="*/ 0 w 1163423"/>
                      <a:gd name="connsiteY1" fmla="*/ 181264 h 1132742"/>
                      <a:gd name="connsiteX2" fmla="*/ 181264 w 1163423"/>
                      <a:gd name="connsiteY2" fmla="*/ 0 h 1132742"/>
                      <a:gd name="connsiteX3" fmla="*/ 362528 w 1163423"/>
                      <a:gd name="connsiteY3" fmla="*/ 181264 h 1132742"/>
                      <a:gd name="connsiteX4" fmla="*/ 362528 w 1163423"/>
                      <a:gd name="connsiteY4" fmla="*/ 770214 h 1132742"/>
                      <a:gd name="connsiteX5" fmla="*/ 400050 w 1163423"/>
                      <a:gd name="connsiteY5" fmla="*/ 770214 h 1132742"/>
                      <a:gd name="connsiteX6" fmla="*/ 400050 w 1163423"/>
                      <a:gd name="connsiteY6" fmla="*/ 181264 h 1132742"/>
                      <a:gd name="connsiteX7" fmla="*/ 797292 w 1163423"/>
                      <a:gd name="connsiteY7" fmla="*/ 9924 h 1132742"/>
                      <a:gd name="connsiteX8" fmla="*/ 1162629 w 1163423"/>
                      <a:gd name="connsiteY8" fmla="*/ 181264 h 1132742"/>
                      <a:gd name="connsiteX9" fmla="*/ 1162629 w 1163423"/>
                      <a:gd name="connsiteY9" fmla="*/ 951478 h 1132742"/>
                      <a:gd name="connsiteX10" fmla="*/ 981365 w 1163423"/>
                      <a:gd name="connsiteY10" fmla="*/ 1132742 h 1132742"/>
                      <a:gd name="connsiteX11" fmla="*/ 800101 w 1163423"/>
                      <a:gd name="connsiteY11" fmla="*/ 951478 h 1132742"/>
                      <a:gd name="connsiteX12" fmla="*/ 800101 w 1163423"/>
                      <a:gd name="connsiteY12" fmla="*/ 362528 h 1132742"/>
                      <a:gd name="connsiteX13" fmla="*/ 762578 w 1163423"/>
                      <a:gd name="connsiteY13" fmla="*/ 362528 h 1132742"/>
                      <a:gd name="connsiteX14" fmla="*/ 762578 w 1163423"/>
                      <a:gd name="connsiteY14" fmla="*/ 951478 h 1132742"/>
                      <a:gd name="connsiteX15" fmla="*/ 357245 w 1163423"/>
                      <a:gd name="connsiteY15" fmla="*/ 1127778 h 1132742"/>
                      <a:gd name="connsiteX16" fmla="*/ 0 w 1163423"/>
                      <a:gd name="connsiteY16" fmla="*/ 951478 h 1132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163423" h="1132742">
                        <a:moveTo>
                          <a:pt x="0" y="951478"/>
                        </a:moveTo>
                        <a:lnTo>
                          <a:pt x="0" y="181264"/>
                        </a:lnTo>
                        <a:cubicBezTo>
                          <a:pt x="0" y="81155"/>
                          <a:pt x="81155" y="0"/>
                          <a:pt x="181264" y="0"/>
                        </a:cubicBezTo>
                        <a:cubicBezTo>
                          <a:pt x="281373" y="0"/>
                          <a:pt x="362528" y="81155"/>
                          <a:pt x="362528" y="181264"/>
                        </a:cubicBezTo>
                        <a:lnTo>
                          <a:pt x="362528" y="770214"/>
                        </a:lnTo>
                        <a:lnTo>
                          <a:pt x="400050" y="770214"/>
                        </a:lnTo>
                        <a:lnTo>
                          <a:pt x="400050" y="181264"/>
                        </a:lnTo>
                        <a:cubicBezTo>
                          <a:pt x="400050" y="81155"/>
                          <a:pt x="637188" y="9924"/>
                          <a:pt x="797292" y="9924"/>
                        </a:cubicBezTo>
                        <a:cubicBezTo>
                          <a:pt x="957396" y="9924"/>
                          <a:pt x="1160839" y="104301"/>
                          <a:pt x="1162629" y="181264"/>
                        </a:cubicBezTo>
                        <a:cubicBezTo>
                          <a:pt x="1164419" y="258227"/>
                          <a:pt x="1162629" y="694740"/>
                          <a:pt x="1162629" y="951478"/>
                        </a:cubicBezTo>
                        <a:cubicBezTo>
                          <a:pt x="1162629" y="1051587"/>
                          <a:pt x="1081474" y="1132742"/>
                          <a:pt x="981365" y="1132742"/>
                        </a:cubicBezTo>
                        <a:cubicBezTo>
                          <a:pt x="881256" y="1132742"/>
                          <a:pt x="800101" y="1051587"/>
                          <a:pt x="800101" y="951478"/>
                        </a:cubicBezTo>
                        <a:lnTo>
                          <a:pt x="800101" y="362528"/>
                        </a:lnTo>
                        <a:lnTo>
                          <a:pt x="762578" y="362528"/>
                        </a:lnTo>
                        <a:lnTo>
                          <a:pt x="762578" y="951478"/>
                        </a:lnTo>
                        <a:cubicBezTo>
                          <a:pt x="695023" y="1079020"/>
                          <a:pt x="484341" y="1127778"/>
                          <a:pt x="357245" y="1127778"/>
                        </a:cubicBezTo>
                        <a:cubicBezTo>
                          <a:pt x="257136" y="1127778"/>
                          <a:pt x="0" y="1051587"/>
                          <a:pt x="0" y="95147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90" name="グループ化 989">
                <a:extLst>
                  <a:ext uri="{FF2B5EF4-FFF2-40B4-BE49-F238E27FC236}">
                    <a16:creationId xmlns:a16="http://schemas.microsoft.com/office/drawing/2014/main" id="{4240B1BD-9201-4B88-AF8C-EE8061814956}"/>
                  </a:ext>
                </a:extLst>
              </p:cNvPr>
              <p:cNvGrpSpPr/>
              <p:nvPr/>
            </p:nvGrpSpPr>
            <p:grpSpPr>
              <a:xfrm>
                <a:off x="662423" y="1492823"/>
                <a:ext cx="1063804" cy="497725"/>
                <a:chOff x="662423" y="3416873"/>
                <a:chExt cx="1063804" cy="497725"/>
              </a:xfrm>
            </p:grpSpPr>
            <p:grpSp>
              <p:nvGrpSpPr>
                <p:cNvPr id="991" name="グループ化 990">
                  <a:extLst>
                    <a:ext uri="{FF2B5EF4-FFF2-40B4-BE49-F238E27FC236}">
                      <a16:creationId xmlns:a16="http://schemas.microsoft.com/office/drawing/2014/main" id="{4F5855E6-E11A-486A-B98F-FA8EAEEA6097}"/>
                    </a:ext>
                  </a:extLst>
                </p:cNvPr>
                <p:cNvGrpSpPr/>
                <p:nvPr/>
              </p:nvGrpSpPr>
              <p:grpSpPr>
                <a:xfrm>
                  <a:off x="15387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1001" name="フリーフォーム: 図形 1000">
                    <a:extLst>
                      <a:ext uri="{FF2B5EF4-FFF2-40B4-BE49-F238E27FC236}">
                        <a16:creationId xmlns:a16="http://schemas.microsoft.com/office/drawing/2014/main" id="{4685B0A3-DC6D-4D6B-8313-3B292CB2B6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2" name="フリーフォーム: 図形 1001">
                    <a:extLst>
                      <a:ext uri="{FF2B5EF4-FFF2-40B4-BE49-F238E27FC236}">
                        <a16:creationId xmlns:a16="http://schemas.microsoft.com/office/drawing/2014/main" id="{954F2347-745C-4814-BE5E-10EBE21C8F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92" name="グループ化 991">
                  <a:extLst>
                    <a:ext uri="{FF2B5EF4-FFF2-40B4-BE49-F238E27FC236}">
                      <a16:creationId xmlns:a16="http://schemas.microsoft.com/office/drawing/2014/main" id="{096D648A-7815-4ED5-88B9-2EEAF286C4A1}"/>
                    </a:ext>
                  </a:extLst>
                </p:cNvPr>
                <p:cNvGrpSpPr/>
                <p:nvPr/>
              </p:nvGrpSpPr>
              <p:grpSpPr>
                <a:xfrm>
                  <a:off x="6624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99" name="フリーフォーム: 図形 998">
                    <a:extLst>
                      <a:ext uri="{FF2B5EF4-FFF2-40B4-BE49-F238E27FC236}">
                        <a16:creationId xmlns:a16="http://schemas.microsoft.com/office/drawing/2014/main" id="{6654ACF7-2F2A-4EF2-A848-DD17E71A22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0" name="フリーフォーム: 図形 999">
                    <a:extLst>
                      <a:ext uri="{FF2B5EF4-FFF2-40B4-BE49-F238E27FC236}">
                        <a16:creationId xmlns:a16="http://schemas.microsoft.com/office/drawing/2014/main" id="{52766C74-CF9B-47DB-8CD7-50C6C7AE54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93" name="グループ化 992">
                  <a:extLst>
                    <a:ext uri="{FF2B5EF4-FFF2-40B4-BE49-F238E27FC236}">
                      <a16:creationId xmlns:a16="http://schemas.microsoft.com/office/drawing/2014/main" id="{C648ADB8-7576-42B5-99AE-6E1A96163E9E}"/>
                    </a:ext>
                  </a:extLst>
                </p:cNvPr>
                <p:cNvGrpSpPr/>
                <p:nvPr/>
              </p:nvGrpSpPr>
              <p:grpSpPr>
                <a:xfrm>
                  <a:off x="1329173" y="36200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97" name="フリーフォーム: 図形 996">
                    <a:extLst>
                      <a:ext uri="{FF2B5EF4-FFF2-40B4-BE49-F238E27FC236}">
                        <a16:creationId xmlns:a16="http://schemas.microsoft.com/office/drawing/2014/main" id="{B21B5499-4793-4483-8F7A-F7E4D325A7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8" name="フリーフォーム: 図形 997">
                    <a:extLst>
                      <a:ext uri="{FF2B5EF4-FFF2-40B4-BE49-F238E27FC236}">
                        <a16:creationId xmlns:a16="http://schemas.microsoft.com/office/drawing/2014/main" id="{086265A2-23BA-4DD8-B260-93C9B5CCFA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94" name="グループ化 993">
                  <a:extLst>
                    <a:ext uri="{FF2B5EF4-FFF2-40B4-BE49-F238E27FC236}">
                      <a16:creationId xmlns:a16="http://schemas.microsoft.com/office/drawing/2014/main" id="{177E5523-2F23-4A0F-B734-1A6CD4292D5F}"/>
                    </a:ext>
                  </a:extLst>
                </p:cNvPr>
                <p:cNvGrpSpPr/>
                <p:nvPr/>
              </p:nvGrpSpPr>
              <p:grpSpPr>
                <a:xfrm>
                  <a:off x="897373" y="365182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95" name="フリーフォーム: 図形 994">
                    <a:extLst>
                      <a:ext uri="{FF2B5EF4-FFF2-40B4-BE49-F238E27FC236}">
                        <a16:creationId xmlns:a16="http://schemas.microsoft.com/office/drawing/2014/main" id="{00F45A87-A2B8-4E8F-BA96-A47614EFA3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6" name="フリーフォーム: 図形 995">
                    <a:extLst>
                      <a:ext uri="{FF2B5EF4-FFF2-40B4-BE49-F238E27FC236}">
                        <a16:creationId xmlns:a16="http://schemas.microsoft.com/office/drawing/2014/main" id="{B4BCA17B-B27C-414E-BC52-B5F0AC4B30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985" name="楕円 1">
              <a:extLst>
                <a:ext uri="{FF2B5EF4-FFF2-40B4-BE49-F238E27FC236}">
                  <a16:creationId xmlns:a16="http://schemas.microsoft.com/office/drawing/2014/main" id="{66D83B8F-F32F-4F51-B2F4-F72EA71DC45D}"/>
                </a:ext>
              </a:extLst>
            </p:cNvPr>
            <p:cNvSpPr/>
            <p:nvPr/>
          </p:nvSpPr>
          <p:spPr bwMode="auto">
            <a:xfrm>
              <a:off x="1374233" y="1293159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" name="楕円 1">
              <a:extLst>
                <a:ext uri="{FF2B5EF4-FFF2-40B4-BE49-F238E27FC236}">
                  <a16:creationId xmlns:a16="http://schemas.microsoft.com/office/drawing/2014/main" id="{5AA8C8EE-EB16-4F9A-8EFF-864B8E73D98E}"/>
                </a:ext>
              </a:extLst>
            </p:cNvPr>
            <p:cNvSpPr/>
            <p:nvPr/>
          </p:nvSpPr>
          <p:spPr bwMode="auto">
            <a:xfrm>
              <a:off x="1145633" y="908984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" name="楕円 1">
              <a:extLst>
                <a:ext uri="{FF2B5EF4-FFF2-40B4-BE49-F238E27FC236}">
                  <a16:creationId xmlns:a16="http://schemas.microsoft.com/office/drawing/2014/main" id="{B260A6BF-3F43-45B8-A4DF-0A469BB415AA}"/>
                </a:ext>
              </a:extLst>
            </p:cNvPr>
            <p:cNvSpPr/>
            <p:nvPr/>
          </p:nvSpPr>
          <p:spPr bwMode="auto">
            <a:xfrm>
              <a:off x="983708" y="1305859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7BC4A8F-5AB9-40B4-8415-2A130D61EEBE}"/>
              </a:ext>
            </a:extLst>
          </p:cNvPr>
          <p:cNvGrpSpPr/>
          <p:nvPr/>
        </p:nvGrpSpPr>
        <p:grpSpPr>
          <a:xfrm>
            <a:off x="5942895" y="4915323"/>
            <a:ext cx="1730260" cy="1290919"/>
            <a:chOff x="2207687" y="2636675"/>
            <a:chExt cx="3239126" cy="1704187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08A7CE58-9B1E-4B8E-BA42-44DFCE335F90}"/>
                </a:ext>
              </a:extLst>
            </p:cNvPr>
            <p:cNvSpPr/>
            <p:nvPr/>
          </p:nvSpPr>
          <p:spPr bwMode="auto">
            <a:xfrm>
              <a:off x="3274031" y="2636675"/>
              <a:ext cx="1103125" cy="583677"/>
            </a:xfrm>
            <a:custGeom>
              <a:avLst/>
              <a:gdLst>
                <a:gd name="connsiteX0" fmla="*/ 621688 w 1308721"/>
                <a:gd name="connsiteY0" fmla="*/ 0 h 692460"/>
                <a:gd name="connsiteX1" fmla="*/ 784917 w 1308721"/>
                <a:gd name="connsiteY1" fmla="*/ 79090 h 692460"/>
                <a:gd name="connsiteX2" fmla="*/ 790491 w 1308721"/>
                <a:gd name="connsiteY2" fmla="*/ 88762 h 692460"/>
                <a:gd name="connsiteX3" fmla="*/ 796265 w 1308721"/>
                <a:gd name="connsiteY3" fmla="*/ 78744 h 692460"/>
                <a:gd name="connsiteX4" fmla="*/ 943015 w 1308721"/>
                <a:gd name="connsiteY4" fmla="*/ 7639 h 692460"/>
                <a:gd name="connsiteX5" fmla="*/ 1134241 w 1308721"/>
                <a:gd name="connsiteY5" fmla="*/ 155911 h 692460"/>
                <a:gd name="connsiteX6" fmla="*/ 1139131 w 1308721"/>
                <a:gd name="connsiteY6" fmla="*/ 184244 h 692460"/>
                <a:gd name="connsiteX7" fmla="*/ 1148225 w 1308721"/>
                <a:gd name="connsiteY7" fmla="*/ 183172 h 692460"/>
                <a:gd name="connsiteX8" fmla="*/ 1307821 w 1308721"/>
                <a:gd name="connsiteY8" fmla="*/ 369862 h 692460"/>
                <a:gd name="connsiteX9" fmla="*/ 1261077 w 1308721"/>
                <a:gd name="connsiteY9" fmla="*/ 501872 h 692460"/>
                <a:gd name="connsiteX10" fmla="*/ 1255176 w 1308721"/>
                <a:gd name="connsiteY10" fmla="*/ 506525 h 692460"/>
                <a:gd name="connsiteX11" fmla="*/ 1261977 w 1308721"/>
                <a:gd name="connsiteY11" fmla="*/ 511888 h 692460"/>
                <a:gd name="connsiteX12" fmla="*/ 1308721 w 1308721"/>
                <a:gd name="connsiteY12" fmla="*/ 643898 h 692460"/>
                <a:gd name="connsiteX13" fmla="*/ 1300340 w 1308721"/>
                <a:gd name="connsiteY13" fmla="*/ 692460 h 692460"/>
                <a:gd name="connsiteX14" fmla="*/ 15597 w 1308721"/>
                <a:gd name="connsiteY14" fmla="*/ 692460 h 692460"/>
                <a:gd name="connsiteX15" fmla="*/ 0 w 1308721"/>
                <a:gd name="connsiteY15" fmla="*/ 602092 h 692460"/>
                <a:gd name="connsiteX16" fmla="*/ 126753 w 1308721"/>
                <a:gd name="connsiteY16" fmla="*/ 378402 h 692460"/>
                <a:gd name="connsiteX17" fmla="*/ 139240 w 1308721"/>
                <a:gd name="connsiteY17" fmla="*/ 373868 h 692460"/>
                <a:gd name="connsiteX18" fmla="*/ 124812 w 1308721"/>
                <a:gd name="connsiteY18" fmla="*/ 348836 h 692460"/>
                <a:gd name="connsiteX19" fmla="*/ 111087 w 1308721"/>
                <a:gd name="connsiteY19" fmla="*/ 269314 h 692460"/>
                <a:gd name="connsiteX20" fmla="*/ 285735 w 1308721"/>
                <a:gd name="connsiteY20" fmla="*/ 65016 h 692460"/>
                <a:gd name="connsiteX21" fmla="*/ 409231 w 1308721"/>
                <a:gd name="connsiteY21" fmla="*/ 124853 h 692460"/>
                <a:gd name="connsiteX22" fmla="*/ 420657 w 1308721"/>
                <a:gd name="connsiteY22" fmla="*/ 144678 h 692460"/>
                <a:gd name="connsiteX23" fmla="*/ 458459 w 1308721"/>
                <a:gd name="connsiteY23" fmla="*/ 79090 h 692460"/>
                <a:gd name="connsiteX24" fmla="*/ 621688 w 1308721"/>
                <a:gd name="connsiteY24" fmla="*/ 0 h 69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08721" h="692460">
                  <a:moveTo>
                    <a:pt x="621688" y="0"/>
                  </a:moveTo>
                  <a:cubicBezTo>
                    <a:pt x="685432" y="0"/>
                    <a:pt x="743143" y="30224"/>
                    <a:pt x="784917" y="79090"/>
                  </a:cubicBezTo>
                  <a:lnTo>
                    <a:pt x="790491" y="88762"/>
                  </a:lnTo>
                  <a:lnTo>
                    <a:pt x="796265" y="78744"/>
                  </a:lnTo>
                  <a:cubicBezTo>
                    <a:pt x="833822" y="34812"/>
                    <a:pt x="885706" y="7639"/>
                    <a:pt x="943015" y="7639"/>
                  </a:cubicBezTo>
                  <a:cubicBezTo>
                    <a:pt x="1028979" y="7639"/>
                    <a:pt x="1102735" y="68778"/>
                    <a:pt x="1134241" y="155911"/>
                  </a:cubicBezTo>
                  <a:lnTo>
                    <a:pt x="1139131" y="184244"/>
                  </a:lnTo>
                  <a:lnTo>
                    <a:pt x="1148225" y="183172"/>
                  </a:lnTo>
                  <a:cubicBezTo>
                    <a:pt x="1236368" y="183172"/>
                    <a:pt x="1307821" y="266756"/>
                    <a:pt x="1307821" y="369862"/>
                  </a:cubicBezTo>
                  <a:cubicBezTo>
                    <a:pt x="1307821" y="421415"/>
                    <a:pt x="1289958" y="468088"/>
                    <a:pt x="1261077" y="501872"/>
                  </a:cubicBezTo>
                  <a:lnTo>
                    <a:pt x="1255176" y="506525"/>
                  </a:lnTo>
                  <a:lnTo>
                    <a:pt x="1261977" y="511888"/>
                  </a:lnTo>
                  <a:cubicBezTo>
                    <a:pt x="1290858" y="545673"/>
                    <a:pt x="1308721" y="592345"/>
                    <a:pt x="1308721" y="643898"/>
                  </a:cubicBezTo>
                  <a:lnTo>
                    <a:pt x="1300340" y="692460"/>
                  </a:lnTo>
                  <a:lnTo>
                    <a:pt x="15597" y="692460"/>
                  </a:lnTo>
                  <a:lnTo>
                    <a:pt x="0" y="602092"/>
                  </a:lnTo>
                  <a:cubicBezTo>
                    <a:pt x="0" y="501534"/>
                    <a:pt x="52266" y="415256"/>
                    <a:pt x="126753" y="378402"/>
                  </a:cubicBezTo>
                  <a:lnTo>
                    <a:pt x="139240" y="373868"/>
                  </a:lnTo>
                  <a:lnTo>
                    <a:pt x="124812" y="348836"/>
                  </a:lnTo>
                  <a:cubicBezTo>
                    <a:pt x="115974" y="324394"/>
                    <a:pt x="111087" y="297522"/>
                    <a:pt x="111087" y="269314"/>
                  </a:cubicBezTo>
                  <a:cubicBezTo>
                    <a:pt x="111087" y="156483"/>
                    <a:pt x="189279" y="65016"/>
                    <a:pt x="285735" y="65016"/>
                  </a:cubicBezTo>
                  <a:cubicBezTo>
                    <a:pt x="333963" y="65016"/>
                    <a:pt x="377625" y="87883"/>
                    <a:pt x="409231" y="124853"/>
                  </a:cubicBezTo>
                  <a:lnTo>
                    <a:pt x="420657" y="144678"/>
                  </a:lnTo>
                  <a:lnTo>
                    <a:pt x="458459" y="79090"/>
                  </a:lnTo>
                  <a:cubicBezTo>
                    <a:pt x="500233" y="30224"/>
                    <a:pt x="557943" y="0"/>
                    <a:pt x="621688" y="0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E1F8A33-423B-4B1C-9BB5-88C2A7152C27}"/>
                </a:ext>
              </a:extLst>
            </p:cNvPr>
            <p:cNvSpPr/>
            <p:nvPr/>
          </p:nvSpPr>
          <p:spPr bwMode="auto">
            <a:xfrm>
              <a:off x="4017013" y="2874922"/>
              <a:ext cx="811234" cy="429234"/>
            </a:xfrm>
            <a:custGeom>
              <a:avLst/>
              <a:gdLst>
                <a:gd name="connsiteX0" fmla="*/ 621688 w 1308721"/>
                <a:gd name="connsiteY0" fmla="*/ 0 h 692460"/>
                <a:gd name="connsiteX1" fmla="*/ 784917 w 1308721"/>
                <a:gd name="connsiteY1" fmla="*/ 79090 h 692460"/>
                <a:gd name="connsiteX2" fmla="*/ 790491 w 1308721"/>
                <a:gd name="connsiteY2" fmla="*/ 88762 h 692460"/>
                <a:gd name="connsiteX3" fmla="*/ 796265 w 1308721"/>
                <a:gd name="connsiteY3" fmla="*/ 78744 h 692460"/>
                <a:gd name="connsiteX4" fmla="*/ 943015 w 1308721"/>
                <a:gd name="connsiteY4" fmla="*/ 7639 h 692460"/>
                <a:gd name="connsiteX5" fmla="*/ 1134241 w 1308721"/>
                <a:gd name="connsiteY5" fmla="*/ 155911 h 692460"/>
                <a:gd name="connsiteX6" fmla="*/ 1139131 w 1308721"/>
                <a:gd name="connsiteY6" fmla="*/ 184244 h 692460"/>
                <a:gd name="connsiteX7" fmla="*/ 1148225 w 1308721"/>
                <a:gd name="connsiteY7" fmla="*/ 183172 h 692460"/>
                <a:gd name="connsiteX8" fmla="*/ 1307821 w 1308721"/>
                <a:gd name="connsiteY8" fmla="*/ 369862 h 692460"/>
                <a:gd name="connsiteX9" fmla="*/ 1261077 w 1308721"/>
                <a:gd name="connsiteY9" fmla="*/ 501872 h 692460"/>
                <a:gd name="connsiteX10" fmla="*/ 1255176 w 1308721"/>
                <a:gd name="connsiteY10" fmla="*/ 506525 h 692460"/>
                <a:gd name="connsiteX11" fmla="*/ 1261977 w 1308721"/>
                <a:gd name="connsiteY11" fmla="*/ 511888 h 692460"/>
                <a:gd name="connsiteX12" fmla="*/ 1308721 w 1308721"/>
                <a:gd name="connsiteY12" fmla="*/ 643898 h 692460"/>
                <a:gd name="connsiteX13" fmla="*/ 1300340 w 1308721"/>
                <a:gd name="connsiteY13" fmla="*/ 692460 h 692460"/>
                <a:gd name="connsiteX14" fmla="*/ 15597 w 1308721"/>
                <a:gd name="connsiteY14" fmla="*/ 692460 h 692460"/>
                <a:gd name="connsiteX15" fmla="*/ 0 w 1308721"/>
                <a:gd name="connsiteY15" fmla="*/ 602092 h 692460"/>
                <a:gd name="connsiteX16" fmla="*/ 126753 w 1308721"/>
                <a:gd name="connsiteY16" fmla="*/ 378402 h 692460"/>
                <a:gd name="connsiteX17" fmla="*/ 139240 w 1308721"/>
                <a:gd name="connsiteY17" fmla="*/ 373868 h 692460"/>
                <a:gd name="connsiteX18" fmla="*/ 124812 w 1308721"/>
                <a:gd name="connsiteY18" fmla="*/ 348836 h 692460"/>
                <a:gd name="connsiteX19" fmla="*/ 111087 w 1308721"/>
                <a:gd name="connsiteY19" fmla="*/ 269314 h 692460"/>
                <a:gd name="connsiteX20" fmla="*/ 285735 w 1308721"/>
                <a:gd name="connsiteY20" fmla="*/ 65016 h 692460"/>
                <a:gd name="connsiteX21" fmla="*/ 409231 w 1308721"/>
                <a:gd name="connsiteY21" fmla="*/ 124853 h 692460"/>
                <a:gd name="connsiteX22" fmla="*/ 420657 w 1308721"/>
                <a:gd name="connsiteY22" fmla="*/ 144678 h 692460"/>
                <a:gd name="connsiteX23" fmla="*/ 458459 w 1308721"/>
                <a:gd name="connsiteY23" fmla="*/ 79090 h 692460"/>
                <a:gd name="connsiteX24" fmla="*/ 621688 w 1308721"/>
                <a:gd name="connsiteY24" fmla="*/ 0 h 69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08721" h="692460">
                  <a:moveTo>
                    <a:pt x="621688" y="0"/>
                  </a:moveTo>
                  <a:cubicBezTo>
                    <a:pt x="685432" y="0"/>
                    <a:pt x="743143" y="30224"/>
                    <a:pt x="784917" y="79090"/>
                  </a:cubicBezTo>
                  <a:lnTo>
                    <a:pt x="790491" y="88762"/>
                  </a:lnTo>
                  <a:lnTo>
                    <a:pt x="796265" y="78744"/>
                  </a:lnTo>
                  <a:cubicBezTo>
                    <a:pt x="833822" y="34812"/>
                    <a:pt x="885706" y="7639"/>
                    <a:pt x="943015" y="7639"/>
                  </a:cubicBezTo>
                  <a:cubicBezTo>
                    <a:pt x="1028979" y="7639"/>
                    <a:pt x="1102735" y="68778"/>
                    <a:pt x="1134241" y="155911"/>
                  </a:cubicBezTo>
                  <a:lnTo>
                    <a:pt x="1139131" y="184244"/>
                  </a:lnTo>
                  <a:lnTo>
                    <a:pt x="1148225" y="183172"/>
                  </a:lnTo>
                  <a:cubicBezTo>
                    <a:pt x="1236368" y="183172"/>
                    <a:pt x="1307821" y="266756"/>
                    <a:pt x="1307821" y="369862"/>
                  </a:cubicBezTo>
                  <a:cubicBezTo>
                    <a:pt x="1307821" y="421415"/>
                    <a:pt x="1289958" y="468088"/>
                    <a:pt x="1261077" y="501872"/>
                  </a:cubicBezTo>
                  <a:lnTo>
                    <a:pt x="1255176" y="506525"/>
                  </a:lnTo>
                  <a:lnTo>
                    <a:pt x="1261977" y="511888"/>
                  </a:lnTo>
                  <a:cubicBezTo>
                    <a:pt x="1290858" y="545673"/>
                    <a:pt x="1308721" y="592345"/>
                    <a:pt x="1308721" y="643898"/>
                  </a:cubicBezTo>
                  <a:lnTo>
                    <a:pt x="1300340" y="692460"/>
                  </a:lnTo>
                  <a:lnTo>
                    <a:pt x="15597" y="692460"/>
                  </a:lnTo>
                  <a:lnTo>
                    <a:pt x="0" y="602092"/>
                  </a:lnTo>
                  <a:cubicBezTo>
                    <a:pt x="0" y="501534"/>
                    <a:pt x="52266" y="415256"/>
                    <a:pt x="126753" y="378402"/>
                  </a:cubicBezTo>
                  <a:lnTo>
                    <a:pt x="139240" y="373868"/>
                  </a:lnTo>
                  <a:lnTo>
                    <a:pt x="124812" y="348836"/>
                  </a:lnTo>
                  <a:cubicBezTo>
                    <a:pt x="115974" y="324394"/>
                    <a:pt x="111087" y="297522"/>
                    <a:pt x="111087" y="269314"/>
                  </a:cubicBezTo>
                  <a:cubicBezTo>
                    <a:pt x="111087" y="156483"/>
                    <a:pt x="189279" y="65016"/>
                    <a:pt x="285735" y="65016"/>
                  </a:cubicBezTo>
                  <a:cubicBezTo>
                    <a:pt x="333963" y="65016"/>
                    <a:pt x="377625" y="87883"/>
                    <a:pt x="409231" y="124853"/>
                  </a:cubicBezTo>
                  <a:lnTo>
                    <a:pt x="420657" y="144678"/>
                  </a:lnTo>
                  <a:lnTo>
                    <a:pt x="458459" y="79090"/>
                  </a:lnTo>
                  <a:cubicBezTo>
                    <a:pt x="500233" y="30224"/>
                    <a:pt x="557943" y="0"/>
                    <a:pt x="621688" y="0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A701BCC9-CF75-4624-91E9-664265961A25}"/>
                </a:ext>
              </a:extLst>
            </p:cNvPr>
            <p:cNvSpPr/>
            <p:nvPr/>
          </p:nvSpPr>
          <p:spPr bwMode="auto">
            <a:xfrm>
              <a:off x="2833933" y="2873387"/>
              <a:ext cx="811234" cy="429234"/>
            </a:xfrm>
            <a:custGeom>
              <a:avLst/>
              <a:gdLst>
                <a:gd name="connsiteX0" fmla="*/ 621688 w 1308721"/>
                <a:gd name="connsiteY0" fmla="*/ 0 h 692460"/>
                <a:gd name="connsiteX1" fmla="*/ 784917 w 1308721"/>
                <a:gd name="connsiteY1" fmla="*/ 79090 h 692460"/>
                <a:gd name="connsiteX2" fmla="*/ 790491 w 1308721"/>
                <a:gd name="connsiteY2" fmla="*/ 88762 h 692460"/>
                <a:gd name="connsiteX3" fmla="*/ 796265 w 1308721"/>
                <a:gd name="connsiteY3" fmla="*/ 78744 h 692460"/>
                <a:gd name="connsiteX4" fmla="*/ 943015 w 1308721"/>
                <a:gd name="connsiteY4" fmla="*/ 7639 h 692460"/>
                <a:gd name="connsiteX5" fmla="*/ 1134241 w 1308721"/>
                <a:gd name="connsiteY5" fmla="*/ 155911 h 692460"/>
                <a:gd name="connsiteX6" fmla="*/ 1139131 w 1308721"/>
                <a:gd name="connsiteY6" fmla="*/ 184244 h 692460"/>
                <a:gd name="connsiteX7" fmla="*/ 1148225 w 1308721"/>
                <a:gd name="connsiteY7" fmla="*/ 183172 h 692460"/>
                <a:gd name="connsiteX8" fmla="*/ 1307821 w 1308721"/>
                <a:gd name="connsiteY8" fmla="*/ 369862 h 692460"/>
                <a:gd name="connsiteX9" fmla="*/ 1261077 w 1308721"/>
                <a:gd name="connsiteY9" fmla="*/ 501872 h 692460"/>
                <a:gd name="connsiteX10" fmla="*/ 1255176 w 1308721"/>
                <a:gd name="connsiteY10" fmla="*/ 506525 h 692460"/>
                <a:gd name="connsiteX11" fmla="*/ 1261977 w 1308721"/>
                <a:gd name="connsiteY11" fmla="*/ 511888 h 692460"/>
                <a:gd name="connsiteX12" fmla="*/ 1308721 w 1308721"/>
                <a:gd name="connsiteY12" fmla="*/ 643898 h 692460"/>
                <a:gd name="connsiteX13" fmla="*/ 1300340 w 1308721"/>
                <a:gd name="connsiteY13" fmla="*/ 692460 h 692460"/>
                <a:gd name="connsiteX14" fmla="*/ 15597 w 1308721"/>
                <a:gd name="connsiteY14" fmla="*/ 692460 h 692460"/>
                <a:gd name="connsiteX15" fmla="*/ 0 w 1308721"/>
                <a:gd name="connsiteY15" fmla="*/ 602092 h 692460"/>
                <a:gd name="connsiteX16" fmla="*/ 126753 w 1308721"/>
                <a:gd name="connsiteY16" fmla="*/ 378402 h 692460"/>
                <a:gd name="connsiteX17" fmla="*/ 139240 w 1308721"/>
                <a:gd name="connsiteY17" fmla="*/ 373868 h 692460"/>
                <a:gd name="connsiteX18" fmla="*/ 124812 w 1308721"/>
                <a:gd name="connsiteY18" fmla="*/ 348836 h 692460"/>
                <a:gd name="connsiteX19" fmla="*/ 111087 w 1308721"/>
                <a:gd name="connsiteY19" fmla="*/ 269314 h 692460"/>
                <a:gd name="connsiteX20" fmla="*/ 285735 w 1308721"/>
                <a:gd name="connsiteY20" fmla="*/ 65016 h 692460"/>
                <a:gd name="connsiteX21" fmla="*/ 409231 w 1308721"/>
                <a:gd name="connsiteY21" fmla="*/ 124853 h 692460"/>
                <a:gd name="connsiteX22" fmla="*/ 420657 w 1308721"/>
                <a:gd name="connsiteY22" fmla="*/ 144678 h 692460"/>
                <a:gd name="connsiteX23" fmla="*/ 458459 w 1308721"/>
                <a:gd name="connsiteY23" fmla="*/ 79090 h 692460"/>
                <a:gd name="connsiteX24" fmla="*/ 621688 w 1308721"/>
                <a:gd name="connsiteY24" fmla="*/ 0 h 69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08721" h="692460">
                  <a:moveTo>
                    <a:pt x="621688" y="0"/>
                  </a:moveTo>
                  <a:cubicBezTo>
                    <a:pt x="685432" y="0"/>
                    <a:pt x="743143" y="30224"/>
                    <a:pt x="784917" y="79090"/>
                  </a:cubicBezTo>
                  <a:lnTo>
                    <a:pt x="790491" y="88762"/>
                  </a:lnTo>
                  <a:lnTo>
                    <a:pt x="796265" y="78744"/>
                  </a:lnTo>
                  <a:cubicBezTo>
                    <a:pt x="833822" y="34812"/>
                    <a:pt x="885706" y="7639"/>
                    <a:pt x="943015" y="7639"/>
                  </a:cubicBezTo>
                  <a:cubicBezTo>
                    <a:pt x="1028979" y="7639"/>
                    <a:pt x="1102735" y="68778"/>
                    <a:pt x="1134241" y="155911"/>
                  </a:cubicBezTo>
                  <a:lnTo>
                    <a:pt x="1139131" y="184244"/>
                  </a:lnTo>
                  <a:lnTo>
                    <a:pt x="1148225" y="183172"/>
                  </a:lnTo>
                  <a:cubicBezTo>
                    <a:pt x="1236368" y="183172"/>
                    <a:pt x="1307821" y="266756"/>
                    <a:pt x="1307821" y="369862"/>
                  </a:cubicBezTo>
                  <a:cubicBezTo>
                    <a:pt x="1307821" y="421415"/>
                    <a:pt x="1289958" y="468088"/>
                    <a:pt x="1261077" y="501872"/>
                  </a:cubicBezTo>
                  <a:lnTo>
                    <a:pt x="1255176" y="506525"/>
                  </a:lnTo>
                  <a:lnTo>
                    <a:pt x="1261977" y="511888"/>
                  </a:lnTo>
                  <a:cubicBezTo>
                    <a:pt x="1290858" y="545673"/>
                    <a:pt x="1308721" y="592345"/>
                    <a:pt x="1308721" y="643898"/>
                  </a:cubicBezTo>
                  <a:lnTo>
                    <a:pt x="1300340" y="692460"/>
                  </a:lnTo>
                  <a:lnTo>
                    <a:pt x="15597" y="692460"/>
                  </a:lnTo>
                  <a:lnTo>
                    <a:pt x="0" y="602092"/>
                  </a:lnTo>
                  <a:cubicBezTo>
                    <a:pt x="0" y="501534"/>
                    <a:pt x="52266" y="415256"/>
                    <a:pt x="126753" y="378402"/>
                  </a:cubicBezTo>
                  <a:lnTo>
                    <a:pt x="139240" y="373868"/>
                  </a:lnTo>
                  <a:lnTo>
                    <a:pt x="124812" y="348836"/>
                  </a:lnTo>
                  <a:cubicBezTo>
                    <a:pt x="115974" y="324394"/>
                    <a:pt x="111087" y="297522"/>
                    <a:pt x="111087" y="269314"/>
                  </a:cubicBezTo>
                  <a:cubicBezTo>
                    <a:pt x="111087" y="156483"/>
                    <a:pt x="189279" y="65016"/>
                    <a:pt x="285735" y="65016"/>
                  </a:cubicBezTo>
                  <a:cubicBezTo>
                    <a:pt x="333963" y="65016"/>
                    <a:pt x="377625" y="87883"/>
                    <a:pt x="409231" y="124853"/>
                  </a:cubicBezTo>
                  <a:lnTo>
                    <a:pt x="420657" y="144678"/>
                  </a:lnTo>
                  <a:lnTo>
                    <a:pt x="458459" y="79090"/>
                  </a:lnTo>
                  <a:cubicBezTo>
                    <a:pt x="500233" y="30224"/>
                    <a:pt x="557943" y="0"/>
                    <a:pt x="621688" y="0"/>
                  </a:cubicBezTo>
                  <a:close/>
                </a:path>
              </a:pathLst>
            </a:custGeom>
            <a:pattFill prst="smConfetti">
              <a:fgClr>
                <a:srgbClr val="00B050"/>
              </a:fgClr>
              <a:bgClr>
                <a:srgbClr val="92D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C3D9253-35EF-4D9E-B689-7284C4A43332}"/>
                </a:ext>
              </a:extLst>
            </p:cNvPr>
            <p:cNvGrpSpPr/>
            <p:nvPr/>
          </p:nvGrpSpPr>
          <p:grpSpPr>
            <a:xfrm>
              <a:off x="2310201" y="3056260"/>
              <a:ext cx="3079462" cy="617889"/>
              <a:chOff x="2310201" y="3056260"/>
              <a:chExt cx="3079462" cy="617889"/>
            </a:xfr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85000"/>
                </a:schemeClr>
              </a:bgClr>
            </a:pattFill>
          </p:grpSpPr>
          <p:sp>
            <p:nvSpPr>
              <p:cNvPr id="21" name="楕円 2">
                <a:extLst>
                  <a:ext uri="{FF2B5EF4-FFF2-40B4-BE49-F238E27FC236}">
                    <a16:creationId xmlns:a16="http://schemas.microsoft.com/office/drawing/2014/main" id="{5575550C-9F86-413C-9FB6-63AB311F0FFA}"/>
                  </a:ext>
                </a:extLst>
              </p:cNvPr>
              <p:cNvSpPr/>
              <p:nvPr/>
            </p:nvSpPr>
            <p:spPr bwMode="auto">
              <a:xfrm>
                <a:off x="3553668" y="3065350"/>
                <a:ext cx="277608" cy="242390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">
                <a:extLst>
                  <a:ext uri="{FF2B5EF4-FFF2-40B4-BE49-F238E27FC236}">
                    <a16:creationId xmlns:a16="http://schemas.microsoft.com/office/drawing/2014/main" id="{F37A9CB9-3C37-4567-9A5A-204D7A25AF56}"/>
                  </a:ext>
                </a:extLst>
              </p:cNvPr>
              <p:cNvSpPr/>
              <p:nvPr/>
            </p:nvSpPr>
            <p:spPr bwMode="auto">
              <a:xfrm>
                <a:off x="3242810" y="3068960"/>
                <a:ext cx="356356" cy="289821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">
                <a:extLst>
                  <a:ext uri="{FF2B5EF4-FFF2-40B4-BE49-F238E27FC236}">
                    <a16:creationId xmlns:a16="http://schemas.microsoft.com/office/drawing/2014/main" id="{AF888D8B-2087-4CA4-9EF3-BB4894C58E5A}"/>
                  </a:ext>
                </a:extLst>
              </p:cNvPr>
              <p:cNvSpPr/>
              <p:nvPr/>
            </p:nvSpPr>
            <p:spPr bwMode="auto">
              <a:xfrm>
                <a:off x="2967426" y="3141176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">
                <a:extLst>
                  <a:ext uri="{FF2B5EF4-FFF2-40B4-BE49-F238E27FC236}">
                    <a16:creationId xmlns:a16="http://schemas.microsoft.com/office/drawing/2014/main" id="{038BC322-257C-4E24-8E5A-62D0CFB01F04}"/>
                  </a:ext>
                </a:extLst>
              </p:cNvPr>
              <p:cNvSpPr/>
              <p:nvPr/>
            </p:nvSpPr>
            <p:spPr bwMode="auto">
              <a:xfrm>
                <a:off x="2713426" y="3191976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">
                <a:extLst>
                  <a:ext uri="{FF2B5EF4-FFF2-40B4-BE49-F238E27FC236}">
                    <a16:creationId xmlns:a16="http://schemas.microsoft.com/office/drawing/2014/main" id="{E95419E8-C9E7-49BF-8CDE-8D5167D3E794}"/>
                  </a:ext>
                </a:extLst>
              </p:cNvPr>
              <p:cNvSpPr/>
              <p:nvPr/>
            </p:nvSpPr>
            <p:spPr bwMode="auto">
              <a:xfrm>
                <a:off x="2503876" y="3299926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">
                <a:extLst>
                  <a:ext uri="{FF2B5EF4-FFF2-40B4-BE49-F238E27FC236}">
                    <a16:creationId xmlns:a16="http://schemas.microsoft.com/office/drawing/2014/main" id="{EEDDA846-67E7-43A7-80B3-C0611214C2EA}"/>
                  </a:ext>
                </a:extLst>
              </p:cNvPr>
              <p:cNvSpPr/>
              <p:nvPr/>
            </p:nvSpPr>
            <p:spPr bwMode="auto">
              <a:xfrm>
                <a:off x="2310201" y="3426926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">
                <a:extLst>
                  <a:ext uri="{FF2B5EF4-FFF2-40B4-BE49-F238E27FC236}">
                    <a16:creationId xmlns:a16="http://schemas.microsoft.com/office/drawing/2014/main" id="{49204E0F-8A44-4360-AEE7-B9B27F70871F}"/>
                  </a:ext>
                </a:extLst>
              </p:cNvPr>
              <p:cNvSpPr/>
              <p:nvPr/>
            </p:nvSpPr>
            <p:spPr bwMode="auto">
              <a:xfrm>
                <a:off x="3795260" y="3056260"/>
                <a:ext cx="356356" cy="289821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楕円 2">
                <a:extLst>
                  <a:ext uri="{FF2B5EF4-FFF2-40B4-BE49-F238E27FC236}">
                    <a16:creationId xmlns:a16="http://schemas.microsoft.com/office/drawing/2014/main" id="{0E9B1B39-46A4-4B82-8B2B-FC004F6C2220}"/>
                  </a:ext>
                </a:extLst>
              </p:cNvPr>
              <p:cNvSpPr/>
              <p:nvPr/>
            </p:nvSpPr>
            <p:spPr bwMode="auto">
              <a:xfrm>
                <a:off x="4125460" y="3133108"/>
                <a:ext cx="285289" cy="2320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楕円 2">
                <a:extLst>
                  <a:ext uri="{FF2B5EF4-FFF2-40B4-BE49-F238E27FC236}">
                    <a16:creationId xmlns:a16="http://schemas.microsoft.com/office/drawing/2014/main" id="{4297035F-923B-4B94-B95F-5EBE9B1F00B3}"/>
                  </a:ext>
                </a:extLst>
              </p:cNvPr>
              <p:cNvSpPr/>
              <p:nvPr/>
            </p:nvSpPr>
            <p:spPr bwMode="auto">
              <a:xfrm>
                <a:off x="4392160" y="3158508"/>
                <a:ext cx="285289" cy="2320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">
                <a:extLst>
                  <a:ext uri="{FF2B5EF4-FFF2-40B4-BE49-F238E27FC236}">
                    <a16:creationId xmlns:a16="http://schemas.microsoft.com/office/drawing/2014/main" id="{41873CC9-56AF-4A05-A305-53225346AEC0}"/>
                  </a:ext>
                </a:extLst>
              </p:cNvPr>
              <p:cNvSpPr/>
              <p:nvPr/>
            </p:nvSpPr>
            <p:spPr bwMode="auto">
              <a:xfrm>
                <a:off x="4573135" y="3237949"/>
                <a:ext cx="242265" cy="1970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2">
                <a:extLst>
                  <a:ext uri="{FF2B5EF4-FFF2-40B4-BE49-F238E27FC236}">
                    <a16:creationId xmlns:a16="http://schemas.microsoft.com/office/drawing/2014/main" id="{46FBA909-3B63-4FFC-961F-132B65275606}"/>
                  </a:ext>
                </a:extLst>
              </p:cNvPr>
              <p:cNvSpPr/>
              <p:nvPr/>
            </p:nvSpPr>
            <p:spPr bwMode="auto">
              <a:xfrm>
                <a:off x="4741410" y="3276049"/>
                <a:ext cx="242265" cy="197032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2">
                <a:extLst>
                  <a:ext uri="{FF2B5EF4-FFF2-40B4-BE49-F238E27FC236}">
                    <a16:creationId xmlns:a16="http://schemas.microsoft.com/office/drawing/2014/main" id="{1CCE0922-5510-4CF8-B94E-DFBEEFA2D9D3}"/>
                  </a:ext>
                </a:extLst>
              </p:cNvPr>
              <p:cNvSpPr/>
              <p:nvPr/>
            </p:nvSpPr>
            <p:spPr bwMode="auto">
              <a:xfrm>
                <a:off x="4914234" y="3325326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楕円 2">
                <a:extLst>
                  <a:ext uri="{FF2B5EF4-FFF2-40B4-BE49-F238E27FC236}">
                    <a16:creationId xmlns:a16="http://schemas.microsoft.com/office/drawing/2014/main" id="{DB61BF01-4753-4085-B0FF-AA591D3DD046}"/>
                  </a:ext>
                </a:extLst>
              </p:cNvPr>
              <p:cNvSpPr/>
              <p:nvPr/>
            </p:nvSpPr>
            <p:spPr bwMode="auto">
              <a:xfrm>
                <a:off x="5085684" y="3411051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C1FF6367-C5EF-4A68-A0D5-74ED44AAD836}"/>
                </a:ext>
              </a:extLst>
            </p:cNvPr>
            <p:cNvSpPr/>
            <p:nvPr/>
          </p:nvSpPr>
          <p:spPr bwMode="auto">
            <a:xfrm>
              <a:off x="2387715" y="3293985"/>
              <a:ext cx="2880320" cy="900100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9192CA9F-AE2D-4898-AB44-E738CD9AD894}"/>
                </a:ext>
              </a:extLst>
            </p:cNvPr>
            <p:cNvGrpSpPr/>
            <p:nvPr/>
          </p:nvGrpSpPr>
          <p:grpSpPr>
            <a:xfrm>
              <a:off x="2207687" y="3598376"/>
              <a:ext cx="3239126" cy="742486"/>
              <a:chOff x="2207687" y="3598376"/>
              <a:chExt cx="3239126" cy="742486"/>
            </a:xfrm>
            <a:pattFill prst="lgConfetti">
              <a:fgClr>
                <a:schemeClr val="bg1">
                  <a:lumMod val="65000"/>
                </a:schemeClr>
              </a:fgClr>
              <a:bgClr>
                <a:schemeClr val="bg1">
                  <a:lumMod val="85000"/>
                </a:schemeClr>
              </a:bgClr>
            </a:pattFill>
          </p:grpSpPr>
          <p:sp>
            <p:nvSpPr>
              <p:cNvPr id="9" name="楕円 2">
                <a:extLst>
                  <a:ext uri="{FF2B5EF4-FFF2-40B4-BE49-F238E27FC236}">
                    <a16:creationId xmlns:a16="http://schemas.microsoft.com/office/drawing/2014/main" id="{8682E650-52FA-4B5C-8663-574C51BBDE2C}"/>
                  </a:ext>
                </a:extLst>
              </p:cNvPr>
              <p:cNvSpPr/>
              <p:nvPr/>
            </p:nvSpPr>
            <p:spPr bwMode="auto">
              <a:xfrm>
                <a:off x="2207687" y="3629036"/>
                <a:ext cx="361795" cy="29424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2">
                <a:extLst>
                  <a:ext uri="{FF2B5EF4-FFF2-40B4-BE49-F238E27FC236}">
                    <a16:creationId xmlns:a16="http://schemas.microsoft.com/office/drawing/2014/main" id="{D40A6DBD-CA42-4EA9-8881-101B9DED8EBE}"/>
                  </a:ext>
                </a:extLst>
              </p:cNvPr>
              <p:cNvSpPr/>
              <p:nvPr/>
            </p:nvSpPr>
            <p:spPr bwMode="auto">
              <a:xfrm>
                <a:off x="2404537" y="3759211"/>
                <a:ext cx="361795" cy="29424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2">
                <a:extLst>
                  <a:ext uri="{FF2B5EF4-FFF2-40B4-BE49-F238E27FC236}">
                    <a16:creationId xmlns:a16="http://schemas.microsoft.com/office/drawing/2014/main" id="{BA218C08-D4B9-498B-A523-440002410688}"/>
                  </a:ext>
                </a:extLst>
              </p:cNvPr>
              <p:cNvSpPr/>
              <p:nvPr/>
            </p:nvSpPr>
            <p:spPr bwMode="auto">
              <a:xfrm>
                <a:off x="2634044" y="3844925"/>
                <a:ext cx="423482" cy="34506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2">
                <a:extLst>
                  <a:ext uri="{FF2B5EF4-FFF2-40B4-BE49-F238E27FC236}">
                    <a16:creationId xmlns:a16="http://schemas.microsoft.com/office/drawing/2014/main" id="{F4735072-7863-408F-9A0A-181130791D8E}"/>
                  </a:ext>
                </a:extLst>
              </p:cNvPr>
              <p:cNvSpPr/>
              <p:nvPr/>
            </p:nvSpPr>
            <p:spPr bwMode="auto">
              <a:xfrm>
                <a:off x="2880373" y="3883095"/>
                <a:ext cx="423482" cy="34506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2">
                <a:extLst>
                  <a:ext uri="{FF2B5EF4-FFF2-40B4-BE49-F238E27FC236}">
                    <a16:creationId xmlns:a16="http://schemas.microsoft.com/office/drawing/2014/main" id="{A943E963-2ED4-4ACF-924F-E278E389D586}"/>
                  </a:ext>
                </a:extLst>
              </p:cNvPr>
              <p:cNvSpPr/>
              <p:nvPr/>
            </p:nvSpPr>
            <p:spPr bwMode="auto">
              <a:xfrm>
                <a:off x="3143040" y="3967508"/>
                <a:ext cx="388958" cy="31693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2">
                <a:extLst>
                  <a:ext uri="{FF2B5EF4-FFF2-40B4-BE49-F238E27FC236}">
                    <a16:creationId xmlns:a16="http://schemas.microsoft.com/office/drawing/2014/main" id="{B63F5F34-F661-4F0C-98E1-8B2D33B00B74}"/>
                  </a:ext>
                </a:extLst>
              </p:cNvPr>
              <p:cNvSpPr/>
              <p:nvPr/>
            </p:nvSpPr>
            <p:spPr bwMode="auto">
              <a:xfrm>
                <a:off x="5142834" y="3598376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2">
                <a:extLst>
                  <a:ext uri="{FF2B5EF4-FFF2-40B4-BE49-F238E27FC236}">
                    <a16:creationId xmlns:a16="http://schemas.microsoft.com/office/drawing/2014/main" id="{548C9CBB-3825-4468-8717-B4BC724F125F}"/>
                  </a:ext>
                </a:extLst>
              </p:cNvPr>
              <p:cNvSpPr/>
              <p:nvPr/>
            </p:nvSpPr>
            <p:spPr bwMode="auto">
              <a:xfrm>
                <a:off x="4996784" y="3753951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2">
                <a:extLst>
                  <a:ext uri="{FF2B5EF4-FFF2-40B4-BE49-F238E27FC236}">
                    <a16:creationId xmlns:a16="http://schemas.microsoft.com/office/drawing/2014/main" id="{4FDEA4BE-446C-4588-9D67-5E1CE803E299}"/>
                  </a:ext>
                </a:extLst>
              </p:cNvPr>
              <p:cNvSpPr/>
              <p:nvPr/>
            </p:nvSpPr>
            <p:spPr bwMode="auto">
              <a:xfrm>
                <a:off x="4838034" y="3852376"/>
                <a:ext cx="303979" cy="247223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2">
                <a:extLst>
                  <a:ext uri="{FF2B5EF4-FFF2-40B4-BE49-F238E27FC236}">
                    <a16:creationId xmlns:a16="http://schemas.microsoft.com/office/drawing/2014/main" id="{B2842BF2-5BF3-4C4A-BCB3-3573B9A031ED}"/>
                  </a:ext>
                </a:extLst>
              </p:cNvPr>
              <p:cNvSpPr/>
              <p:nvPr/>
            </p:nvSpPr>
            <p:spPr bwMode="auto">
              <a:xfrm>
                <a:off x="4635456" y="3917951"/>
                <a:ext cx="314370" cy="31927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2">
                <a:extLst>
                  <a:ext uri="{FF2B5EF4-FFF2-40B4-BE49-F238E27FC236}">
                    <a16:creationId xmlns:a16="http://schemas.microsoft.com/office/drawing/2014/main" id="{0605C971-162B-4A15-9966-4EC65632B825}"/>
                  </a:ext>
                </a:extLst>
              </p:cNvPr>
              <p:cNvSpPr/>
              <p:nvPr/>
            </p:nvSpPr>
            <p:spPr bwMode="auto">
              <a:xfrm>
                <a:off x="4267912" y="3905055"/>
                <a:ext cx="423482" cy="345066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2">
                <a:extLst>
                  <a:ext uri="{FF2B5EF4-FFF2-40B4-BE49-F238E27FC236}">
                    <a16:creationId xmlns:a16="http://schemas.microsoft.com/office/drawing/2014/main" id="{8B5981E0-719E-41FC-B50E-F5FF4D1B1C0B}"/>
                  </a:ext>
                </a:extLst>
              </p:cNvPr>
              <p:cNvSpPr/>
              <p:nvPr/>
            </p:nvSpPr>
            <p:spPr bwMode="auto">
              <a:xfrm>
                <a:off x="3966505" y="3950783"/>
                <a:ext cx="388958" cy="316934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2">
                <a:extLst>
                  <a:ext uri="{FF2B5EF4-FFF2-40B4-BE49-F238E27FC236}">
                    <a16:creationId xmlns:a16="http://schemas.microsoft.com/office/drawing/2014/main" id="{647E1CCA-3CD9-4A99-A5AC-646CA3169B4E}"/>
                  </a:ext>
                </a:extLst>
              </p:cNvPr>
              <p:cNvSpPr/>
              <p:nvPr/>
            </p:nvSpPr>
            <p:spPr bwMode="auto">
              <a:xfrm>
                <a:off x="3420988" y="3939862"/>
                <a:ext cx="630078" cy="401000"/>
              </a:xfrm>
              <a:custGeom>
                <a:avLst/>
                <a:gdLst>
                  <a:gd name="connsiteX0" fmla="*/ 0 w 630070"/>
                  <a:gd name="connsiteY0" fmla="*/ 90010 h 180020"/>
                  <a:gd name="connsiteX1" fmla="*/ 315035 w 630070"/>
                  <a:gd name="connsiteY1" fmla="*/ 0 h 180020"/>
                  <a:gd name="connsiteX2" fmla="*/ 630070 w 630070"/>
                  <a:gd name="connsiteY2" fmla="*/ 90010 h 180020"/>
                  <a:gd name="connsiteX3" fmla="*/ 315035 w 630070"/>
                  <a:gd name="connsiteY3" fmla="*/ 180020 h 180020"/>
                  <a:gd name="connsiteX4" fmla="*/ 0 w 630070"/>
                  <a:gd name="connsiteY4" fmla="*/ 90010 h 180020"/>
                  <a:gd name="connsiteX0" fmla="*/ 8 w 630078"/>
                  <a:gd name="connsiteY0" fmla="*/ 310990 h 401000"/>
                  <a:gd name="connsiteX1" fmla="*/ 322663 w 630078"/>
                  <a:gd name="connsiteY1" fmla="*/ 0 h 401000"/>
                  <a:gd name="connsiteX2" fmla="*/ 630078 w 630078"/>
                  <a:gd name="connsiteY2" fmla="*/ 310990 h 401000"/>
                  <a:gd name="connsiteX3" fmla="*/ 315043 w 630078"/>
                  <a:gd name="connsiteY3" fmla="*/ 401000 h 401000"/>
                  <a:gd name="connsiteX4" fmla="*/ 8 w 630078"/>
                  <a:gd name="connsiteY4" fmla="*/ 310990 h 40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8" h="401000">
                    <a:moveTo>
                      <a:pt x="8" y="310990"/>
                    </a:moveTo>
                    <a:cubicBezTo>
                      <a:pt x="1278" y="244157"/>
                      <a:pt x="148674" y="0"/>
                      <a:pt x="322663" y="0"/>
                    </a:cubicBezTo>
                    <a:cubicBezTo>
                      <a:pt x="496652" y="0"/>
                      <a:pt x="630078" y="261279"/>
                      <a:pt x="630078" y="310990"/>
                    </a:cubicBezTo>
                    <a:cubicBezTo>
                      <a:pt x="630078" y="360701"/>
                      <a:pt x="489032" y="401000"/>
                      <a:pt x="315043" y="401000"/>
                    </a:cubicBezTo>
                    <a:cubicBezTo>
                      <a:pt x="141054" y="401000"/>
                      <a:pt x="-1262" y="377823"/>
                      <a:pt x="8" y="310990"/>
                    </a:cubicBezTo>
                    <a:close/>
                  </a:path>
                </a:pathLst>
              </a:cu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C213D56-3B53-407A-A1EA-404606C6AA6C}"/>
              </a:ext>
            </a:extLst>
          </p:cNvPr>
          <p:cNvGrpSpPr/>
          <p:nvPr/>
        </p:nvGrpSpPr>
        <p:grpSpPr>
          <a:xfrm>
            <a:off x="5942895" y="834886"/>
            <a:ext cx="1730260" cy="1465928"/>
            <a:chOff x="5942895" y="834886"/>
            <a:chExt cx="1730260" cy="1465928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C42B7FEB-6363-4953-9B3B-C2512B8B5C17}"/>
                </a:ext>
              </a:extLst>
            </p:cNvPr>
            <p:cNvGrpSpPr/>
            <p:nvPr/>
          </p:nvGrpSpPr>
          <p:grpSpPr>
            <a:xfrm>
              <a:off x="5942895" y="1009895"/>
              <a:ext cx="1730260" cy="1290919"/>
              <a:chOff x="2207687" y="2636675"/>
              <a:chExt cx="3239126" cy="1704187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DD7D1A22-B7AD-4F84-A824-82725DC4FE9A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B29A564C-4A27-4C53-B7DF-BB2374E7206D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23B07429-138F-4C2D-8833-A9CD1BD6EF30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A73D5A72-9389-4FF5-9D63-E7ED400F4B45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92" name="楕円 2">
                  <a:extLst>
                    <a:ext uri="{FF2B5EF4-FFF2-40B4-BE49-F238E27FC236}">
                      <a16:creationId xmlns:a16="http://schemas.microsoft.com/office/drawing/2014/main" id="{0C55AE4F-B675-4FE3-9CDB-7BEADFC631BC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2">
                  <a:extLst>
                    <a:ext uri="{FF2B5EF4-FFF2-40B4-BE49-F238E27FC236}">
                      <a16:creationId xmlns:a16="http://schemas.microsoft.com/office/drawing/2014/main" id="{DF89A7C0-AD94-4E4D-A76F-92C612CBFEDE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" name="楕円 2">
                  <a:extLst>
                    <a:ext uri="{FF2B5EF4-FFF2-40B4-BE49-F238E27FC236}">
                      <a16:creationId xmlns:a16="http://schemas.microsoft.com/office/drawing/2014/main" id="{DCA3AA00-7E2A-4234-9E02-4B018FBAEA77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楕円 2">
                  <a:extLst>
                    <a:ext uri="{FF2B5EF4-FFF2-40B4-BE49-F238E27FC236}">
                      <a16:creationId xmlns:a16="http://schemas.microsoft.com/office/drawing/2014/main" id="{559EB52C-767F-434F-9732-55C7A0A6C464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楕円 2">
                  <a:extLst>
                    <a:ext uri="{FF2B5EF4-FFF2-40B4-BE49-F238E27FC236}">
                      <a16:creationId xmlns:a16="http://schemas.microsoft.com/office/drawing/2014/main" id="{652FB88A-8C54-413F-99F3-2FE8E6561C8D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2">
                  <a:extLst>
                    <a:ext uri="{FF2B5EF4-FFF2-40B4-BE49-F238E27FC236}">
                      <a16:creationId xmlns:a16="http://schemas.microsoft.com/office/drawing/2014/main" id="{7DA114DC-8D5D-41B5-8757-AD1D01558E79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楕円 2">
                  <a:extLst>
                    <a:ext uri="{FF2B5EF4-FFF2-40B4-BE49-F238E27FC236}">
                      <a16:creationId xmlns:a16="http://schemas.microsoft.com/office/drawing/2014/main" id="{690F1C31-5BCA-48FF-831E-E287D1D31CC8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楕円 2">
                  <a:extLst>
                    <a:ext uri="{FF2B5EF4-FFF2-40B4-BE49-F238E27FC236}">
                      <a16:creationId xmlns:a16="http://schemas.microsoft.com/office/drawing/2014/main" id="{CF449F29-B2B8-4F7C-9BC9-A1CF1AFB68A8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2">
                  <a:extLst>
                    <a:ext uri="{FF2B5EF4-FFF2-40B4-BE49-F238E27FC236}">
                      <a16:creationId xmlns:a16="http://schemas.microsoft.com/office/drawing/2014/main" id="{C0E014C1-428C-4F00-A8FE-A195D05B71B2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2">
                  <a:extLst>
                    <a:ext uri="{FF2B5EF4-FFF2-40B4-BE49-F238E27FC236}">
                      <a16:creationId xmlns:a16="http://schemas.microsoft.com/office/drawing/2014/main" id="{A11CA55E-7A6F-45B1-A9C4-CE07069A7EBA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2">
                  <a:extLst>
                    <a:ext uri="{FF2B5EF4-FFF2-40B4-BE49-F238E27FC236}">
                      <a16:creationId xmlns:a16="http://schemas.microsoft.com/office/drawing/2014/main" id="{E5495169-5D1C-46C1-945F-4A7708545CD4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楕円 2">
                  <a:extLst>
                    <a:ext uri="{FF2B5EF4-FFF2-40B4-BE49-F238E27FC236}">
                      <a16:creationId xmlns:a16="http://schemas.microsoft.com/office/drawing/2014/main" id="{9B92B257-182C-4391-A1F3-09EE81C764C7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2">
                  <a:extLst>
                    <a:ext uri="{FF2B5EF4-FFF2-40B4-BE49-F238E27FC236}">
                      <a16:creationId xmlns:a16="http://schemas.microsoft.com/office/drawing/2014/main" id="{9A3D15D4-7E82-4062-9288-1F492991629D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354A7A31-24DB-468A-8B6A-CEB7EE2817C7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B4BEC6B4-DEDD-4764-A7F3-B9CC10AEA6C0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80" name="楕円 2">
                  <a:extLst>
                    <a:ext uri="{FF2B5EF4-FFF2-40B4-BE49-F238E27FC236}">
                      <a16:creationId xmlns:a16="http://schemas.microsoft.com/office/drawing/2014/main" id="{3E4AC35A-7511-4D07-B8FA-82084063C098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楕円 2">
                  <a:extLst>
                    <a:ext uri="{FF2B5EF4-FFF2-40B4-BE49-F238E27FC236}">
                      <a16:creationId xmlns:a16="http://schemas.microsoft.com/office/drawing/2014/main" id="{AC3F31D1-909B-4397-82A7-27FCF5BB14F2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楕円 2">
                  <a:extLst>
                    <a:ext uri="{FF2B5EF4-FFF2-40B4-BE49-F238E27FC236}">
                      <a16:creationId xmlns:a16="http://schemas.microsoft.com/office/drawing/2014/main" id="{E9C567DB-A325-4109-A49A-5A3991BC08F0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楕円 2">
                  <a:extLst>
                    <a:ext uri="{FF2B5EF4-FFF2-40B4-BE49-F238E27FC236}">
                      <a16:creationId xmlns:a16="http://schemas.microsoft.com/office/drawing/2014/main" id="{DA49C24D-E328-4201-A04A-783F6186D697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楕円 2">
                  <a:extLst>
                    <a:ext uri="{FF2B5EF4-FFF2-40B4-BE49-F238E27FC236}">
                      <a16:creationId xmlns:a16="http://schemas.microsoft.com/office/drawing/2014/main" id="{7169B918-8D2B-4331-9BCF-E5C8055E0CE8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楕円 2">
                  <a:extLst>
                    <a:ext uri="{FF2B5EF4-FFF2-40B4-BE49-F238E27FC236}">
                      <a16:creationId xmlns:a16="http://schemas.microsoft.com/office/drawing/2014/main" id="{87F3F876-7537-47E9-AEE7-61E264C3C6B1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楕円 2">
                  <a:extLst>
                    <a:ext uri="{FF2B5EF4-FFF2-40B4-BE49-F238E27FC236}">
                      <a16:creationId xmlns:a16="http://schemas.microsoft.com/office/drawing/2014/main" id="{A076AF37-8EE0-4D07-A524-CE51B3B673BF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楕円 2">
                  <a:extLst>
                    <a:ext uri="{FF2B5EF4-FFF2-40B4-BE49-F238E27FC236}">
                      <a16:creationId xmlns:a16="http://schemas.microsoft.com/office/drawing/2014/main" id="{1266AB71-531E-4CF9-972D-2AF051DAE03D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楕円 2">
                  <a:extLst>
                    <a:ext uri="{FF2B5EF4-FFF2-40B4-BE49-F238E27FC236}">
                      <a16:creationId xmlns:a16="http://schemas.microsoft.com/office/drawing/2014/main" id="{40ECC501-36D7-41B4-9FC7-6C33597E2A9D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楕円 2">
                  <a:extLst>
                    <a:ext uri="{FF2B5EF4-FFF2-40B4-BE49-F238E27FC236}">
                      <a16:creationId xmlns:a16="http://schemas.microsoft.com/office/drawing/2014/main" id="{008FE426-5A96-4273-A5F8-E913A69979F5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2">
                  <a:extLst>
                    <a:ext uri="{FF2B5EF4-FFF2-40B4-BE49-F238E27FC236}">
                      <a16:creationId xmlns:a16="http://schemas.microsoft.com/office/drawing/2014/main" id="{B85D3873-F162-4E52-9093-DAD70DB200A0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2">
                  <a:extLst>
                    <a:ext uri="{FF2B5EF4-FFF2-40B4-BE49-F238E27FC236}">
                      <a16:creationId xmlns:a16="http://schemas.microsoft.com/office/drawing/2014/main" id="{D94FA182-F4E7-4CB3-9C6D-D6D69F967A0A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CE32A48A-DBE5-418D-93F7-19034F436CF9}"/>
                </a:ext>
              </a:extLst>
            </p:cNvPr>
            <p:cNvGrpSpPr/>
            <p:nvPr/>
          </p:nvGrpSpPr>
          <p:grpSpPr>
            <a:xfrm>
              <a:off x="6518088" y="834886"/>
              <a:ext cx="602702" cy="910813"/>
              <a:chOff x="6518088" y="834886"/>
              <a:chExt cx="602702" cy="910813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E0E84F18-E012-47DF-959F-3D3B9499D3DA}"/>
                  </a:ext>
                </a:extLst>
              </p:cNvPr>
              <p:cNvGrpSpPr/>
              <p:nvPr/>
            </p:nvGrpSpPr>
            <p:grpSpPr>
              <a:xfrm>
                <a:off x="6555248" y="1438820"/>
                <a:ext cx="528383" cy="306879"/>
                <a:chOff x="2810276" y="3408832"/>
                <a:chExt cx="528383" cy="306879"/>
              </a:xfrm>
            </p:grpSpPr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2F5431D2-DF96-4CDB-A0B4-48D5DC8F73AF}"/>
                    </a:ext>
                  </a:extLst>
                </p:cNvPr>
                <p:cNvSpPr/>
                <p:nvPr/>
              </p:nvSpPr>
              <p:spPr bwMode="auto">
                <a:xfrm>
                  <a:off x="2810276" y="3592336"/>
                  <a:ext cx="528383" cy="123375"/>
                </a:xfrm>
                <a:prstGeom prst="ellipse">
                  <a:avLst/>
                </a:prstGeom>
                <a:solidFill>
                  <a:schemeClr val="tx1">
                    <a:alpha val="7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1365E1D9-F25E-4189-A834-DE29F76CC844}"/>
                    </a:ext>
                  </a:extLst>
                </p:cNvPr>
                <p:cNvSpPr/>
                <p:nvPr/>
              </p:nvSpPr>
              <p:spPr bwMode="auto">
                <a:xfrm>
                  <a:off x="2810276" y="3408832"/>
                  <a:ext cx="528383" cy="245192"/>
                </a:xfrm>
                <a:custGeom>
                  <a:avLst/>
                  <a:gdLst>
                    <a:gd name="connsiteX0" fmla="*/ 210113 w 528383"/>
                    <a:gd name="connsiteY0" fmla="*/ 0 h 245192"/>
                    <a:gd name="connsiteX1" fmla="*/ 318271 w 528383"/>
                    <a:gd name="connsiteY1" fmla="*/ 0 h 245192"/>
                    <a:gd name="connsiteX2" fmla="*/ 342938 w 528383"/>
                    <a:gd name="connsiteY2" fmla="*/ 98666 h 245192"/>
                    <a:gd name="connsiteX3" fmla="*/ 455120 w 528383"/>
                    <a:gd name="connsiteY3" fmla="*/ 98666 h 245192"/>
                    <a:gd name="connsiteX4" fmla="*/ 528383 w 528383"/>
                    <a:gd name="connsiteY4" fmla="*/ 171929 h 245192"/>
                    <a:gd name="connsiteX5" fmla="*/ 528383 w 528383"/>
                    <a:gd name="connsiteY5" fmla="*/ 245192 h 245192"/>
                    <a:gd name="connsiteX6" fmla="*/ 0 w 528383"/>
                    <a:gd name="connsiteY6" fmla="*/ 245192 h 245192"/>
                    <a:gd name="connsiteX7" fmla="*/ 0 w 528383"/>
                    <a:gd name="connsiteY7" fmla="*/ 171929 h 245192"/>
                    <a:gd name="connsiteX8" fmla="*/ 73263 w 528383"/>
                    <a:gd name="connsiteY8" fmla="*/ 98666 h 245192"/>
                    <a:gd name="connsiteX9" fmla="*/ 185446 w 528383"/>
                    <a:gd name="connsiteY9" fmla="*/ 98666 h 2451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8383" h="245192">
                      <a:moveTo>
                        <a:pt x="210113" y="0"/>
                      </a:moveTo>
                      <a:lnTo>
                        <a:pt x="318271" y="0"/>
                      </a:lnTo>
                      <a:lnTo>
                        <a:pt x="342938" y="98666"/>
                      </a:lnTo>
                      <a:lnTo>
                        <a:pt x="455120" y="98666"/>
                      </a:lnTo>
                      <a:cubicBezTo>
                        <a:pt x="495582" y="98666"/>
                        <a:pt x="528383" y="131467"/>
                        <a:pt x="528383" y="171929"/>
                      </a:cubicBezTo>
                      <a:lnTo>
                        <a:pt x="528383" y="245192"/>
                      </a:lnTo>
                      <a:lnTo>
                        <a:pt x="0" y="245192"/>
                      </a:lnTo>
                      <a:lnTo>
                        <a:pt x="0" y="171929"/>
                      </a:lnTo>
                      <a:cubicBezTo>
                        <a:pt x="0" y="131467"/>
                        <a:pt x="32801" y="98666"/>
                        <a:pt x="73263" y="98666"/>
                      </a:cubicBezTo>
                      <a:lnTo>
                        <a:pt x="185446" y="9866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81196AC8-4B56-4918-8023-4C7B549F1B68}"/>
                    </a:ext>
                  </a:extLst>
                </p:cNvPr>
                <p:cNvGrpSpPr/>
                <p:nvPr/>
              </p:nvGrpSpPr>
              <p:grpSpPr>
                <a:xfrm>
                  <a:off x="2950891" y="3542173"/>
                  <a:ext cx="247152" cy="17586"/>
                  <a:chOff x="2770633" y="3626002"/>
                  <a:chExt cx="546412" cy="86184"/>
                </a:xfrm>
                <a:solidFill>
                  <a:srgbClr val="FF9933"/>
                </a:solidFill>
              </p:grpSpPr>
              <p:sp>
                <p:nvSpPr>
                  <p:cNvPr id="72" name="月 71">
                    <a:extLst>
                      <a:ext uri="{FF2B5EF4-FFF2-40B4-BE49-F238E27FC236}">
                        <a16:creationId xmlns:a16="http://schemas.microsoft.com/office/drawing/2014/main" id="{9F2A7338-5EEF-445A-8BF4-A7CE70CCD7C9}"/>
                      </a:ext>
                    </a:extLst>
                  </p:cNvPr>
                  <p:cNvSpPr/>
                  <p:nvPr/>
                </p:nvSpPr>
                <p:spPr bwMode="auto">
                  <a:xfrm rot="6300000">
                    <a:off x="2842582" y="3554053"/>
                    <a:ext cx="78801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月 72">
                    <a:extLst>
                      <a:ext uri="{FF2B5EF4-FFF2-40B4-BE49-F238E27FC236}">
                        <a16:creationId xmlns:a16="http://schemas.microsoft.com/office/drawing/2014/main" id="{61630E37-6C90-4739-9B6E-DBE3D24D8350}"/>
                      </a:ext>
                    </a:extLst>
                  </p:cNvPr>
                  <p:cNvSpPr/>
                  <p:nvPr/>
                </p:nvSpPr>
                <p:spPr bwMode="auto">
                  <a:xfrm rot="15300000" flipH="1">
                    <a:off x="3166293" y="3561435"/>
                    <a:ext cx="78803" cy="222700"/>
                  </a:xfrm>
                  <a:prstGeom prst="moon">
                    <a:avLst/>
                  </a:prstGeom>
                  <a:solidFill>
                    <a:srgbClr val="FF66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E293CCD6-CF61-47D9-94D6-DAC45CFAD461}"/>
                  </a:ext>
                </a:extLst>
              </p:cNvPr>
              <p:cNvGrpSpPr/>
              <p:nvPr/>
            </p:nvGrpSpPr>
            <p:grpSpPr>
              <a:xfrm>
                <a:off x="6518088" y="834886"/>
                <a:ext cx="602702" cy="658654"/>
                <a:chOff x="4519811" y="5622841"/>
                <a:chExt cx="719603" cy="786408"/>
              </a:xfrm>
            </p:grpSpPr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FB1F5657-210C-4AD5-88DD-0150FD1B8786}"/>
                    </a:ext>
                  </a:extLst>
                </p:cNvPr>
                <p:cNvGrpSpPr/>
                <p:nvPr/>
              </p:nvGrpSpPr>
              <p:grpSpPr>
                <a:xfrm>
                  <a:off x="4519811" y="5645891"/>
                  <a:ext cx="719603" cy="763358"/>
                  <a:chOff x="2984924" y="4671171"/>
                  <a:chExt cx="719603" cy="763358"/>
                </a:xfrm>
              </p:grpSpPr>
              <p:sp>
                <p:nvSpPr>
                  <p:cNvPr id="54" name="フリーフォーム 1243">
                    <a:extLst>
                      <a:ext uri="{FF2B5EF4-FFF2-40B4-BE49-F238E27FC236}">
                        <a16:creationId xmlns:a16="http://schemas.microsoft.com/office/drawing/2014/main" id="{65215BCC-6FA3-4DA0-9BB1-7DEE8895E68E}"/>
                      </a:ext>
                    </a:extLst>
                  </p:cNvPr>
                  <p:cNvSpPr/>
                  <p:nvPr/>
                </p:nvSpPr>
                <p:spPr>
                  <a:xfrm>
                    <a:off x="3015115" y="4671171"/>
                    <a:ext cx="659221" cy="549044"/>
                  </a:xfrm>
                  <a:custGeom>
                    <a:avLst/>
                    <a:gdLst>
                      <a:gd name="connsiteX0" fmla="*/ 268685 w 579045"/>
                      <a:gd name="connsiteY0" fmla="*/ 0 h 549044"/>
                      <a:gd name="connsiteX1" fmla="*/ 292705 w 579045"/>
                      <a:gd name="connsiteY1" fmla="*/ 2474 h 549044"/>
                      <a:gd name="connsiteX2" fmla="*/ 316202 w 579045"/>
                      <a:gd name="connsiteY2" fmla="*/ 0 h 549044"/>
                      <a:gd name="connsiteX3" fmla="*/ 579045 w 579045"/>
                      <a:gd name="connsiteY3" fmla="*/ 274522 h 549044"/>
                      <a:gd name="connsiteX4" fmla="*/ 316202 w 579045"/>
                      <a:gd name="connsiteY4" fmla="*/ 549044 h 549044"/>
                      <a:gd name="connsiteX5" fmla="*/ 292705 w 579045"/>
                      <a:gd name="connsiteY5" fmla="*/ 546570 h 549044"/>
                      <a:gd name="connsiteX6" fmla="*/ 268685 w 579045"/>
                      <a:gd name="connsiteY6" fmla="*/ 549044 h 549044"/>
                      <a:gd name="connsiteX7" fmla="*/ 0 w 579045"/>
                      <a:gd name="connsiteY7" fmla="*/ 274522 h 549044"/>
                      <a:gd name="connsiteX8" fmla="*/ 268685 w 579045"/>
                      <a:gd name="connsiteY8" fmla="*/ 0 h 5490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79045" h="549044">
                        <a:moveTo>
                          <a:pt x="268685" y="0"/>
                        </a:moveTo>
                        <a:lnTo>
                          <a:pt x="292705" y="2474"/>
                        </a:lnTo>
                        <a:lnTo>
                          <a:pt x="316202" y="0"/>
                        </a:lnTo>
                        <a:cubicBezTo>
                          <a:pt x="461366" y="0"/>
                          <a:pt x="579045" y="122908"/>
                          <a:pt x="579045" y="274522"/>
                        </a:cubicBezTo>
                        <a:cubicBezTo>
                          <a:pt x="579045" y="426136"/>
                          <a:pt x="461366" y="549044"/>
                          <a:pt x="316202" y="549044"/>
                        </a:cubicBezTo>
                        <a:lnTo>
                          <a:pt x="292705" y="546570"/>
                        </a:lnTo>
                        <a:lnTo>
                          <a:pt x="268685" y="549044"/>
                        </a:lnTo>
                        <a:cubicBezTo>
                          <a:pt x="120294" y="549044"/>
                          <a:pt x="0" y="426136"/>
                          <a:pt x="0" y="274522"/>
                        </a:cubicBezTo>
                        <a:cubicBezTo>
                          <a:pt x="0" y="122908"/>
                          <a:pt x="120294" y="0"/>
                          <a:pt x="268685" y="0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C6CED579-0644-4AA6-B04B-6CED8375D8C3}"/>
                      </a:ext>
                    </a:extLst>
                  </p:cNvPr>
                  <p:cNvGrpSpPr/>
                  <p:nvPr/>
                </p:nvGrpSpPr>
                <p:grpSpPr>
                  <a:xfrm>
                    <a:off x="2984924" y="4986916"/>
                    <a:ext cx="719603" cy="214314"/>
                    <a:chOff x="2975075" y="4986916"/>
                    <a:chExt cx="719603" cy="214314"/>
                  </a:xfrm>
                </p:grpSpPr>
                <p:sp>
                  <p:nvSpPr>
                    <p:cNvPr id="67" name="円/楕円 774">
                      <a:extLst>
                        <a:ext uri="{FF2B5EF4-FFF2-40B4-BE49-F238E27FC236}">
                          <a16:creationId xmlns:a16="http://schemas.microsoft.com/office/drawing/2014/main" id="{0CE349B9-EB89-4275-AF5E-F1B4DEAAC2FE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2975075" y="4986916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8" name="円/楕円 775">
                      <a:extLst>
                        <a:ext uri="{FF2B5EF4-FFF2-40B4-BE49-F238E27FC236}">
                          <a16:creationId xmlns:a16="http://schemas.microsoft.com/office/drawing/2014/main" id="{DDE84C01-B133-475C-90DF-C3F02467ECB7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3519743" y="4986917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6" name="円/楕円 776">
                    <a:extLst>
                      <a:ext uri="{FF2B5EF4-FFF2-40B4-BE49-F238E27FC236}">
                        <a16:creationId xmlns:a16="http://schemas.microsoft.com/office/drawing/2014/main" id="{723081C2-9799-4995-9ED9-DCCCDC97C521}"/>
                      </a:ext>
                    </a:extLst>
                  </p:cNvPr>
                  <p:cNvSpPr/>
                  <p:nvPr/>
                </p:nvSpPr>
                <p:spPr>
                  <a:xfrm>
                    <a:off x="3055203" y="4763016"/>
                    <a:ext cx="579044" cy="671513"/>
                  </a:xfrm>
                  <a:prstGeom prst="ellipse">
                    <a:avLst/>
                  </a:prstGeom>
                  <a:solidFill>
                    <a:srgbClr val="FF99CC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" name="フリーフォーム 1246">
                    <a:extLst>
                      <a:ext uri="{FF2B5EF4-FFF2-40B4-BE49-F238E27FC236}">
                        <a16:creationId xmlns:a16="http://schemas.microsoft.com/office/drawing/2014/main" id="{7C234BB8-38FC-48CC-9A2E-E33432F3D330}"/>
                      </a:ext>
                    </a:extLst>
                  </p:cNvPr>
                  <p:cNvSpPr/>
                  <p:nvPr/>
                </p:nvSpPr>
                <p:spPr>
                  <a:xfrm rot="18000000" flipH="1">
                    <a:off x="3118829" y="4639329"/>
                    <a:ext cx="451793" cy="581050"/>
                  </a:xfrm>
                  <a:custGeom>
                    <a:avLst/>
                    <a:gdLst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37072 w 453193"/>
                      <a:gd name="connsiteY12" fmla="*/ 14031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12" fmla="*/ 128512 w 453193"/>
                      <a:gd name="connsiteY12" fmla="*/ 231751 h 544419"/>
                      <a:gd name="connsiteX0" fmla="*/ 37072 w 453193"/>
                      <a:gd name="connsiteY0" fmla="*/ 140311 h 544419"/>
                      <a:gd name="connsiteX1" fmla="*/ 19669 w 453193"/>
                      <a:gd name="connsiteY1" fmla="*/ 330875 h 544419"/>
                      <a:gd name="connsiteX2" fmla="*/ 20398 w 453193"/>
                      <a:gd name="connsiteY2" fmla="*/ 329947 h 544419"/>
                      <a:gd name="connsiteX3" fmla="*/ 18010 w 453193"/>
                      <a:gd name="connsiteY3" fmla="*/ 344100 h 544419"/>
                      <a:gd name="connsiteX4" fmla="*/ 185393 w 453193"/>
                      <a:gd name="connsiteY4" fmla="*/ 544419 h 544419"/>
                      <a:gd name="connsiteX5" fmla="*/ 185393 w 453193"/>
                      <a:gd name="connsiteY5" fmla="*/ 544418 h 544419"/>
                      <a:gd name="connsiteX6" fmla="*/ 149270 w 453193"/>
                      <a:gd name="connsiteY6" fmla="*/ 240830 h 544419"/>
                      <a:gd name="connsiteX7" fmla="*/ 168894 w 453193"/>
                      <a:gd name="connsiteY7" fmla="*/ 188107 h 544419"/>
                      <a:gd name="connsiteX8" fmla="*/ 209306 w 453193"/>
                      <a:gd name="connsiteY8" fmla="*/ 158746 h 544419"/>
                      <a:gd name="connsiteX9" fmla="*/ 453192 w 453193"/>
                      <a:gd name="connsiteY9" fmla="*/ 80580 h 544419"/>
                      <a:gd name="connsiteX10" fmla="*/ 453193 w 453193"/>
                      <a:gd name="connsiteY10" fmla="*/ 80580 h 544419"/>
                      <a:gd name="connsiteX11" fmla="*/ 142166 w 453193"/>
                      <a:gd name="connsiteY11" fmla="*/ 42455 h 544419"/>
                      <a:gd name="connsiteX0" fmla="*/ 1659 w 435183"/>
                      <a:gd name="connsiteY0" fmla="*/ 330875 h 544419"/>
                      <a:gd name="connsiteX1" fmla="*/ 2388 w 435183"/>
                      <a:gd name="connsiteY1" fmla="*/ 329947 h 544419"/>
                      <a:gd name="connsiteX2" fmla="*/ 0 w 435183"/>
                      <a:gd name="connsiteY2" fmla="*/ 344100 h 544419"/>
                      <a:gd name="connsiteX3" fmla="*/ 167383 w 435183"/>
                      <a:gd name="connsiteY3" fmla="*/ 544419 h 544419"/>
                      <a:gd name="connsiteX4" fmla="*/ 167383 w 435183"/>
                      <a:gd name="connsiteY4" fmla="*/ 544418 h 544419"/>
                      <a:gd name="connsiteX5" fmla="*/ 131260 w 435183"/>
                      <a:gd name="connsiteY5" fmla="*/ 240830 h 544419"/>
                      <a:gd name="connsiteX6" fmla="*/ 150884 w 435183"/>
                      <a:gd name="connsiteY6" fmla="*/ 188107 h 544419"/>
                      <a:gd name="connsiteX7" fmla="*/ 191296 w 435183"/>
                      <a:gd name="connsiteY7" fmla="*/ 158746 h 544419"/>
                      <a:gd name="connsiteX8" fmla="*/ 435182 w 435183"/>
                      <a:gd name="connsiteY8" fmla="*/ 80580 h 544419"/>
                      <a:gd name="connsiteX9" fmla="*/ 435183 w 435183"/>
                      <a:gd name="connsiteY9" fmla="*/ 80580 h 544419"/>
                      <a:gd name="connsiteX10" fmla="*/ 124156 w 435183"/>
                      <a:gd name="connsiteY10" fmla="*/ 42455 h 544419"/>
                      <a:gd name="connsiteX0" fmla="*/ 1659 w 435183"/>
                      <a:gd name="connsiteY0" fmla="*/ 330875 h 544419"/>
                      <a:gd name="connsiteX1" fmla="*/ 0 w 435183"/>
                      <a:gd name="connsiteY1" fmla="*/ 344100 h 544419"/>
                      <a:gd name="connsiteX2" fmla="*/ 167383 w 435183"/>
                      <a:gd name="connsiteY2" fmla="*/ 544419 h 544419"/>
                      <a:gd name="connsiteX3" fmla="*/ 167383 w 435183"/>
                      <a:gd name="connsiteY3" fmla="*/ 544418 h 544419"/>
                      <a:gd name="connsiteX4" fmla="*/ 131260 w 435183"/>
                      <a:gd name="connsiteY4" fmla="*/ 240830 h 544419"/>
                      <a:gd name="connsiteX5" fmla="*/ 150884 w 435183"/>
                      <a:gd name="connsiteY5" fmla="*/ 188107 h 544419"/>
                      <a:gd name="connsiteX6" fmla="*/ 191296 w 435183"/>
                      <a:gd name="connsiteY6" fmla="*/ 158746 h 544419"/>
                      <a:gd name="connsiteX7" fmla="*/ 435182 w 435183"/>
                      <a:gd name="connsiteY7" fmla="*/ 80580 h 544419"/>
                      <a:gd name="connsiteX8" fmla="*/ 435183 w 435183"/>
                      <a:gd name="connsiteY8" fmla="*/ 80580 h 544419"/>
                      <a:gd name="connsiteX9" fmla="*/ 124156 w 435183"/>
                      <a:gd name="connsiteY9" fmla="*/ 42455 h 544419"/>
                      <a:gd name="connsiteX0" fmla="*/ 0 w 475577"/>
                      <a:gd name="connsiteY0" fmla="*/ 356088 h 544419"/>
                      <a:gd name="connsiteX1" fmla="*/ 40394 w 475577"/>
                      <a:gd name="connsiteY1" fmla="*/ 344100 h 544419"/>
                      <a:gd name="connsiteX2" fmla="*/ 207777 w 475577"/>
                      <a:gd name="connsiteY2" fmla="*/ 544419 h 544419"/>
                      <a:gd name="connsiteX3" fmla="*/ 207777 w 475577"/>
                      <a:gd name="connsiteY3" fmla="*/ 544418 h 544419"/>
                      <a:gd name="connsiteX4" fmla="*/ 171654 w 475577"/>
                      <a:gd name="connsiteY4" fmla="*/ 240830 h 544419"/>
                      <a:gd name="connsiteX5" fmla="*/ 191278 w 475577"/>
                      <a:gd name="connsiteY5" fmla="*/ 188107 h 544419"/>
                      <a:gd name="connsiteX6" fmla="*/ 231690 w 475577"/>
                      <a:gd name="connsiteY6" fmla="*/ 158746 h 544419"/>
                      <a:gd name="connsiteX7" fmla="*/ 475576 w 475577"/>
                      <a:gd name="connsiteY7" fmla="*/ 80580 h 544419"/>
                      <a:gd name="connsiteX8" fmla="*/ 475577 w 475577"/>
                      <a:gd name="connsiteY8" fmla="*/ 80580 h 544419"/>
                      <a:gd name="connsiteX9" fmla="*/ 164550 w 475577"/>
                      <a:gd name="connsiteY9" fmla="*/ 42455 h 544419"/>
                      <a:gd name="connsiteX0" fmla="*/ 0 w 435183"/>
                      <a:gd name="connsiteY0" fmla="*/ 344100 h 544419"/>
                      <a:gd name="connsiteX1" fmla="*/ 167383 w 435183"/>
                      <a:gd name="connsiteY1" fmla="*/ 544419 h 544419"/>
                      <a:gd name="connsiteX2" fmla="*/ 167383 w 435183"/>
                      <a:gd name="connsiteY2" fmla="*/ 544418 h 544419"/>
                      <a:gd name="connsiteX3" fmla="*/ 131260 w 435183"/>
                      <a:gd name="connsiteY3" fmla="*/ 240830 h 544419"/>
                      <a:gd name="connsiteX4" fmla="*/ 150884 w 435183"/>
                      <a:gd name="connsiteY4" fmla="*/ 188107 h 544419"/>
                      <a:gd name="connsiteX5" fmla="*/ 191296 w 435183"/>
                      <a:gd name="connsiteY5" fmla="*/ 158746 h 544419"/>
                      <a:gd name="connsiteX6" fmla="*/ 435182 w 435183"/>
                      <a:gd name="connsiteY6" fmla="*/ 80580 h 544419"/>
                      <a:gd name="connsiteX7" fmla="*/ 435183 w 435183"/>
                      <a:gd name="connsiteY7" fmla="*/ 80580 h 544419"/>
                      <a:gd name="connsiteX8" fmla="*/ 124156 w 435183"/>
                      <a:gd name="connsiteY8" fmla="*/ 42455 h 544419"/>
                      <a:gd name="connsiteX0" fmla="*/ 0 w 451595"/>
                      <a:gd name="connsiteY0" fmla="*/ 315377 h 544419"/>
                      <a:gd name="connsiteX1" fmla="*/ 183795 w 451595"/>
                      <a:gd name="connsiteY1" fmla="*/ 544419 h 544419"/>
                      <a:gd name="connsiteX2" fmla="*/ 183795 w 451595"/>
                      <a:gd name="connsiteY2" fmla="*/ 544418 h 544419"/>
                      <a:gd name="connsiteX3" fmla="*/ 147672 w 451595"/>
                      <a:gd name="connsiteY3" fmla="*/ 240830 h 544419"/>
                      <a:gd name="connsiteX4" fmla="*/ 167296 w 451595"/>
                      <a:gd name="connsiteY4" fmla="*/ 188107 h 544419"/>
                      <a:gd name="connsiteX5" fmla="*/ 207708 w 451595"/>
                      <a:gd name="connsiteY5" fmla="*/ 158746 h 544419"/>
                      <a:gd name="connsiteX6" fmla="*/ 451594 w 451595"/>
                      <a:gd name="connsiteY6" fmla="*/ 80580 h 544419"/>
                      <a:gd name="connsiteX7" fmla="*/ 451595 w 451595"/>
                      <a:gd name="connsiteY7" fmla="*/ 80580 h 544419"/>
                      <a:gd name="connsiteX8" fmla="*/ 140568 w 451595"/>
                      <a:gd name="connsiteY8" fmla="*/ 42455 h 544419"/>
                      <a:gd name="connsiteX0" fmla="*/ 198 w 451793"/>
                      <a:gd name="connsiteY0" fmla="*/ 315377 h 544419"/>
                      <a:gd name="connsiteX1" fmla="*/ 183993 w 451793"/>
                      <a:gd name="connsiteY1" fmla="*/ 544419 h 544419"/>
                      <a:gd name="connsiteX2" fmla="*/ 183993 w 451793"/>
                      <a:gd name="connsiteY2" fmla="*/ 544418 h 544419"/>
                      <a:gd name="connsiteX3" fmla="*/ 147870 w 451793"/>
                      <a:gd name="connsiteY3" fmla="*/ 240830 h 544419"/>
                      <a:gd name="connsiteX4" fmla="*/ 167494 w 451793"/>
                      <a:gd name="connsiteY4" fmla="*/ 188107 h 544419"/>
                      <a:gd name="connsiteX5" fmla="*/ 207906 w 451793"/>
                      <a:gd name="connsiteY5" fmla="*/ 158746 h 544419"/>
                      <a:gd name="connsiteX6" fmla="*/ 451792 w 451793"/>
                      <a:gd name="connsiteY6" fmla="*/ 80580 h 544419"/>
                      <a:gd name="connsiteX7" fmla="*/ 451793 w 451793"/>
                      <a:gd name="connsiteY7" fmla="*/ 80580 h 544419"/>
                      <a:gd name="connsiteX8" fmla="*/ 140766 w 451793"/>
                      <a:gd name="connsiteY8" fmla="*/ 42455 h 544419"/>
                      <a:gd name="connsiteX0" fmla="*/ 198 w 451793"/>
                      <a:gd name="connsiteY0" fmla="*/ 286931 h 515973"/>
                      <a:gd name="connsiteX1" fmla="*/ 183993 w 451793"/>
                      <a:gd name="connsiteY1" fmla="*/ 515973 h 515973"/>
                      <a:gd name="connsiteX2" fmla="*/ 183993 w 451793"/>
                      <a:gd name="connsiteY2" fmla="*/ 515972 h 515973"/>
                      <a:gd name="connsiteX3" fmla="*/ 147870 w 451793"/>
                      <a:gd name="connsiteY3" fmla="*/ 212384 h 515973"/>
                      <a:gd name="connsiteX4" fmla="*/ 167494 w 451793"/>
                      <a:gd name="connsiteY4" fmla="*/ 159661 h 515973"/>
                      <a:gd name="connsiteX5" fmla="*/ 207906 w 451793"/>
                      <a:gd name="connsiteY5" fmla="*/ 130300 h 515973"/>
                      <a:gd name="connsiteX6" fmla="*/ 451792 w 451793"/>
                      <a:gd name="connsiteY6" fmla="*/ 52134 h 515973"/>
                      <a:gd name="connsiteX7" fmla="*/ 451793 w 451793"/>
                      <a:gd name="connsiteY7" fmla="*/ 52134 h 515973"/>
                      <a:gd name="connsiteX8" fmla="*/ 82915 w 451793"/>
                      <a:gd name="connsiteY8" fmla="*/ 71346 h 515973"/>
                      <a:gd name="connsiteX0" fmla="*/ 198 w 451793"/>
                      <a:gd name="connsiteY0" fmla="*/ 315072 h 544114"/>
                      <a:gd name="connsiteX1" fmla="*/ 183993 w 451793"/>
                      <a:gd name="connsiteY1" fmla="*/ 544114 h 544114"/>
                      <a:gd name="connsiteX2" fmla="*/ 183993 w 451793"/>
                      <a:gd name="connsiteY2" fmla="*/ 544113 h 544114"/>
                      <a:gd name="connsiteX3" fmla="*/ 147870 w 451793"/>
                      <a:gd name="connsiteY3" fmla="*/ 240525 h 544114"/>
                      <a:gd name="connsiteX4" fmla="*/ 167494 w 451793"/>
                      <a:gd name="connsiteY4" fmla="*/ 187802 h 544114"/>
                      <a:gd name="connsiteX5" fmla="*/ 207906 w 451793"/>
                      <a:gd name="connsiteY5" fmla="*/ 158441 h 544114"/>
                      <a:gd name="connsiteX6" fmla="*/ 451792 w 451793"/>
                      <a:gd name="connsiteY6" fmla="*/ 80275 h 544114"/>
                      <a:gd name="connsiteX7" fmla="*/ 451793 w 451793"/>
                      <a:gd name="connsiteY7" fmla="*/ 80275 h 544114"/>
                      <a:gd name="connsiteX8" fmla="*/ 82915 w 451793"/>
                      <a:gd name="connsiteY8" fmla="*/ 99487 h 5441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1793" h="544114">
                        <a:moveTo>
                          <a:pt x="198" y="315072"/>
                        </a:moveTo>
                        <a:cubicBezTo>
                          <a:pt x="-4969" y="458466"/>
                          <a:pt x="91550" y="544114"/>
                          <a:pt x="183993" y="544114"/>
                        </a:cubicBezTo>
                        <a:lnTo>
                          <a:pt x="183993" y="544113"/>
                        </a:lnTo>
                        <a:cubicBezTo>
                          <a:pt x="135829" y="452247"/>
                          <a:pt x="123788" y="341721"/>
                          <a:pt x="147870" y="240525"/>
                        </a:cubicBezTo>
                        <a:lnTo>
                          <a:pt x="167494" y="187802"/>
                        </a:lnTo>
                        <a:lnTo>
                          <a:pt x="207906" y="158441"/>
                        </a:lnTo>
                        <a:cubicBezTo>
                          <a:pt x="283151" y="114998"/>
                          <a:pt x="367437" y="87216"/>
                          <a:pt x="451792" y="80275"/>
                        </a:cubicBezTo>
                        <a:lnTo>
                          <a:pt x="451793" y="80275"/>
                        </a:lnTo>
                        <a:cubicBezTo>
                          <a:pt x="399732" y="-9897"/>
                          <a:pt x="221298" y="-49590"/>
                          <a:pt x="82915" y="99487"/>
                        </a:cubicBezTo>
                      </a:path>
                    </a:pathLst>
                  </a:custGeom>
                  <a:solidFill>
                    <a:srgbClr val="ED7D31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8" name="グループ化 57">
                    <a:extLst>
                      <a:ext uri="{FF2B5EF4-FFF2-40B4-BE49-F238E27FC236}">
                        <a16:creationId xmlns:a16="http://schemas.microsoft.com/office/drawing/2014/main" id="{7FC99B94-067D-4CA1-9A0D-35E804FD1E64}"/>
                      </a:ext>
                    </a:extLst>
                  </p:cNvPr>
                  <p:cNvGrpSpPr/>
                  <p:nvPr/>
                </p:nvGrpSpPr>
                <p:grpSpPr>
                  <a:xfrm>
                    <a:off x="3093520" y="4885720"/>
                    <a:ext cx="502416" cy="286723"/>
                    <a:chOff x="3080195" y="4885720"/>
                    <a:chExt cx="502416" cy="286723"/>
                  </a:xfrm>
                </p:grpSpPr>
                <p:sp>
                  <p:nvSpPr>
                    <p:cNvPr id="61" name="角丸四角形 1250">
                      <a:extLst>
                        <a:ext uri="{FF2B5EF4-FFF2-40B4-BE49-F238E27FC236}">
                          <a16:creationId xmlns:a16="http://schemas.microsoft.com/office/drawing/2014/main" id="{8B155FC3-BEE1-4BBB-BB98-2A5E3F81AC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2425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2" name="円/楕円 785">
                      <a:extLst>
                        <a:ext uri="{FF2B5EF4-FFF2-40B4-BE49-F238E27FC236}">
                          <a16:creationId xmlns:a16="http://schemas.microsoft.com/office/drawing/2014/main" id="{6502A9B8-C0EC-4305-901A-A4CDA71721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40575" y="5035090"/>
                      <a:ext cx="68225" cy="68223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3" name="角丸四角形 1252">
                      <a:extLst>
                        <a:ext uri="{FF2B5EF4-FFF2-40B4-BE49-F238E27FC236}">
                          <a16:creationId xmlns:a16="http://schemas.microsoft.com/office/drawing/2014/main" id="{C39FB91B-FDC2-4CDE-A54F-7FBEE7C26D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48101" y="4999752"/>
                      <a:ext cx="100872" cy="17269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4" name="円/楕円 787">
                      <a:extLst>
                        <a:ext uri="{FF2B5EF4-FFF2-40B4-BE49-F238E27FC236}">
                          <a16:creationId xmlns:a16="http://schemas.microsoft.com/office/drawing/2014/main" id="{E10AE90A-2A3D-4AB2-8EA0-00EF5F5C91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64425" y="5035090"/>
                      <a:ext cx="68225" cy="68223"/>
                    </a:xfrm>
                    <a:prstGeom prst="ellipse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" name="月 64">
                      <a:extLst>
                        <a:ext uri="{FF2B5EF4-FFF2-40B4-BE49-F238E27FC236}">
                          <a16:creationId xmlns:a16="http://schemas.microsoft.com/office/drawing/2014/main" id="{D7D0D045-2043-46E7-952C-3FA644019E74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135073" y="4830842"/>
                      <a:ext cx="66781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" name="月 65">
                      <a:extLst>
                        <a:ext uri="{FF2B5EF4-FFF2-40B4-BE49-F238E27FC236}">
                          <a16:creationId xmlns:a16="http://schemas.microsoft.com/office/drawing/2014/main" id="{C4F11725-814E-4D38-A637-D442D6522717}"/>
                        </a:ext>
                      </a:extLst>
                    </p:cNvPr>
                    <p:cNvSpPr/>
                    <p:nvPr/>
                  </p:nvSpPr>
                  <p:spPr>
                    <a:xfrm rot="16200000" flipH="1">
                      <a:off x="3460952" y="4830842"/>
                      <a:ext cx="66780" cy="176538"/>
                    </a:xfrm>
                    <a:prstGeom prst="moon">
                      <a:avLst>
                        <a:gd name="adj" fmla="val 76783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9" name="月 58">
                    <a:extLst>
                      <a:ext uri="{FF2B5EF4-FFF2-40B4-BE49-F238E27FC236}">
                        <a16:creationId xmlns:a16="http://schemas.microsoft.com/office/drawing/2014/main" id="{A9267D75-866B-4BEB-A8CC-50F285C1576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331304" y="5223086"/>
                    <a:ext cx="26843" cy="76256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" name="円/楕円 4">
                    <a:extLst>
                      <a:ext uri="{FF2B5EF4-FFF2-40B4-BE49-F238E27FC236}">
                        <a16:creationId xmlns:a16="http://schemas.microsoft.com/office/drawing/2014/main" id="{11A8FF05-48AE-49BD-8805-D08C59FC1A63}"/>
                      </a:ext>
                    </a:extLst>
                  </p:cNvPr>
                  <p:cNvSpPr/>
                  <p:nvPr/>
                </p:nvSpPr>
                <p:spPr>
                  <a:xfrm>
                    <a:off x="3247258" y="5318342"/>
                    <a:ext cx="194935" cy="545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661DAB1B-6C4B-4404-B175-8264AB372F1E}"/>
                    </a:ext>
                  </a:extLst>
                </p:cNvPr>
                <p:cNvSpPr/>
                <p:nvPr/>
              </p:nvSpPr>
              <p:spPr bwMode="auto">
                <a:xfrm rot="5400000">
                  <a:off x="4802618" y="5424033"/>
                  <a:ext cx="145922" cy="543538"/>
                </a:xfrm>
                <a:custGeom>
                  <a:avLst/>
                  <a:gdLst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181264 w 1162629"/>
                    <a:gd name="connsiteY19" fmla="*/ 1132742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581314 w 1162629"/>
                    <a:gd name="connsiteY18" fmla="*/ 1132742 h 1132742"/>
                    <a:gd name="connsiteX19" fmla="*/ 357245 w 1162629"/>
                    <a:gd name="connsiteY19" fmla="*/ 1127778 h 1132742"/>
                    <a:gd name="connsiteX20" fmla="*/ 0 w 1162629"/>
                    <a:gd name="connsiteY20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981365 w 1162629"/>
                    <a:gd name="connsiteY10" fmla="*/ 0 h 1132742"/>
                    <a:gd name="connsiteX11" fmla="*/ 1162629 w 1162629"/>
                    <a:gd name="connsiteY11" fmla="*/ 181264 h 1132742"/>
                    <a:gd name="connsiteX12" fmla="*/ 1162629 w 1162629"/>
                    <a:gd name="connsiteY12" fmla="*/ 951478 h 1132742"/>
                    <a:gd name="connsiteX13" fmla="*/ 981365 w 1162629"/>
                    <a:gd name="connsiteY13" fmla="*/ 1132742 h 1132742"/>
                    <a:gd name="connsiteX14" fmla="*/ 800101 w 1162629"/>
                    <a:gd name="connsiteY14" fmla="*/ 951478 h 1132742"/>
                    <a:gd name="connsiteX15" fmla="*/ 800101 w 1162629"/>
                    <a:gd name="connsiteY15" fmla="*/ 362528 h 1132742"/>
                    <a:gd name="connsiteX16" fmla="*/ 762578 w 1162629"/>
                    <a:gd name="connsiteY16" fmla="*/ 362528 h 1132742"/>
                    <a:gd name="connsiteX17" fmla="*/ 762578 w 1162629"/>
                    <a:gd name="connsiteY17" fmla="*/ 951478 h 1132742"/>
                    <a:gd name="connsiteX18" fmla="*/ 357245 w 1162629"/>
                    <a:gd name="connsiteY18" fmla="*/ 1127778 h 1132742"/>
                    <a:gd name="connsiteX19" fmla="*/ 0 w 1162629"/>
                    <a:gd name="connsiteY19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981365 w 1162629"/>
                    <a:gd name="connsiteY9" fmla="*/ 0 h 1132742"/>
                    <a:gd name="connsiteX10" fmla="*/ 1162629 w 1162629"/>
                    <a:gd name="connsiteY10" fmla="*/ 181264 h 1132742"/>
                    <a:gd name="connsiteX11" fmla="*/ 1162629 w 1162629"/>
                    <a:gd name="connsiteY11" fmla="*/ 951478 h 1132742"/>
                    <a:gd name="connsiteX12" fmla="*/ 981365 w 1162629"/>
                    <a:gd name="connsiteY12" fmla="*/ 1132742 h 1132742"/>
                    <a:gd name="connsiteX13" fmla="*/ 800101 w 1162629"/>
                    <a:gd name="connsiteY13" fmla="*/ 951478 h 1132742"/>
                    <a:gd name="connsiteX14" fmla="*/ 800101 w 1162629"/>
                    <a:gd name="connsiteY14" fmla="*/ 362528 h 1132742"/>
                    <a:gd name="connsiteX15" fmla="*/ 762578 w 1162629"/>
                    <a:gd name="connsiteY15" fmla="*/ 362528 h 1132742"/>
                    <a:gd name="connsiteX16" fmla="*/ 762578 w 1162629"/>
                    <a:gd name="connsiteY16" fmla="*/ 951478 h 1132742"/>
                    <a:gd name="connsiteX17" fmla="*/ 357245 w 1162629"/>
                    <a:gd name="connsiteY17" fmla="*/ 1127778 h 1132742"/>
                    <a:gd name="connsiteX18" fmla="*/ 0 w 1162629"/>
                    <a:gd name="connsiteY18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981364 w 1162629"/>
                    <a:gd name="connsiteY8" fmla="*/ 0 h 1132742"/>
                    <a:gd name="connsiteX9" fmla="*/ 1162629 w 1162629"/>
                    <a:gd name="connsiteY9" fmla="*/ 181264 h 1132742"/>
                    <a:gd name="connsiteX10" fmla="*/ 1162629 w 1162629"/>
                    <a:gd name="connsiteY10" fmla="*/ 951478 h 1132742"/>
                    <a:gd name="connsiteX11" fmla="*/ 981365 w 1162629"/>
                    <a:gd name="connsiteY11" fmla="*/ 1132742 h 1132742"/>
                    <a:gd name="connsiteX12" fmla="*/ 800101 w 1162629"/>
                    <a:gd name="connsiteY12" fmla="*/ 951478 h 1132742"/>
                    <a:gd name="connsiteX13" fmla="*/ 800101 w 1162629"/>
                    <a:gd name="connsiteY13" fmla="*/ 362528 h 1132742"/>
                    <a:gd name="connsiteX14" fmla="*/ 762578 w 1162629"/>
                    <a:gd name="connsiteY14" fmla="*/ 362528 h 1132742"/>
                    <a:gd name="connsiteX15" fmla="*/ 762578 w 1162629"/>
                    <a:gd name="connsiteY15" fmla="*/ 951478 h 1132742"/>
                    <a:gd name="connsiteX16" fmla="*/ 357245 w 1162629"/>
                    <a:gd name="connsiteY16" fmla="*/ 1127778 h 1132742"/>
                    <a:gd name="connsiteX17" fmla="*/ 0 w 1162629"/>
                    <a:gd name="connsiteY17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581314 w 1162629"/>
                    <a:gd name="connsiteY7" fmla="*/ 0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2629"/>
                    <a:gd name="connsiteY0" fmla="*/ 951478 h 1132742"/>
                    <a:gd name="connsiteX1" fmla="*/ 0 w 1162629"/>
                    <a:gd name="connsiteY1" fmla="*/ 181264 h 1132742"/>
                    <a:gd name="connsiteX2" fmla="*/ 181264 w 1162629"/>
                    <a:gd name="connsiteY2" fmla="*/ 0 h 1132742"/>
                    <a:gd name="connsiteX3" fmla="*/ 362528 w 1162629"/>
                    <a:gd name="connsiteY3" fmla="*/ 181264 h 1132742"/>
                    <a:gd name="connsiteX4" fmla="*/ 362528 w 1162629"/>
                    <a:gd name="connsiteY4" fmla="*/ 770214 h 1132742"/>
                    <a:gd name="connsiteX5" fmla="*/ 400050 w 1162629"/>
                    <a:gd name="connsiteY5" fmla="*/ 770214 h 1132742"/>
                    <a:gd name="connsiteX6" fmla="*/ 400050 w 1162629"/>
                    <a:gd name="connsiteY6" fmla="*/ 181264 h 1132742"/>
                    <a:gd name="connsiteX7" fmla="*/ 797292 w 1162629"/>
                    <a:gd name="connsiteY7" fmla="*/ 9924 h 1132742"/>
                    <a:gd name="connsiteX8" fmla="*/ 1162629 w 1162629"/>
                    <a:gd name="connsiteY8" fmla="*/ 181264 h 1132742"/>
                    <a:gd name="connsiteX9" fmla="*/ 1162629 w 1162629"/>
                    <a:gd name="connsiteY9" fmla="*/ 951478 h 1132742"/>
                    <a:gd name="connsiteX10" fmla="*/ 981365 w 1162629"/>
                    <a:gd name="connsiteY10" fmla="*/ 1132742 h 1132742"/>
                    <a:gd name="connsiteX11" fmla="*/ 800101 w 1162629"/>
                    <a:gd name="connsiteY11" fmla="*/ 951478 h 1132742"/>
                    <a:gd name="connsiteX12" fmla="*/ 800101 w 1162629"/>
                    <a:gd name="connsiteY12" fmla="*/ 362528 h 1132742"/>
                    <a:gd name="connsiteX13" fmla="*/ 762578 w 1162629"/>
                    <a:gd name="connsiteY13" fmla="*/ 362528 h 1132742"/>
                    <a:gd name="connsiteX14" fmla="*/ 762578 w 1162629"/>
                    <a:gd name="connsiteY14" fmla="*/ 951478 h 1132742"/>
                    <a:gd name="connsiteX15" fmla="*/ 357245 w 1162629"/>
                    <a:gd name="connsiteY15" fmla="*/ 1127778 h 1132742"/>
                    <a:gd name="connsiteX16" fmla="*/ 0 w 1162629"/>
                    <a:gd name="connsiteY16" fmla="*/ 951478 h 1132742"/>
                    <a:gd name="connsiteX0" fmla="*/ 0 w 1163423"/>
                    <a:gd name="connsiteY0" fmla="*/ 951478 h 1132742"/>
                    <a:gd name="connsiteX1" fmla="*/ 0 w 1163423"/>
                    <a:gd name="connsiteY1" fmla="*/ 181264 h 1132742"/>
                    <a:gd name="connsiteX2" fmla="*/ 181264 w 1163423"/>
                    <a:gd name="connsiteY2" fmla="*/ 0 h 1132742"/>
                    <a:gd name="connsiteX3" fmla="*/ 362528 w 1163423"/>
                    <a:gd name="connsiteY3" fmla="*/ 181264 h 1132742"/>
                    <a:gd name="connsiteX4" fmla="*/ 362528 w 1163423"/>
                    <a:gd name="connsiteY4" fmla="*/ 770214 h 1132742"/>
                    <a:gd name="connsiteX5" fmla="*/ 400050 w 1163423"/>
                    <a:gd name="connsiteY5" fmla="*/ 770214 h 1132742"/>
                    <a:gd name="connsiteX6" fmla="*/ 400050 w 1163423"/>
                    <a:gd name="connsiteY6" fmla="*/ 181264 h 1132742"/>
                    <a:gd name="connsiteX7" fmla="*/ 797292 w 1163423"/>
                    <a:gd name="connsiteY7" fmla="*/ 9924 h 1132742"/>
                    <a:gd name="connsiteX8" fmla="*/ 1162629 w 1163423"/>
                    <a:gd name="connsiteY8" fmla="*/ 181264 h 1132742"/>
                    <a:gd name="connsiteX9" fmla="*/ 1162629 w 1163423"/>
                    <a:gd name="connsiteY9" fmla="*/ 951478 h 1132742"/>
                    <a:gd name="connsiteX10" fmla="*/ 981365 w 1163423"/>
                    <a:gd name="connsiteY10" fmla="*/ 1132742 h 1132742"/>
                    <a:gd name="connsiteX11" fmla="*/ 800101 w 1163423"/>
                    <a:gd name="connsiteY11" fmla="*/ 951478 h 1132742"/>
                    <a:gd name="connsiteX12" fmla="*/ 800101 w 1163423"/>
                    <a:gd name="connsiteY12" fmla="*/ 362528 h 1132742"/>
                    <a:gd name="connsiteX13" fmla="*/ 762578 w 1163423"/>
                    <a:gd name="connsiteY13" fmla="*/ 362528 h 1132742"/>
                    <a:gd name="connsiteX14" fmla="*/ 762578 w 1163423"/>
                    <a:gd name="connsiteY14" fmla="*/ 951478 h 1132742"/>
                    <a:gd name="connsiteX15" fmla="*/ 357245 w 1163423"/>
                    <a:gd name="connsiteY15" fmla="*/ 1127778 h 1132742"/>
                    <a:gd name="connsiteX16" fmla="*/ 0 w 1163423"/>
                    <a:gd name="connsiteY16" fmla="*/ 951478 h 1132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163423" h="1132742">
                      <a:moveTo>
                        <a:pt x="0" y="951478"/>
                      </a:moveTo>
                      <a:lnTo>
                        <a:pt x="0" y="181264"/>
                      </a:lnTo>
                      <a:cubicBezTo>
                        <a:pt x="0" y="81155"/>
                        <a:pt x="81155" y="0"/>
                        <a:pt x="181264" y="0"/>
                      </a:cubicBezTo>
                      <a:cubicBezTo>
                        <a:pt x="281373" y="0"/>
                        <a:pt x="362528" y="81155"/>
                        <a:pt x="362528" y="181264"/>
                      </a:cubicBezTo>
                      <a:lnTo>
                        <a:pt x="362528" y="770214"/>
                      </a:lnTo>
                      <a:lnTo>
                        <a:pt x="400050" y="770214"/>
                      </a:lnTo>
                      <a:lnTo>
                        <a:pt x="400050" y="181264"/>
                      </a:lnTo>
                      <a:cubicBezTo>
                        <a:pt x="400050" y="81155"/>
                        <a:pt x="637188" y="9924"/>
                        <a:pt x="797292" y="9924"/>
                      </a:cubicBezTo>
                      <a:cubicBezTo>
                        <a:pt x="957396" y="9924"/>
                        <a:pt x="1160839" y="104301"/>
                        <a:pt x="1162629" y="181264"/>
                      </a:cubicBezTo>
                      <a:cubicBezTo>
                        <a:pt x="1164419" y="258227"/>
                        <a:pt x="1162629" y="694740"/>
                        <a:pt x="1162629" y="951478"/>
                      </a:cubicBezTo>
                      <a:cubicBezTo>
                        <a:pt x="1162629" y="1051587"/>
                        <a:pt x="1081474" y="1132742"/>
                        <a:pt x="981365" y="1132742"/>
                      </a:cubicBezTo>
                      <a:cubicBezTo>
                        <a:pt x="881256" y="1132742"/>
                        <a:pt x="800101" y="1051587"/>
                        <a:pt x="800101" y="951478"/>
                      </a:cubicBezTo>
                      <a:lnTo>
                        <a:pt x="800101" y="362528"/>
                      </a:lnTo>
                      <a:lnTo>
                        <a:pt x="762578" y="362528"/>
                      </a:lnTo>
                      <a:lnTo>
                        <a:pt x="762578" y="951478"/>
                      </a:lnTo>
                      <a:cubicBezTo>
                        <a:pt x="695023" y="1079020"/>
                        <a:pt x="484341" y="1127778"/>
                        <a:pt x="357245" y="1127778"/>
                      </a:cubicBezTo>
                      <a:cubicBezTo>
                        <a:pt x="257136" y="1127778"/>
                        <a:pt x="0" y="1051587"/>
                        <a:pt x="0" y="951478"/>
                      </a:cubicBezTo>
                      <a:close/>
                    </a:path>
                  </a:pathLst>
                </a:custGeom>
                <a:pattFill prst="lgConfetti">
                  <a:fgClr>
                    <a:srgbClr val="CCFFFF"/>
                  </a:fgClr>
                  <a:bgClr>
                    <a:schemeClr val="accent1">
                      <a:lumMod val="90000"/>
                    </a:schemeClr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DEB55C8F-D108-4441-B3CE-5FE0B069141C}"/>
                </a:ext>
              </a:extLst>
            </p:cNvPr>
            <p:cNvGrpSpPr/>
            <p:nvPr/>
          </p:nvGrpSpPr>
          <p:grpSpPr>
            <a:xfrm>
              <a:off x="6278363" y="1492823"/>
              <a:ext cx="1063804" cy="497725"/>
              <a:chOff x="662423" y="3416873"/>
              <a:chExt cx="1063804" cy="497725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2EE3D5C3-5271-4E09-8A09-C3A4B676B1E9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968E1EF4-CFE9-449F-AB79-6548706A9A9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7929626C-993B-419D-A0C8-8AC8D19FFE9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C7DE36FC-B04B-4BDC-83F7-651C10BFB943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96698498-6098-443B-828A-F7507EB2D45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9D1725CC-09C3-47CB-BFB3-41373219DF3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52D9461A-089B-4047-AC54-3A8FED01792D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DCE01E4B-40F8-4EB9-9F55-EB1BE747352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フリーフォーム: 図形 44">
                  <a:extLst>
                    <a:ext uri="{FF2B5EF4-FFF2-40B4-BE49-F238E27FC236}">
                      <a16:creationId xmlns:a16="http://schemas.microsoft.com/office/drawing/2014/main" id="{73276540-E51A-46C9-AD43-EE9A0CDA931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675A2E63-6291-488F-ABB8-B5798611E855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E58D6A2F-59C8-4D6F-AAC1-59F4821A432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21E36A6D-BBB1-4A9C-B87C-689FAE73C1C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65CA5980-0822-4766-8F53-607DB88D7518}"/>
              </a:ext>
            </a:extLst>
          </p:cNvPr>
          <p:cNvGrpSpPr/>
          <p:nvPr/>
        </p:nvGrpSpPr>
        <p:grpSpPr>
          <a:xfrm>
            <a:off x="7848608" y="2933945"/>
            <a:ext cx="1730260" cy="1290919"/>
            <a:chOff x="7848608" y="2933945"/>
            <a:chExt cx="1730260" cy="1290919"/>
          </a:xfrm>
        </p:grpSpPr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34C9775E-ECE6-49F0-8F87-8A8DFB83FC56}"/>
                </a:ext>
              </a:extLst>
            </p:cNvPr>
            <p:cNvGrpSpPr/>
            <p:nvPr/>
          </p:nvGrpSpPr>
          <p:grpSpPr>
            <a:xfrm>
              <a:off x="7848608" y="2933945"/>
              <a:ext cx="1730260" cy="1290919"/>
              <a:chOff x="2207687" y="2636675"/>
              <a:chExt cx="3239126" cy="1704187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03895337-6B65-46D9-9ACC-67CA3B582885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47AFD963-4FB0-41F6-B4C9-DCD854954F04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E3AF31C6-8EF2-403A-809F-8BE2DF5F7ED9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7570AC2E-300D-4DF3-856C-993E85E75F5F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160" name="楕円 2">
                  <a:extLst>
                    <a:ext uri="{FF2B5EF4-FFF2-40B4-BE49-F238E27FC236}">
                      <a16:creationId xmlns:a16="http://schemas.microsoft.com/office/drawing/2014/main" id="{4D171C39-2C86-4B8A-9257-1F13E887F6BC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" name="楕円 2">
                  <a:extLst>
                    <a:ext uri="{FF2B5EF4-FFF2-40B4-BE49-F238E27FC236}">
                      <a16:creationId xmlns:a16="http://schemas.microsoft.com/office/drawing/2014/main" id="{7A8A48E4-6FC3-4D6E-BD29-442D8F217F87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楕円 2">
                  <a:extLst>
                    <a:ext uri="{FF2B5EF4-FFF2-40B4-BE49-F238E27FC236}">
                      <a16:creationId xmlns:a16="http://schemas.microsoft.com/office/drawing/2014/main" id="{A35DB8CF-86B0-4010-B8DF-7BAE2D8334CF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楕円 2">
                  <a:extLst>
                    <a:ext uri="{FF2B5EF4-FFF2-40B4-BE49-F238E27FC236}">
                      <a16:creationId xmlns:a16="http://schemas.microsoft.com/office/drawing/2014/main" id="{A6E45A94-F8CF-484A-8D1E-F0EA37639F62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楕円 2">
                  <a:extLst>
                    <a:ext uri="{FF2B5EF4-FFF2-40B4-BE49-F238E27FC236}">
                      <a16:creationId xmlns:a16="http://schemas.microsoft.com/office/drawing/2014/main" id="{7460A92B-D3A8-450F-8EE5-EA012C5B1F1A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楕円 2">
                  <a:extLst>
                    <a:ext uri="{FF2B5EF4-FFF2-40B4-BE49-F238E27FC236}">
                      <a16:creationId xmlns:a16="http://schemas.microsoft.com/office/drawing/2014/main" id="{3FF08B9D-E599-4668-8C0C-1574CB4A67B0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楕円 2">
                  <a:extLst>
                    <a:ext uri="{FF2B5EF4-FFF2-40B4-BE49-F238E27FC236}">
                      <a16:creationId xmlns:a16="http://schemas.microsoft.com/office/drawing/2014/main" id="{26AA1CCF-0B4C-4621-97B4-38B7DF903BE8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楕円 2">
                  <a:extLst>
                    <a:ext uri="{FF2B5EF4-FFF2-40B4-BE49-F238E27FC236}">
                      <a16:creationId xmlns:a16="http://schemas.microsoft.com/office/drawing/2014/main" id="{55A67904-EDD1-43DA-8D29-62992DAA2F66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楕円 2">
                  <a:extLst>
                    <a:ext uri="{FF2B5EF4-FFF2-40B4-BE49-F238E27FC236}">
                      <a16:creationId xmlns:a16="http://schemas.microsoft.com/office/drawing/2014/main" id="{995B177F-5972-450F-8EE2-D3A36F528742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2">
                  <a:extLst>
                    <a:ext uri="{FF2B5EF4-FFF2-40B4-BE49-F238E27FC236}">
                      <a16:creationId xmlns:a16="http://schemas.microsoft.com/office/drawing/2014/main" id="{7FFD4042-53BC-4022-8A18-9CD764FC1FEA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楕円 2">
                  <a:extLst>
                    <a:ext uri="{FF2B5EF4-FFF2-40B4-BE49-F238E27FC236}">
                      <a16:creationId xmlns:a16="http://schemas.microsoft.com/office/drawing/2014/main" id="{C687C2D8-50CD-4FBB-B0E4-C8032A5928FE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2">
                  <a:extLst>
                    <a:ext uri="{FF2B5EF4-FFF2-40B4-BE49-F238E27FC236}">
                      <a16:creationId xmlns:a16="http://schemas.microsoft.com/office/drawing/2014/main" id="{54C51323-06CE-4A71-8039-4CE762CA63F1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楕円 2">
                  <a:extLst>
                    <a:ext uri="{FF2B5EF4-FFF2-40B4-BE49-F238E27FC236}">
                      <a16:creationId xmlns:a16="http://schemas.microsoft.com/office/drawing/2014/main" id="{C8C2BF22-BB5D-4EEC-8CBF-0454FCF6EFE7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18EE7176-E9F9-46E3-A37C-34B40EE1E69B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995AE39F-E018-4954-B255-3C32472A7DC5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148" name="楕円 2">
                  <a:extLst>
                    <a:ext uri="{FF2B5EF4-FFF2-40B4-BE49-F238E27FC236}">
                      <a16:creationId xmlns:a16="http://schemas.microsoft.com/office/drawing/2014/main" id="{4ADED9E3-82D0-4850-AEE3-C647E7AB7BFF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楕円 2">
                  <a:extLst>
                    <a:ext uri="{FF2B5EF4-FFF2-40B4-BE49-F238E27FC236}">
                      <a16:creationId xmlns:a16="http://schemas.microsoft.com/office/drawing/2014/main" id="{32D39806-2401-4405-B55C-91FF504A3938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楕円 2">
                  <a:extLst>
                    <a:ext uri="{FF2B5EF4-FFF2-40B4-BE49-F238E27FC236}">
                      <a16:creationId xmlns:a16="http://schemas.microsoft.com/office/drawing/2014/main" id="{92A0A946-65B0-4C0E-A249-427410600763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楕円 2">
                  <a:extLst>
                    <a:ext uri="{FF2B5EF4-FFF2-40B4-BE49-F238E27FC236}">
                      <a16:creationId xmlns:a16="http://schemas.microsoft.com/office/drawing/2014/main" id="{6245D4F6-BC1E-4399-9473-768FD4F0683D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2">
                  <a:extLst>
                    <a:ext uri="{FF2B5EF4-FFF2-40B4-BE49-F238E27FC236}">
                      <a16:creationId xmlns:a16="http://schemas.microsoft.com/office/drawing/2014/main" id="{20207859-5FB7-4CC9-AE03-2B84549A50C0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楕円 2">
                  <a:extLst>
                    <a:ext uri="{FF2B5EF4-FFF2-40B4-BE49-F238E27FC236}">
                      <a16:creationId xmlns:a16="http://schemas.microsoft.com/office/drawing/2014/main" id="{89FDFA3E-999C-45C9-A0E2-D77C092D413E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楕円 2">
                  <a:extLst>
                    <a:ext uri="{FF2B5EF4-FFF2-40B4-BE49-F238E27FC236}">
                      <a16:creationId xmlns:a16="http://schemas.microsoft.com/office/drawing/2014/main" id="{C3A84045-0C59-4779-B102-E09CF62C1787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楕円 2">
                  <a:extLst>
                    <a:ext uri="{FF2B5EF4-FFF2-40B4-BE49-F238E27FC236}">
                      <a16:creationId xmlns:a16="http://schemas.microsoft.com/office/drawing/2014/main" id="{4AB6B167-8BA1-47F0-B38C-4C600C84750E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2">
                  <a:extLst>
                    <a:ext uri="{FF2B5EF4-FFF2-40B4-BE49-F238E27FC236}">
                      <a16:creationId xmlns:a16="http://schemas.microsoft.com/office/drawing/2014/main" id="{73DEE88B-E327-4F30-A2BA-FCB182D78EFC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楕円 2">
                  <a:extLst>
                    <a:ext uri="{FF2B5EF4-FFF2-40B4-BE49-F238E27FC236}">
                      <a16:creationId xmlns:a16="http://schemas.microsoft.com/office/drawing/2014/main" id="{A9F95871-05A2-461C-B015-BC8CED3D8C79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2">
                  <a:extLst>
                    <a:ext uri="{FF2B5EF4-FFF2-40B4-BE49-F238E27FC236}">
                      <a16:creationId xmlns:a16="http://schemas.microsoft.com/office/drawing/2014/main" id="{97C30F7A-E284-4969-A7CC-EEB9BA9A1975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楕円 2">
                  <a:extLst>
                    <a:ext uri="{FF2B5EF4-FFF2-40B4-BE49-F238E27FC236}">
                      <a16:creationId xmlns:a16="http://schemas.microsoft.com/office/drawing/2014/main" id="{01E910FE-8E6E-4F3A-87F0-18F2A0AE3D16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C9F0BD2E-CC88-4786-803B-032444502338}"/>
                </a:ext>
              </a:extLst>
            </p:cNvPr>
            <p:cNvGrpSpPr/>
            <p:nvPr/>
          </p:nvGrpSpPr>
          <p:grpSpPr>
            <a:xfrm>
              <a:off x="8813216" y="2981663"/>
              <a:ext cx="576122" cy="914078"/>
              <a:chOff x="8849964" y="2806087"/>
              <a:chExt cx="576122" cy="914078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F948A13A-C1AE-46CF-B5A7-A321A7B56E70}"/>
                  </a:ext>
                </a:extLst>
              </p:cNvPr>
              <p:cNvSpPr/>
              <p:nvPr/>
            </p:nvSpPr>
            <p:spPr bwMode="auto">
              <a:xfrm>
                <a:off x="896298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57817D15-E8B2-4C92-8EB1-BACC7D75E0B5}"/>
                  </a:ext>
                </a:extLst>
              </p:cNvPr>
              <p:cNvSpPr/>
              <p:nvPr/>
            </p:nvSpPr>
            <p:spPr>
              <a:xfrm>
                <a:off x="911097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FF9D5CA9-E19D-4979-80C4-8AD36562ADD6}"/>
                  </a:ext>
                </a:extLst>
              </p:cNvPr>
              <p:cNvGrpSpPr/>
              <p:nvPr/>
            </p:nvGrpSpPr>
            <p:grpSpPr>
              <a:xfrm>
                <a:off x="8849964" y="2908146"/>
                <a:ext cx="576122" cy="583330"/>
                <a:chOff x="8403863" y="2723094"/>
                <a:chExt cx="576122" cy="583330"/>
              </a:xfrm>
            </p:grpSpPr>
            <p:grpSp>
              <p:nvGrpSpPr>
                <p:cNvPr id="134" name="グループ化 133">
                  <a:extLst>
                    <a:ext uri="{FF2B5EF4-FFF2-40B4-BE49-F238E27FC236}">
                      <a16:creationId xmlns:a16="http://schemas.microsoft.com/office/drawing/2014/main" id="{88C95D6F-8DCB-408A-8FCE-B8D948B11EBD}"/>
                    </a:ext>
                  </a:extLst>
                </p:cNvPr>
                <p:cNvGrpSpPr/>
                <p:nvPr/>
              </p:nvGrpSpPr>
              <p:grpSpPr>
                <a:xfrm>
                  <a:off x="8403863" y="2723094"/>
                  <a:ext cx="576122" cy="583330"/>
                  <a:chOff x="8403863" y="2723094"/>
                  <a:chExt cx="576122" cy="583330"/>
                </a:xfrm>
              </p:grpSpPr>
              <p:sp>
                <p:nvSpPr>
                  <p:cNvPr id="136" name="フリーフォーム 1273">
                    <a:extLst>
                      <a:ext uri="{FF2B5EF4-FFF2-40B4-BE49-F238E27FC236}">
                        <a16:creationId xmlns:a16="http://schemas.microsoft.com/office/drawing/2014/main" id="{D08F3380-0ACE-42F2-8177-D20CD7CE7625}"/>
                      </a:ext>
                    </a:extLst>
                  </p:cNvPr>
                  <p:cNvSpPr/>
                  <p:nvPr/>
                </p:nvSpPr>
                <p:spPr>
                  <a:xfrm>
                    <a:off x="8403863" y="3057481"/>
                    <a:ext cx="92810" cy="92810"/>
                  </a:xfrm>
                  <a:custGeom>
                    <a:avLst/>
                    <a:gdLst>
                      <a:gd name="connsiteX0" fmla="*/ 75031 w 110812"/>
                      <a:gd name="connsiteY0" fmla="*/ 0 h 110812"/>
                      <a:gd name="connsiteX1" fmla="*/ 110812 w 110812"/>
                      <a:gd name="connsiteY1" fmla="*/ 35781 h 110812"/>
                      <a:gd name="connsiteX2" fmla="*/ 110812 w 110812"/>
                      <a:gd name="connsiteY2" fmla="*/ 55406 h 110812"/>
                      <a:gd name="connsiteX3" fmla="*/ 55406 w 110812"/>
                      <a:gd name="connsiteY3" fmla="*/ 110812 h 110812"/>
                      <a:gd name="connsiteX4" fmla="*/ 0 w 110812"/>
                      <a:gd name="connsiteY4" fmla="*/ 55406 h 110812"/>
                      <a:gd name="connsiteX5" fmla="*/ 1 w 110812"/>
                      <a:gd name="connsiteY5" fmla="*/ 55406 h 110812"/>
                      <a:gd name="connsiteX6" fmla="*/ 55407 w 110812"/>
                      <a:gd name="connsiteY6" fmla="*/ 0 h 110812"/>
                      <a:gd name="connsiteX0" fmla="*/ 110812 w 202252"/>
                      <a:gd name="connsiteY0" fmla="*/ 35781 h 127221"/>
                      <a:gd name="connsiteX1" fmla="*/ 110812 w 202252"/>
                      <a:gd name="connsiteY1" fmla="*/ 55406 h 127221"/>
                      <a:gd name="connsiteX2" fmla="*/ 55406 w 202252"/>
                      <a:gd name="connsiteY2" fmla="*/ 110812 h 127221"/>
                      <a:gd name="connsiteX3" fmla="*/ 0 w 202252"/>
                      <a:gd name="connsiteY3" fmla="*/ 55406 h 127221"/>
                      <a:gd name="connsiteX4" fmla="*/ 1 w 202252"/>
                      <a:gd name="connsiteY4" fmla="*/ 55406 h 127221"/>
                      <a:gd name="connsiteX5" fmla="*/ 55407 w 202252"/>
                      <a:gd name="connsiteY5" fmla="*/ 0 h 127221"/>
                      <a:gd name="connsiteX6" fmla="*/ 75031 w 202252"/>
                      <a:gd name="connsiteY6" fmla="*/ 0 h 127221"/>
                      <a:gd name="connsiteX7" fmla="*/ 202252 w 202252"/>
                      <a:gd name="connsiteY7" fmla="*/ 127221 h 127221"/>
                      <a:gd name="connsiteX0" fmla="*/ 110812 w 110812"/>
                      <a:gd name="connsiteY0" fmla="*/ 35781 h 110812"/>
                      <a:gd name="connsiteX1" fmla="*/ 110812 w 110812"/>
                      <a:gd name="connsiteY1" fmla="*/ 55406 h 110812"/>
                      <a:gd name="connsiteX2" fmla="*/ 55406 w 110812"/>
                      <a:gd name="connsiteY2" fmla="*/ 110812 h 110812"/>
                      <a:gd name="connsiteX3" fmla="*/ 0 w 110812"/>
                      <a:gd name="connsiteY3" fmla="*/ 55406 h 110812"/>
                      <a:gd name="connsiteX4" fmla="*/ 1 w 110812"/>
                      <a:gd name="connsiteY4" fmla="*/ 55406 h 110812"/>
                      <a:gd name="connsiteX5" fmla="*/ 55407 w 110812"/>
                      <a:gd name="connsiteY5" fmla="*/ 0 h 110812"/>
                      <a:gd name="connsiteX6" fmla="*/ 75031 w 110812"/>
                      <a:gd name="connsiteY6" fmla="*/ 0 h 110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10812" h="110812">
                        <a:moveTo>
                          <a:pt x="110812" y="35781"/>
                        </a:moveTo>
                        <a:lnTo>
                          <a:pt x="110812" y="55406"/>
                        </a:lnTo>
                        <a:cubicBezTo>
                          <a:pt x="110812" y="86006"/>
                          <a:pt x="86006" y="110812"/>
                          <a:pt x="55406" y="110812"/>
                        </a:cubicBezTo>
                        <a:cubicBezTo>
                          <a:pt x="24806" y="110812"/>
                          <a:pt x="0" y="86006"/>
                          <a:pt x="0" y="55406"/>
                        </a:cubicBezTo>
                        <a:lnTo>
                          <a:pt x="1" y="55406"/>
                        </a:lnTo>
                        <a:cubicBezTo>
                          <a:pt x="1" y="24806"/>
                          <a:pt x="24807" y="0"/>
                          <a:pt x="55407" y="0"/>
                        </a:cubicBezTo>
                        <a:lnTo>
                          <a:pt x="75031" y="0"/>
                        </a:lnTo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7" name="角丸四角形 1206">
                    <a:extLst>
                      <a:ext uri="{FF2B5EF4-FFF2-40B4-BE49-F238E27FC236}">
                        <a16:creationId xmlns:a16="http://schemas.microsoft.com/office/drawing/2014/main" id="{EBB405A9-F06D-47D4-85EF-92D10E64DE33}"/>
                      </a:ext>
                    </a:extLst>
                  </p:cNvPr>
                  <p:cNvSpPr/>
                  <p:nvPr/>
                </p:nvSpPr>
                <p:spPr>
                  <a:xfrm>
                    <a:off x="8448816" y="2723094"/>
                    <a:ext cx="531169" cy="4773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60362" h="462772">
                        <a:moveTo>
                          <a:pt x="231386" y="0"/>
                        </a:moveTo>
                        <a:lnTo>
                          <a:pt x="279220" y="0"/>
                        </a:lnTo>
                        <a:cubicBezTo>
                          <a:pt x="296761" y="0"/>
                          <a:pt x="313846" y="1952"/>
                          <a:pt x="330181" y="6045"/>
                        </a:cubicBezTo>
                        <a:cubicBezTo>
                          <a:pt x="346516" y="1952"/>
                          <a:pt x="363601" y="0"/>
                          <a:pt x="381142" y="0"/>
                        </a:cubicBezTo>
                        <a:lnTo>
                          <a:pt x="428976" y="0"/>
                        </a:lnTo>
                        <a:cubicBezTo>
                          <a:pt x="556767" y="0"/>
                          <a:pt x="660362" y="103595"/>
                          <a:pt x="660362" y="231386"/>
                        </a:cubicBezTo>
                        <a:cubicBezTo>
                          <a:pt x="660362" y="359177"/>
                          <a:pt x="556767" y="462772"/>
                          <a:pt x="428976" y="462772"/>
                        </a:cubicBezTo>
                        <a:lnTo>
                          <a:pt x="381142" y="462772"/>
                        </a:lnTo>
                        <a:cubicBezTo>
                          <a:pt x="363601" y="462772"/>
                          <a:pt x="346516" y="460820"/>
                          <a:pt x="330181" y="456728"/>
                        </a:cubicBezTo>
                        <a:cubicBezTo>
                          <a:pt x="313846" y="460820"/>
                          <a:pt x="296761" y="462772"/>
                          <a:pt x="279220" y="462772"/>
                        </a:cubicBezTo>
                        <a:lnTo>
                          <a:pt x="231386" y="462772"/>
                        </a:lnTo>
                        <a:cubicBezTo>
                          <a:pt x="103595" y="462772"/>
                          <a:pt x="0" y="359177"/>
                          <a:pt x="0" y="231386"/>
                        </a:cubicBezTo>
                        <a:cubicBezTo>
                          <a:pt x="0" y="103595"/>
                          <a:pt x="103595" y="0"/>
                          <a:pt x="23138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7A5D95C4-6CF4-464C-ABD3-39DE65280199}"/>
                      </a:ext>
                    </a:extLst>
                  </p:cNvPr>
                  <p:cNvSpPr/>
                  <p:nvPr/>
                </p:nvSpPr>
                <p:spPr>
                  <a:xfrm>
                    <a:off x="8448817" y="2776063"/>
                    <a:ext cx="486215" cy="530361"/>
                  </a:xfrm>
                  <a:custGeom>
                    <a:avLst/>
                    <a:gdLst>
                      <a:gd name="connsiteX0" fmla="*/ 192726 w 486215"/>
                      <a:gd name="connsiteY0" fmla="*/ 0 h 530361"/>
                      <a:gd name="connsiteX1" fmla="*/ 293489 w 486215"/>
                      <a:gd name="connsiteY1" fmla="*/ 0 h 530361"/>
                      <a:gd name="connsiteX2" fmla="*/ 486215 w 486215"/>
                      <a:gd name="connsiteY2" fmla="*/ 192726 h 530361"/>
                      <a:gd name="connsiteX3" fmla="*/ 486215 w 486215"/>
                      <a:gd name="connsiteY3" fmla="*/ 337635 h 530361"/>
                      <a:gd name="connsiteX4" fmla="*/ 293489 w 486215"/>
                      <a:gd name="connsiteY4" fmla="*/ 530361 h 530361"/>
                      <a:gd name="connsiteX5" fmla="*/ 192726 w 486215"/>
                      <a:gd name="connsiteY5" fmla="*/ 530361 h 530361"/>
                      <a:gd name="connsiteX6" fmla="*/ 56448 w 486215"/>
                      <a:gd name="connsiteY6" fmla="*/ 473913 h 530361"/>
                      <a:gd name="connsiteX7" fmla="*/ 39598 w 486215"/>
                      <a:gd name="connsiteY7" fmla="*/ 448921 h 530361"/>
                      <a:gd name="connsiteX8" fmla="*/ 79942 w 486215"/>
                      <a:gd name="connsiteY8" fmla="*/ 443075 h 530361"/>
                      <a:gd name="connsiteX9" fmla="*/ 108135 w 486215"/>
                      <a:gd name="connsiteY9" fmla="*/ 423347 h 530361"/>
                      <a:gd name="connsiteX10" fmla="*/ 70242 w 486215"/>
                      <a:gd name="connsiteY10" fmla="*/ 428801 h 530361"/>
                      <a:gd name="connsiteX11" fmla="*/ 27242 w 486215"/>
                      <a:gd name="connsiteY11" fmla="*/ 430594 h 530361"/>
                      <a:gd name="connsiteX12" fmla="*/ 15145 w 486215"/>
                      <a:gd name="connsiteY12" fmla="*/ 412653 h 530361"/>
                      <a:gd name="connsiteX13" fmla="*/ 0 w 486215"/>
                      <a:gd name="connsiteY13" fmla="*/ 337635 h 530361"/>
                      <a:gd name="connsiteX14" fmla="*/ 0 w 486215"/>
                      <a:gd name="connsiteY14" fmla="*/ 192726 h 530361"/>
                      <a:gd name="connsiteX15" fmla="*/ 192726 w 486215"/>
                      <a:gd name="connsiteY15" fmla="*/ 0 h 5303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486215" h="530361">
                        <a:moveTo>
                          <a:pt x="192726" y="0"/>
                        </a:moveTo>
                        <a:lnTo>
                          <a:pt x="293489" y="0"/>
                        </a:lnTo>
                        <a:cubicBezTo>
                          <a:pt x="399929" y="0"/>
                          <a:pt x="486215" y="86286"/>
                          <a:pt x="486215" y="192726"/>
                        </a:cubicBezTo>
                        <a:lnTo>
                          <a:pt x="486215" y="337635"/>
                        </a:lnTo>
                        <a:cubicBezTo>
                          <a:pt x="486215" y="444075"/>
                          <a:pt x="399929" y="530361"/>
                          <a:pt x="293489" y="530361"/>
                        </a:cubicBezTo>
                        <a:lnTo>
                          <a:pt x="192726" y="530361"/>
                        </a:lnTo>
                        <a:cubicBezTo>
                          <a:pt x="139506" y="530361"/>
                          <a:pt x="91325" y="508790"/>
                          <a:pt x="56448" y="473913"/>
                        </a:cubicBezTo>
                        <a:lnTo>
                          <a:pt x="39598" y="448921"/>
                        </a:lnTo>
                        <a:lnTo>
                          <a:pt x="79942" y="443075"/>
                        </a:lnTo>
                        <a:cubicBezTo>
                          <a:pt x="94395" y="438204"/>
                          <a:pt x="104640" y="431336"/>
                          <a:pt x="108135" y="423347"/>
                        </a:cubicBezTo>
                        <a:cubicBezTo>
                          <a:pt x="96744" y="425767"/>
                          <a:pt x="83980" y="427587"/>
                          <a:pt x="70242" y="428801"/>
                        </a:cubicBezTo>
                        <a:lnTo>
                          <a:pt x="27242" y="430594"/>
                        </a:lnTo>
                        <a:lnTo>
                          <a:pt x="15145" y="412653"/>
                        </a:lnTo>
                        <a:cubicBezTo>
                          <a:pt x="5393" y="389595"/>
                          <a:pt x="0" y="364245"/>
                          <a:pt x="0" y="337635"/>
                        </a:cubicBezTo>
                        <a:lnTo>
                          <a:pt x="0" y="192726"/>
                        </a:lnTo>
                        <a:cubicBezTo>
                          <a:pt x="0" y="86286"/>
                          <a:pt x="86286" y="0"/>
                          <a:pt x="192726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9" name="フローチャート: 端子 650">
                    <a:extLst>
                      <a:ext uri="{FF2B5EF4-FFF2-40B4-BE49-F238E27FC236}">
                        <a16:creationId xmlns:a16="http://schemas.microsoft.com/office/drawing/2014/main" id="{918346E7-2063-4AB9-BDC9-576ED3EC9834}"/>
                      </a:ext>
                    </a:extLst>
                  </p:cNvPr>
                  <p:cNvSpPr/>
                  <p:nvPr/>
                </p:nvSpPr>
                <p:spPr>
                  <a:xfrm>
                    <a:off x="8490003" y="2913577"/>
                    <a:ext cx="156815" cy="38292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5227D502-CC8C-46EF-940D-67F4A07968D0}"/>
                      </a:ext>
                    </a:extLst>
                  </p:cNvPr>
                  <p:cNvSpPr/>
                  <p:nvPr/>
                </p:nvSpPr>
                <p:spPr>
                  <a:xfrm>
                    <a:off x="8495548" y="2757014"/>
                    <a:ext cx="441865" cy="436082"/>
                  </a:xfrm>
                  <a:custGeom>
                    <a:avLst/>
                    <a:gdLst>
                      <a:gd name="connsiteX0" fmla="*/ 148376 w 441865"/>
                      <a:gd name="connsiteY0" fmla="*/ 0 h 436082"/>
                      <a:gd name="connsiteX1" fmla="*/ 249139 w 441865"/>
                      <a:gd name="connsiteY1" fmla="*/ 0 h 436082"/>
                      <a:gd name="connsiteX2" fmla="*/ 441865 w 441865"/>
                      <a:gd name="connsiteY2" fmla="*/ 192726 h 436082"/>
                      <a:gd name="connsiteX3" fmla="*/ 441865 w 441865"/>
                      <a:gd name="connsiteY3" fmla="*/ 337635 h 436082"/>
                      <a:gd name="connsiteX4" fmla="*/ 430170 w 441865"/>
                      <a:gd name="connsiteY4" fmla="*/ 403901 h 436082"/>
                      <a:gd name="connsiteX5" fmla="*/ 411708 w 441865"/>
                      <a:gd name="connsiteY5" fmla="*/ 436082 h 436082"/>
                      <a:gd name="connsiteX6" fmla="*/ 406672 w 441865"/>
                      <a:gd name="connsiteY6" fmla="*/ 428983 h 436082"/>
                      <a:gd name="connsiteX7" fmla="*/ 336471 w 441865"/>
                      <a:gd name="connsiteY7" fmla="*/ 383998 h 436082"/>
                      <a:gd name="connsiteX8" fmla="*/ 322803 w 441865"/>
                      <a:gd name="connsiteY8" fmla="*/ 381375 h 436082"/>
                      <a:gd name="connsiteX9" fmla="*/ 322803 w 441865"/>
                      <a:gd name="connsiteY9" fmla="*/ 264163 h 436082"/>
                      <a:gd name="connsiteX10" fmla="*/ 130077 w 441865"/>
                      <a:gd name="connsiteY10" fmla="*/ 71437 h 436082"/>
                      <a:gd name="connsiteX11" fmla="*/ 29314 w 441865"/>
                      <a:gd name="connsiteY11" fmla="*/ 71437 h 436082"/>
                      <a:gd name="connsiteX12" fmla="*/ 0 w 441865"/>
                      <a:gd name="connsiteY12" fmla="*/ 74392 h 436082"/>
                      <a:gd name="connsiteX13" fmla="*/ 12098 w 441865"/>
                      <a:gd name="connsiteY13" fmla="*/ 56448 h 436082"/>
                      <a:gd name="connsiteX14" fmla="*/ 148376 w 441865"/>
                      <a:gd name="connsiteY14" fmla="*/ 0 h 4360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441865" h="436082">
                        <a:moveTo>
                          <a:pt x="148376" y="0"/>
                        </a:moveTo>
                        <a:lnTo>
                          <a:pt x="249139" y="0"/>
                        </a:lnTo>
                        <a:cubicBezTo>
                          <a:pt x="355579" y="0"/>
                          <a:pt x="441865" y="86286"/>
                          <a:pt x="441865" y="192726"/>
                        </a:cubicBezTo>
                        <a:lnTo>
                          <a:pt x="441865" y="337635"/>
                        </a:lnTo>
                        <a:cubicBezTo>
                          <a:pt x="441865" y="360919"/>
                          <a:pt x="437736" y="383238"/>
                          <a:pt x="430170" y="403901"/>
                        </a:cubicBezTo>
                        <a:lnTo>
                          <a:pt x="411708" y="436082"/>
                        </a:lnTo>
                        <a:lnTo>
                          <a:pt x="406672" y="428983"/>
                        </a:lnTo>
                        <a:cubicBezTo>
                          <a:pt x="386689" y="409990"/>
                          <a:pt x="362893" y="394620"/>
                          <a:pt x="336471" y="383998"/>
                        </a:cubicBezTo>
                        <a:lnTo>
                          <a:pt x="322803" y="381375"/>
                        </a:lnTo>
                        <a:lnTo>
                          <a:pt x="322803" y="264163"/>
                        </a:lnTo>
                        <a:cubicBezTo>
                          <a:pt x="322803" y="157723"/>
                          <a:pt x="236517" y="71437"/>
                          <a:pt x="130077" y="71437"/>
                        </a:cubicBezTo>
                        <a:lnTo>
                          <a:pt x="29314" y="71437"/>
                        </a:lnTo>
                        <a:lnTo>
                          <a:pt x="0" y="74392"/>
                        </a:lnTo>
                        <a:lnTo>
                          <a:pt x="12098" y="56448"/>
                        </a:lnTo>
                        <a:cubicBezTo>
                          <a:pt x="46975" y="21572"/>
                          <a:pt x="95156" y="0"/>
                          <a:pt x="148376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</a:pPr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FC68B9A6-D150-4167-89E9-8A6D9AE283EF}"/>
                      </a:ext>
                    </a:extLst>
                  </p:cNvPr>
                  <p:cNvSpPr/>
                  <p:nvPr/>
                </p:nvSpPr>
                <p:spPr>
                  <a:xfrm rot="900000" flipH="1">
                    <a:off x="8765257" y="2979896"/>
                    <a:ext cx="119531" cy="208647"/>
                  </a:xfrm>
                  <a:custGeom>
                    <a:avLst/>
                    <a:gdLst>
                      <a:gd name="connsiteX0" fmla="*/ 148373 w 149914"/>
                      <a:gd name="connsiteY0" fmla="*/ 10282 h 261682"/>
                      <a:gd name="connsiteX1" fmla="*/ 106801 w 149914"/>
                      <a:gd name="connsiteY1" fmla="*/ 0 h 261682"/>
                      <a:gd name="connsiteX2" fmla="*/ 0 w 149914"/>
                      <a:gd name="connsiteY2" fmla="*/ 130841 h 261682"/>
                      <a:gd name="connsiteX3" fmla="*/ 106801 w 149914"/>
                      <a:gd name="connsiteY3" fmla="*/ 261682 h 261682"/>
                      <a:gd name="connsiteX4" fmla="*/ 133504 w 149914"/>
                      <a:gd name="connsiteY4" fmla="*/ 255077 h 261682"/>
                      <a:gd name="connsiteX5" fmla="*/ 125740 w 149914"/>
                      <a:gd name="connsiteY5" fmla="*/ 164532 h 261682"/>
                      <a:gd name="connsiteX6" fmla="*/ 134133 w 149914"/>
                      <a:gd name="connsiteY6" fmla="*/ 66663 h 261682"/>
                      <a:gd name="connsiteX7" fmla="*/ 149914 w 149914"/>
                      <a:gd name="connsiteY7" fmla="*/ 11556 h 261682"/>
                      <a:gd name="connsiteX0" fmla="*/ 125740 w 217180"/>
                      <a:gd name="connsiteY0" fmla="*/ 164532 h 261682"/>
                      <a:gd name="connsiteX1" fmla="*/ 134133 w 217180"/>
                      <a:gd name="connsiteY1" fmla="*/ 66663 h 261682"/>
                      <a:gd name="connsiteX2" fmla="*/ 149914 w 217180"/>
                      <a:gd name="connsiteY2" fmla="*/ 11556 h 261682"/>
                      <a:gd name="connsiteX3" fmla="*/ 148373 w 217180"/>
                      <a:gd name="connsiteY3" fmla="*/ 10282 h 261682"/>
                      <a:gd name="connsiteX4" fmla="*/ 106801 w 217180"/>
                      <a:gd name="connsiteY4" fmla="*/ 0 h 261682"/>
                      <a:gd name="connsiteX5" fmla="*/ 0 w 217180"/>
                      <a:gd name="connsiteY5" fmla="*/ 130841 h 261682"/>
                      <a:gd name="connsiteX6" fmla="*/ 106801 w 217180"/>
                      <a:gd name="connsiteY6" fmla="*/ 261682 h 261682"/>
                      <a:gd name="connsiteX7" fmla="*/ 133504 w 217180"/>
                      <a:gd name="connsiteY7" fmla="*/ 255077 h 261682"/>
                      <a:gd name="connsiteX8" fmla="*/ 217180 w 217180"/>
                      <a:gd name="connsiteY8" fmla="*/ 255972 h 261682"/>
                      <a:gd name="connsiteX0" fmla="*/ 134133 w 217180"/>
                      <a:gd name="connsiteY0" fmla="*/ 66663 h 261682"/>
                      <a:gd name="connsiteX1" fmla="*/ 149914 w 217180"/>
                      <a:gd name="connsiteY1" fmla="*/ 11556 h 261682"/>
                      <a:gd name="connsiteX2" fmla="*/ 148373 w 217180"/>
                      <a:gd name="connsiteY2" fmla="*/ 10282 h 261682"/>
                      <a:gd name="connsiteX3" fmla="*/ 106801 w 217180"/>
                      <a:gd name="connsiteY3" fmla="*/ 0 h 261682"/>
                      <a:gd name="connsiteX4" fmla="*/ 0 w 217180"/>
                      <a:gd name="connsiteY4" fmla="*/ 130841 h 261682"/>
                      <a:gd name="connsiteX5" fmla="*/ 106801 w 217180"/>
                      <a:gd name="connsiteY5" fmla="*/ 261682 h 261682"/>
                      <a:gd name="connsiteX6" fmla="*/ 133504 w 217180"/>
                      <a:gd name="connsiteY6" fmla="*/ 255077 h 261682"/>
                      <a:gd name="connsiteX7" fmla="*/ 217180 w 217180"/>
                      <a:gd name="connsiteY7" fmla="*/ 255972 h 261682"/>
                      <a:gd name="connsiteX0" fmla="*/ 149914 w 217180"/>
                      <a:gd name="connsiteY0" fmla="*/ 11556 h 261682"/>
                      <a:gd name="connsiteX1" fmla="*/ 148373 w 217180"/>
                      <a:gd name="connsiteY1" fmla="*/ 10282 h 261682"/>
                      <a:gd name="connsiteX2" fmla="*/ 106801 w 217180"/>
                      <a:gd name="connsiteY2" fmla="*/ 0 h 261682"/>
                      <a:gd name="connsiteX3" fmla="*/ 0 w 217180"/>
                      <a:gd name="connsiteY3" fmla="*/ 130841 h 261682"/>
                      <a:gd name="connsiteX4" fmla="*/ 106801 w 217180"/>
                      <a:gd name="connsiteY4" fmla="*/ 261682 h 261682"/>
                      <a:gd name="connsiteX5" fmla="*/ 133504 w 217180"/>
                      <a:gd name="connsiteY5" fmla="*/ 255077 h 261682"/>
                      <a:gd name="connsiteX6" fmla="*/ 217180 w 217180"/>
                      <a:gd name="connsiteY6" fmla="*/ 255972 h 261682"/>
                      <a:gd name="connsiteX0" fmla="*/ 149914 w 149914"/>
                      <a:gd name="connsiteY0" fmla="*/ 11556 h 261682"/>
                      <a:gd name="connsiteX1" fmla="*/ 148373 w 149914"/>
                      <a:gd name="connsiteY1" fmla="*/ 10282 h 261682"/>
                      <a:gd name="connsiteX2" fmla="*/ 106801 w 149914"/>
                      <a:gd name="connsiteY2" fmla="*/ 0 h 261682"/>
                      <a:gd name="connsiteX3" fmla="*/ 0 w 149914"/>
                      <a:gd name="connsiteY3" fmla="*/ 130841 h 261682"/>
                      <a:gd name="connsiteX4" fmla="*/ 106801 w 149914"/>
                      <a:gd name="connsiteY4" fmla="*/ 261682 h 261682"/>
                      <a:gd name="connsiteX5" fmla="*/ 133504 w 149914"/>
                      <a:gd name="connsiteY5" fmla="*/ 255077 h 261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49914" h="261682">
                        <a:moveTo>
                          <a:pt x="149914" y="11556"/>
                        </a:moveTo>
                        <a:lnTo>
                          <a:pt x="148373" y="10282"/>
                        </a:lnTo>
                        <a:cubicBezTo>
                          <a:pt x="135595" y="3661"/>
                          <a:pt x="121547" y="0"/>
                          <a:pt x="106801" y="0"/>
                        </a:cubicBezTo>
                        <a:cubicBezTo>
                          <a:pt x="47816" y="0"/>
                          <a:pt x="0" y="58580"/>
                          <a:pt x="0" y="130841"/>
                        </a:cubicBezTo>
                        <a:cubicBezTo>
                          <a:pt x="0" y="203102"/>
                          <a:pt x="47816" y="261682"/>
                          <a:pt x="106801" y="261682"/>
                        </a:cubicBezTo>
                        <a:lnTo>
                          <a:pt x="133504" y="25507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6C6D102F-F797-4F9D-A517-B7D7CCB840DB}"/>
                    </a:ext>
                  </a:extLst>
                </p:cNvPr>
                <p:cNvSpPr/>
                <p:nvPr/>
              </p:nvSpPr>
              <p:spPr>
                <a:xfrm>
                  <a:off x="8504637" y="3025007"/>
                  <a:ext cx="41116" cy="28724"/>
                </a:xfrm>
                <a:custGeom>
                  <a:avLst/>
                  <a:gdLst>
                    <a:gd name="connsiteX0" fmla="*/ 0 w 41116"/>
                    <a:gd name="connsiteY0" fmla="*/ 0 h 28724"/>
                    <a:gd name="connsiteX1" fmla="*/ 20558 w 41116"/>
                    <a:gd name="connsiteY1" fmla="*/ 9129 h 28724"/>
                    <a:gd name="connsiteX2" fmla="*/ 41116 w 41116"/>
                    <a:gd name="connsiteY2" fmla="*/ 0 h 28724"/>
                    <a:gd name="connsiteX3" fmla="*/ 36722 w 41116"/>
                    <a:gd name="connsiteY3" fmla="*/ 17609 h 28724"/>
                    <a:gd name="connsiteX4" fmla="*/ 20558 w 41116"/>
                    <a:gd name="connsiteY4" fmla="*/ 28724 h 28724"/>
                    <a:gd name="connsiteX5" fmla="*/ 4394 w 41116"/>
                    <a:gd name="connsiteY5" fmla="*/ 17609 h 28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116" h="28724">
                      <a:moveTo>
                        <a:pt x="0" y="0"/>
                      </a:moveTo>
                      <a:lnTo>
                        <a:pt x="20558" y="9129"/>
                      </a:lnTo>
                      <a:lnTo>
                        <a:pt x="41116" y="0"/>
                      </a:lnTo>
                      <a:lnTo>
                        <a:pt x="36722" y="17609"/>
                      </a:lnTo>
                      <a:cubicBezTo>
                        <a:pt x="32586" y="24476"/>
                        <a:pt x="26871" y="28724"/>
                        <a:pt x="20558" y="28724"/>
                      </a:cubicBezTo>
                      <a:cubicBezTo>
                        <a:pt x="14246" y="28724"/>
                        <a:pt x="8531" y="24476"/>
                        <a:pt x="4394" y="17609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3" name="四角形: 角を丸くする 132">
                <a:extLst>
                  <a:ext uri="{FF2B5EF4-FFF2-40B4-BE49-F238E27FC236}">
                    <a16:creationId xmlns:a16="http://schemas.microsoft.com/office/drawing/2014/main" id="{57FCC8A7-4B1A-480B-B890-FEB2A903459A}"/>
                  </a:ext>
                </a:extLst>
              </p:cNvPr>
              <p:cNvSpPr/>
              <p:nvPr/>
            </p:nvSpPr>
            <p:spPr bwMode="auto">
              <a:xfrm rot="531471">
                <a:off x="8957928" y="2806087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82F7F103-3B63-48A1-9F73-A303474B5712}"/>
                </a:ext>
              </a:extLst>
            </p:cNvPr>
            <p:cNvSpPr/>
            <p:nvPr/>
          </p:nvSpPr>
          <p:spPr bwMode="auto">
            <a:xfrm rot="16200000">
              <a:off x="861053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8BA7E8C4-04C1-466F-81E9-A3C5A952225D}"/>
                </a:ext>
              </a:extLst>
            </p:cNvPr>
            <p:cNvSpPr/>
            <p:nvPr/>
          </p:nvSpPr>
          <p:spPr bwMode="auto">
            <a:xfrm rot="16200000">
              <a:off x="860331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7517ED25-004D-40F5-8C0A-728A5472DF45}"/>
                </a:ext>
              </a:extLst>
            </p:cNvPr>
            <p:cNvSpPr/>
            <p:nvPr/>
          </p:nvSpPr>
          <p:spPr bwMode="auto">
            <a:xfrm>
              <a:off x="8229949" y="3564936"/>
              <a:ext cx="494147" cy="251200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2F1E004B-84F0-4ADF-9B08-875EC2288BAA}"/>
                </a:ext>
              </a:extLst>
            </p:cNvPr>
            <p:cNvSpPr/>
            <p:nvPr/>
          </p:nvSpPr>
          <p:spPr bwMode="auto">
            <a:xfrm>
              <a:off x="8229949" y="3558623"/>
              <a:ext cx="494147" cy="22767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DE2F40D4-2DCA-44EB-AA4D-B1E7889483DD}"/>
                </a:ext>
              </a:extLst>
            </p:cNvPr>
            <p:cNvSpPr/>
            <p:nvPr/>
          </p:nvSpPr>
          <p:spPr bwMode="auto">
            <a:xfrm>
              <a:off x="8241499" y="3569059"/>
              <a:ext cx="471047" cy="204929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08BDA2EE-1B33-4A74-8EED-C35AE7716FDE}"/>
                </a:ext>
              </a:extLst>
            </p:cNvPr>
            <p:cNvSpPr/>
            <p:nvPr/>
          </p:nvSpPr>
          <p:spPr bwMode="auto">
            <a:xfrm>
              <a:off x="8241499" y="3568100"/>
              <a:ext cx="471047" cy="107417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2752E9A4-2D76-4005-BFB8-8C192A0BF486}"/>
                </a:ext>
              </a:extLst>
            </p:cNvPr>
            <p:cNvSpPr/>
            <p:nvPr/>
          </p:nvSpPr>
          <p:spPr bwMode="auto">
            <a:xfrm rot="10800000">
              <a:off x="8318538" y="3333898"/>
              <a:ext cx="137394" cy="366974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BD29AFD4-76DE-4D5F-BEC7-00AA3DFD6F90}"/>
                </a:ext>
              </a:extLst>
            </p:cNvPr>
            <p:cNvGrpSpPr/>
            <p:nvPr/>
          </p:nvGrpSpPr>
          <p:grpSpPr>
            <a:xfrm>
              <a:off x="8495957" y="3587283"/>
              <a:ext cx="146763" cy="113589"/>
              <a:chOff x="4036336" y="4008417"/>
              <a:chExt cx="510440" cy="395063"/>
            </a:xfrm>
          </p:grpSpPr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859830D0-27D6-485F-9DD8-AE6E2E08CDC9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8B55EBD8-E2FD-4AD7-9F5C-401D8068B703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E218E37A-8C79-4520-A649-7B397D7C71F9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1B1AF473-BCDD-43D6-9B42-20AAF5B50B33}"/>
                </a:ext>
              </a:extLst>
            </p:cNvPr>
            <p:cNvGrpSpPr/>
            <p:nvPr/>
          </p:nvGrpSpPr>
          <p:grpSpPr>
            <a:xfrm>
              <a:off x="8152883" y="3416873"/>
              <a:ext cx="626524" cy="497725"/>
              <a:chOff x="662423" y="3416873"/>
              <a:chExt cx="626524" cy="497725"/>
            </a:xfrm>
          </p:grpSpPr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F41AB3A8-E107-4A27-B213-488C72B61B1B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EC4A030C-8F67-42AB-8216-B65EC6E7D6C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4A40604E-3CD2-4D25-AAFA-A05388DBFA6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E07469FA-6508-4C9B-9DEF-E8AA82B865CE}"/>
                  </a:ext>
                </a:extLst>
              </p:cNvPr>
              <p:cNvGrpSpPr/>
              <p:nvPr/>
            </p:nvGrpSpPr>
            <p:grpSpPr>
              <a:xfrm>
                <a:off x="1101441" y="3441459"/>
                <a:ext cx="187506" cy="262777"/>
                <a:chOff x="1201540" y="3026130"/>
                <a:chExt cx="277620" cy="389067"/>
              </a:xfrm>
            </p:grpSpPr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382F7DBA-C7CA-46F5-BBE2-2CB23374DBD4}"/>
                    </a:ext>
                  </a:extLst>
                </p:cNvPr>
                <p:cNvSpPr/>
                <p:nvPr/>
              </p:nvSpPr>
              <p:spPr bwMode="auto">
                <a:xfrm>
                  <a:off x="1201540" y="3026130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7FE27E3D-8853-462A-BAE2-4B9E9FE07403}"/>
                    </a:ext>
                  </a:extLst>
                </p:cNvPr>
                <p:cNvSpPr/>
                <p:nvPr/>
              </p:nvSpPr>
              <p:spPr bwMode="auto">
                <a:xfrm>
                  <a:off x="1338702" y="3026133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" name="グループ化 119">
                <a:extLst>
                  <a:ext uri="{FF2B5EF4-FFF2-40B4-BE49-F238E27FC236}">
                    <a16:creationId xmlns:a16="http://schemas.microsoft.com/office/drawing/2014/main" id="{3458D191-AEAE-4997-8159-5D28F23BF870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5262C68B-3B0B-4EE7-A49A-6C63E79AB29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9235862D-5E0C-4B75-81D1-526A02EFD9B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1B232939-8BDF-4A03-8ED5-1EACBD626AFD}"/>
                </a:ext>
              </a:extLst>
            </p:cNvPr>
            <p:cNvSpPr/>
            <p:nvPr/>
          </p:nvSpPr>
          <p:spPr bwMode="auto">
            <a:xfrm>
              <a:off x="8966675" y="3437809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3B36FAC9-555A-48E1-84F9-9FB7EA3EC84E}"/>
              </a:ext>
            </a:extLst>
          </p:cNvPr>
          <p:cNvGrpSpPr/>
          <p:nvPr/>
        </p:nvGrpSpPr>
        <p:grpSpPr>
          <a:xfrm>
            <a:off x="5942895" y="2933945"/>
            <a:ext cx="1730260" cy="1290919"/>
            <a:chOff x="5942895" y="2933945"/>
            <a:chExt cx="1730260" cy="1290919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73E7CA3B-A9DE-4BFC-80F3-9FF9E11CE635}"/>
                </a:ext>
              </a:extLst>
            </p:cNvPr>
            <p:cNvGrpSpPr/>
            <p:nvPr/>
          </p:nvGrpSpPr>
          <p:grpSpPr>
            <a:xfrm>
              <a:off x="5942895" y="2933945"/>
              <a:ext cx="1730260" cy="1290919"/>
              <a:chOff x="2207687" y="2636675"/>
              <a:chExt cx="3239126" cy="1704187"/>
            </a:xfrm>
          </p:grpSpPr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A773B680-A52B-495A-B942-4BDFACDD5D34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69DAC746-F79A-400A-A75A-E15895351B45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DEC125F8-B97E-4FFE-B62A-316DAE6B5B11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728292A6-BA4B-425E-9A8A-A536F8B876A2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226" name="楕円 2">
                  <a:extLst>
                    <a:ext uri="{FF2B5EF4-FFF2-40B4-BE49-F238E27FC236}">
                      <a16:creationId xmlns:a16="http://schemas.microsoft.com/office/drawing/2014/main" id="{A72E4694-D11D-4C0B-A1C6-1D86ECD1B2A5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楕円 2">
                  <a:extLst>
                    <a:ext uri="{FF2B5EF4-FFF2-40B4-BE49-F238E27FC236}">
                      <a16:creationId xmlns:a16="http://schemas.microsoft.com/office/drawing/2014/main" id="{2A74D59E-4E23-4E96-9760-7C296EAACA47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楕円 2">
                  <a:extLst>
                    <a:ext uri="{FF2B5EF4-FFF2-40B4-BE49-F238E27FC236}">
                      <a16:creationId xmlns:a16="http://schemas.microsoft.com/office/drawing/2014/main" id="{09177AD6-8B73-4573-B271-7B16DD2E435A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楕円 2">
                  <a:extLst>
                    <a:ext uri="{FF2B5EF4-FFF2-40B4-BE49-F238E27FC236}">
                      <a16:creationId xmlns:a16="http://schemas.microsoft.com/office/drawing/2014/main" id="{6C49288E-23B4-4665-B37B-B9D57C55FBC1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楕円 2">
                  <a:extLst>
                    <a:ext uri="{FF2B5EF4-FFF2-40B4-BE49-F238E27FC236}">
                      <a16:creationId xmlns:a16="http://schemas.microsoft.com/office/drawing/2014/main" id="{6AE69F4D-92A5-4723-8838-74BF8DD175E4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">
                  <a:extLst>
                    <a:ext uri="{FF2B5EF4-FFF2-40B4-BE49-F238E27FC236}">
                      <a16:creationId xmlns:a16="http://schemas.microsoft.com/office/drawing/2014/main" id="{672F6709-DA58-463E-A854-EF01B0C6D1C4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">
                  <a:extLst>
                    <a:ext uri="{FF2B5EF4-FFF2-40B4-BE49-F238E27FC236}">
                      <a16:creationId xmlns:a16="http://schemas.microsoft.com/office/drawing/2014/main" id="{AD93BF25-C9B0-4799-B3B7-A57025D64F09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楕円 2">
                  <a:extLst>
                    <a:ext uri="{FF2B5EF4-FFF2-40B4-BE49-F238E27FC236}">
                      <a16:creationId xmlns:a16="http://schemas.microsoft.com/office/drawing/2014/main" id="{FBD34EDF-BF6F-4912-A142-E3DD01444DE6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楕円 2">
                  <a:extLst>
                    <a:ext uri="{FF2B5EF4-FFF2-40B4-BE49-F238E27FC236}">
                      <a16:creationId xmlns:a16="http://schemas.microsoft.com/office/drawing/2014/main" id="{C7C5B479-5525-4883-8DBF-E3B6959DD697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">
                  <a:extLst>
                    <a:ext uri="{FF2B5EF4-FFF2-40B4-BE49-F238E27FC236}">
                      <a16:creationId xmlns:a16="http://schemas.microsoft.com/office/drawing/2014/main" id="{F15E8AE9-328E-46F6-B09D-521D3ED6812B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楕円 2">
                  <a:extLst>
                    <a:ext uri="{FF2B5EF4-FFF2-40B4-BE49-F238E27FC236}">
                      <a16:creationId xmlns:a16="http://schemas.microsoft.com/office/drawing/2014/main" id="{015E2ACE-FAAC-42A9-921B-245ED04820D1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楕円 2">
                  <a:extLst>
                    <a:ext uri="{FF2B5EF4-FFF2-40B4-BE49-F238E27FC236}">
                      <a16:creationId xmlns:a16="http://schemas.microsoft.com/office/drawing/2014/main" id="{3D557B34-ABE3-4C47-81E5-A33BAD6C76E8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楕円 2">
                  <a:extLst>
                    <a:ext uri="{FF2B5EF4-FFF2-40B4-BE49-F238E27FC236}">
                      <a16:creationId xmlns:a16="http://schemas.microsoft.com/office/drawing/2014/main" id="{9D10DDDD-D1C2-4666-81A0-241381DC1CAC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FB5775D4-AD93-4FF7-A2B3-B433AF82931C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11F306A1-C760-421F-924D-402B172BBCC1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214" name="楕円 2">
                  <a:extLst>
                    <a:ext uri="{FF2B5EF4-FFF2-40B4-BE49-F238E27FC236}">
                      <a16:creationId xmlns:a16="http://schemas.microsoft.com/office/drawing/2014/main" id="{A4E9B589-0304-45A0-B0A4-9E2A69FF2E43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楕円 2">
                  <a:extLst>
                    <a:ext uri="{FF2B5EF4-FFF2-40B4-BE49-F238E27FC236}">
                      <a16:creationId xmlns:a16="http://schemas.microsoft.com/office/drawing/2014/main" id="{D17D01B3-B05E-4D18-A938-BC13CC6A8F74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楕円 2">
                  <a:extLst>
                    <a:ext uri="{FF2B5EF4-FFF2-40B4-BE49-F238E27FC236}">
                      <a16:creationId xmlns:a16="http://schemas.microsoft.com/office/drawing/2014/main" id="{01C995E7-6046-415F-A0CC-A47BCA752B2D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楕円 2">
                  <a:extLst>
                    <a:ext uri="{FF2B5EF4-FFF2-40B4-BE49-F238E27FC236}">
                      <a16:creationId xmlns:a16="http://schemas.microsoft.com/office/drawing/2014/main" id="{8CA59319-5B0A-4557-9625-B25AAD96DFBA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楕円 2">
                  <a:extLst>
                    <a:ext uri="{FF2B5EF4-FFF2-40B4-BE49-F238E27FC236}">
                      <a16:creationId xmlns:a16="http://schemas.microsoft.com/office/drawing/2014/main" id="{015DBC7B-7D54-472E-8D65-C364FA75F792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楕円 2">
                  <a:extLst>
                    <a:ext uri="{FF2B5EF4-FFF2-40B4-BE49-F238E27FC236}">
                      <a16:creationId xmlns:a16="http://schemas.microsoft.com/office/drawing/2014/main" id="{9C596BE0-A124-43F1-BB02-99962148D01E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楕円 2">
                  <a:extLst>
                    <a:ext uri="{FF2B5EF4-FFF2-40B4-BE49-F238E27FC236}">
                      <a16:creationId xmlns:a16="http://schemas.microsoft.com/office/drawing/2014/main" id="{B6A61603-9BFC-4BDB-B4E5-2DD7869331B7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楕円 2">
                  <a:extLst>
                    <a:ext uri="{FF2B5EF4-FFF2-40B4-BE49-F238E27FC236}">
                      <a16:creationId xmlns:a16="http://schemas.microsoft.com/office/drawing/2014/main" id="{DB5100D1-F6B1-4B92-B13F-ABB08B6A5E72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楕円 2">
                  <a:extLst>
                    <a:ext uri="{FF2B5EF4-FFF2-40B4-BE49-F238E27FC236}">
                      <a16:creationId xmlns:a16="http://schemas.microsoft.com/office/drawing/2014/main" id="{5E4AF419-A44B-400C-9AAB-035387C703A5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楕円 2">
                  <a:extLst>
                    <a:ext uri="{FF2B5EF4-FFF2-40B4-BE49-F238E27FC236}">
                      <a16:creationId xmlns:a16="http://schemas.microsoft.com/office/drawing/2014/main" id="{BF2CB267-AE1C-4B81-9EA9-F3D273EFE4BC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楕円 2">
                  <a:extLst>
                    <a:ext uri="{FF2B5EF4-FFF2-40B4-BE49-F238E27FC236}">
                      <a16:creationId xmlns:a16="http://schemas.microsoft.com/office/drawing/2014/main" id="{A777D3ED-7F9E-4EEB-8B92-B723965003E5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楕円 2">
                  <a:extLst>
                    <a:ext uri="{FF2B5EF4-FFF2-40B4-BE49-F238E27FC236}">
                      <a16:creationId xmlns:a16="http://schemas.microsoft.com/office/drawing/2014/main" id="{8B288E3F-3D44-4510-96C9-D5CF6F7D8AD0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EE0D4EA5-DF34-414A-9EB3-61D28A72C5F7}"/>
                </a:ext>
              </a:extLst>
            </p:cNvPr>
            <p:cNvGrpSpPr/>
            <p:nvPr/>
          </p:nvGrpSpPr>
          <p:grpSpPr>
            <a:xfrm>
              <a:off x="6980821" y="2994239"/>
              <a:ext cx="547820" cy="901502"/>
              <a:chOff x="7017569" y="2818663"/>
              <a:chExt cx="547820" cy="901502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E94FA0C3-E990-48A6-9C85-3B8AF883B415}"/>
                  </a:ext>
                </a:extLst>
              </p:cNvPr>
              <p:cNvSpPr/>
              <p:nvPr/>
            </p:nvSpPr>
            <p:spPr bwMode="auto">
              <a:xfrm>
                <a:off x="710370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5B8968AA-39E5-490D-B904-B32C8167A988}"/>
                  </a:ext>
                </a:extLst>
              </p:cNvPr>
              <p:cNvSpPr/>
              <p:nvPr/>
            </p:nvSpPr>
            <p:spPr>
              <a:xfrm>
                <a:off x="725169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7E6B7219-EF11-448C-A11F-25D7261B6A28}"/>
                  </a:ext>
                </a:extLst>
              </p:cNvPr>
              <p:cNvGrpSpPr/>
              <p:nvPr/>
            </p:nvGrpSpPr>
            <p:grpSpPr>
              <a:xfrm>
                <a:off x="7017569" y="2863859"/>
                <a:ext cx="547820" cy="625068"/>
                <a:chOff x="6576949" y="2687116"/>
                <a:chExt cx="547820" cy="625068"/>
              </a:xfrm>
            </p:grpSpPr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6248069A-7B72-4743-B67E-65E693AE740F}"/>
                    </a:ext>
                  </a:extLst>
                </p:cNvPr>
                <p:cNvSpPr/>
                <p:nvPr/>
              </p:nvSpPr>
              <p:spPr>
                <a:xfrm>
                  <a:off x="6576949" y="2749760"/>
                  <a:ext cx="484978" cy="562424"/>
                </a:xfrm>
                <a:custGeom>
                  <a:avLst/>
                  <a:gdLst>
                    <a:gd name="connsiteX0" fmla="*/ 242489 w 484978"/>
                    <a:gd name="connsiteY0" fmla="*/ 0 h 562424"/>
                    <a:gd name="connsiteX1" fmla="*/ 484978 w 484978"/>
                    <a:gd name="connsiteY1" fmla="*/ 281212 h 562424"/>
                    <a:gd name="connsiteX2" fmla="*/ 242489 w 484978"/>
                    <a:gd name="connsiteY2" fmla="*/ 562424 h 562424"/>
                    <a:gd name="connsiteX3" fmla="*/ 106911 w 484978"/>
                    <a:gd name="connsiteY3" fmla="*/ 514398 h 562424"/>
                    <a:gd name="connsiteX4" fmla="*/ 81680 w 484978"/>
                    <a:gd name="connsiteY4" fmla="*/ 490256 h 562424"/>
                    <a:gd name="connsiteX5" fmla="*/ 95002 w 484978"/>
                    <a:gd name="connsiteY5" fmla="*/ 477264 h 562424"/>
                    <a:gd name="connsiteX6" fmla="*/ 104989 w 484978"/>
                    <a:gd name="connsiteY6" fmla="*/ 454736 h 562424"/>
                    <a:gd name="connsiteX7" fmla="*/ 67096 w 484978"/>
                    <a:gd name="connsiteY7" fmla="*/ 465873 h 562424"/>
                    <a:gd name="connsiteX8" fmla="*/ 61283 w 484978"/>
                    <a:gd name="connsiteY8" fmla="*/ 466368 h 562424"/>
                    <a:gd name="connsiteX9" fmla="*/ 41414 w 484978"/>
                    <a:gd name="connsiteY9" fmla="*/ 438440 h 562424"/>
                    <a:gd name="connsiteX10" fmla="*/ 35946 w 484978"/>
                    <a:gd name="connsiteY10" fmla="*/ 425250 h 562424"/>
                    <a:gd name="connsiteX11" fmla="*/ 2200 w 484978"/>
                    <a:gd name="connsiteY11" fmla="*/ 425250 h 562424"/>
                    <a:gd name="connsiteX12" fmla="*/ 23929 w 484978"/>
                    <a:gd name="connsiteY12" fmla="*/ 396261 h 562424"/>
                    <a:gd name="connsiteX13" fmla="*/ 10902 w 484978"/>
                    <a:gd name="connsiteY13" fmla="*/ 364836 h 562424"/>
                    <a:gd name="connsiteX14" fmla="*/ 0 w 484978"/>
                    <a:gd name="connsiteY14" fmla="*/ 281212 h 562424"/>
                    <a:gd name="connsiteX15" fmla="*/ 242489 w 484978"/>
                    <a:gd name="connsiteY15" fmla="*/ 0 h 562424"/>
                    <a:gd name="connsiteX0" fmla="*/ 242489 w 484978"/>
                    <a:gd name="connsiteY0" fmla="*/ 0 h 562424"/>
                    <a:gd name="connsiteX1" fmla="*/ 484978 w 484978"/>
                    <a:gd name="connsiteY1" fmla="*/ 281212 h 562424"/>
                    <a:gd name="connsiteX2" fmla="*/ 242489 w 484978"/>
                    <a:gd name="connsiteY2" fmla="*/ 562424 h 562424"/>
                    <a:gd name="connsiteX3" fmla="*/ 106911 w 484978"/>
                    <a:gd name="connsiteY3" fmla="*/ 514398 h 562424"/>
                    <a:gd name="connsiteX4" fmla="*/ 81680 w 484978"/>
                    <a:gd name="connsiteY4" fmla="*/ 490256 h 562424"/>
                    <a:gd name="connsiteX5" fmla="*/ 95002 w 484978"/>
                    <a:gd name="connsiteY5" fmla="*/ 477264 h 562424"/>
                    <a:gd name="connsiteX6" fmla="*/ 104989 w 484978"/>
                    <a:gd name="connsiteY6" fmla="*/ 454736 h 562424"/>
                    <a:gd name="connsiteX7" fmla="*/ 67096 w 484978"/>
                    <a:gd name="connsiteY7" fmla="*/ 465873 h 562424"/>
                    <a:gd name="connsiteX8" fmla="*/ 61283 w 484978"/>
                    <a:gd name="connsiteY8" fmla="*/ 466368 h 562424"/>
                    <a:gd name="connsiteX9" fmla="*/ 41414 w 484978"/>
                    <a:gd name="connsiteY9" fmla="*/ 438440 h 562424"/>
                    <a:gd name="connsiteX10" fmla="*/ 35946 w 484978"/>
                    <a:gd name="connsiteY10" fmla="*/ 425250 h 562424"/>
                    <a:gd name="connsiteX11" fmla="*/ 2200 w 484978"/>
                    <a:gd name="connsiteY11" fmla="*/ 425250 h 562424"/>
                    <a:gd name="connsiteX12" fmla="*/ 10902 w 484978"/>
                    <a:gd name="connsiteY12" fmla="*/ 364836 h 562424"/>
                    <a:gd name="connsiteX13" fmla="*/ 0 w 484978"/>
                    <a:gd name="connsiteY13" fmla="*/ 281212 h 562424"/>
                    <a:gd name="connsiteX14" fmla="*/ 242489 w 484978"/>
                    <a:gd name="connsiteY14" fmla="*/ 0 h 562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84978" h="562424">
                      <a:moveTo>
                        <a:pt x="242489" y="0"/>
                      </a:moveTo>
                      <a:cubicBezTo>
                        <a:pt x="376412" y="0"/>
                        <a:pt x="484978" y="125903"/>
                        <a:pt x="484978" y="281212"/>
                      </a:cubicBezTo>
                      <a:cubicBezTo>
                        <a:pt x="484978" y="436521"/>
                        <a:pt x="376412" y="562424"/>
                        <a:pt x="242489" y="562424"/>
                      </a:cubicBezTo>
                      <a:cubicBezTo>
                        <a:pt x="192268" y="562424"/>
                        <a:pt x="145613" y="544719"/>
                        <a:pt x="106911" y="514398"/>
                      </a:cubicBezTo>
                      <a:lnTo>
                        <a:pt x="81680" y="490256"/>
                      </a:lnTo>
                      <a:lnTo>
                        <a:pt x="95002" y="477264"/>
                      </a:lnTo>
                      <a:cubicBezTo>
                        <a:pt x="99807" y="470476"/>
                        <a:pt x="103242" y="462892"/>
                        <a:pt x="104989" y="454736"/>
                      </a:cubicBezTo>
                      <a:cubicBezTo>
                        <a:pt x="93598" y="459678"/>
                        <a:pt x="80834" y="463394"/>
                        <a:pt x="67096" y="465873"/>
                      </a:cubicBezTo>
                      <a:lnTo>
                        <a:pt x="61283" y="466368"/>
                      </a:lnTo>
                      <a:lnTo>
                        <a:pt x="41414" y="438440"/>
                      </a:lnTo>
                      <a:lnTo>
                        <a:pt x="35946" y="425250"/>
                      </a:lnTo>
                      <a:lnTo>
                        <a:pt x="2200" y="425250"/>
                      </a:lnTo>
                      <a:lnTo>
                        <a:pt x="10902" y="364836"/>
                      </a:lnTo>
                      <a:cubicBezTo>
                        <a:pt x="3817" y="338419"/>
                        <a:pt x="0" y="310333"/>
                        <a:pt x="0" y="281212"/>
                      </a:cubicBezTo>
                      <a:cubicBezTo>
                        <a:pt x="0" y="125903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月 202">
                  <a:extLst>
                    <a:ext uri="{FF2B5EF4-FFF2-40B4-BE49-F238E27FC236}">
                      <a16:creationId xmlns:a16="http://schemas.microsoft.com/office/drawing/2014/main" id="{7572674D-9941-4A56-9357-CD31BC0F0B74}"/>
                    </a:ext>
                  </a:extLst>
                </p:cNvPr>
                <p:cNvSpPr/>
                <p:nvPr/>
              </p:nvSpPr>
              <p:spPr>
                <a:xfrm rot="16200000" flipH="1">
                  <a:off x="6647841" y="2838604"/>
                  <a:ext cx="55932" cy="133529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085E735A-B027-47BF-99C5-CE7377D0CA0A}"/>
                    </a:ext>
                  </a:extLst>
                </p:cNvPr>
                <p:cNvSpPr/>
                <p:nvPr/>
              </p:nvSpPr>
              <p:spPr>
                <a:xfrm>
                  <a:off x="6639290" y="2687116"/>
                  <a:ext cx="485479" cy="584205"/>
                </a:xfrm>
                <a:custGeom>
                  <a:avLst/>
                  <a:gdLst>
                    <a:gd name="connsiteX0" fmla="*/ 208626 w 485479"/>
                    <a:gd name="connsiteY0" fmla="*/ 0 h 598488"/>
                    <a:gd name="connsiteX1" fmla="*/ 230053 w 485479"/>
                    <a:gd name="connsiteY1" fmla="*/ 2644 h 598488"/>
                    <a:gd name="connsiteX2" fmla="*/ 251013 w 485479"/>
                    <a:gd name="connsiteY2" fmla="*/ 0 h 598488"/>
                    <a:gd name="connsiteX3" fmla="*/ 485479 w 485479"/>
                    <a:gd name="connsiteY3" fmla="*/ 293409 h 598488"/>
                    <a:gd name="connsiteX4" fmla="*/ 400155 w 485479"/>
                    <a:gd name="connsiteY4" fmla="*/ 519817 h 598488"/>
                    <a:gd name="connsiteX5" fmla="*/ 391832 w 485479"/>
                    <a:gd name="connsiteY5" fmla="*/ 526137 h 598488"/>
                    <a:gd name="connsiteX6" fmla="*/ 356621 w 485479"/>
                    <a:gd name="connsiteY6" fmla="*/ 561699 h 598488"/>
                    <a:gd name="connsiteX7" fmla="*/ 304220 w 485479"/>
                    <a:gd name="connsiteY7" fmla="*/ 598488 h 598488"/>
                    <a:gd name="connsiteX8" fmla="*/ 293616 w 485479"/>
                    <a:gd name="connsiteY8" fmla="*/ 282934 h 598488"/>
                    <a:gd name="connsiteX9" fmla="*/ 108839 w 485479"/>
                    <a:gd name="connsiteY9" fmla="*/ 134219 h 598488"/>
                    <a:gd name="connsiteX10" fmla="*/ 38822 w 485479"/>
                    <a:gd name="connsiteY10" fmla="*/ 118864 h 598488"/>
                    <a:gd name="connsiteX11" fmla="*/ 27902 w 485479"/>
                    <a:gd name="connsiteY11" fmla="*/ 124952 h 598488"/>
                    <a:gd name="connsiteX12" fmla="*/ 0 w 485479"/>
                    <a:gd name="connsiteY12" fmla="*/ 151649 h 598488"/>
                    <a:gd name="connsiteX13" fmla="*/ 9882 w 485479"/>
                    <a:gd name="connsiteY13" fmla="*/ 129361 h 598488"/>
                    <a:gd name="connsiteX14" fmla="*/ 208626 w 485479"/>
                    <a:gd name="connsiteY14" fmla="*/ 0 h 598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485479" h="598488">
                      <a:moveTo>
                        <a:pt x="208626" y="0"/>
                      </a:moveTo>
                      <a:lnTo>
                        <a:pt x="230053" y="2644"/>
                      </a:lnTo>
                      <a:lnTo>
                        <a:pt x="251013" y="0"/>
                      </a:lnTo>
                      <a:cubicBezTo>
                        <a:pt x="380505" y="0"/>
                        <a:pt x="485479" y="131364"/>
                        <a:pt x="485479" y="293409"/>
                      </a:cubicBezTo>
                      <a:cubicBezTo>
                        <a:pt x="485479" y="384559"/>
                        <a:pt x="452265" y="466002"/>
                        <a:pt x="400155" y="519817"/>
                      </a:cubicBezTo>
                      <a:lnTo>
                        <a:pt x="391832" y="526137"/>
                      </a:lnTo>
                      <a:lnTo>
                        <a:pt x="356621" y="561699"/>
                      </a:lnTo>
                      <a:cubicBezTo>
                        <a:pt x="340636" y="575213"/>
                        <a:pt x="323139" y="587565"/>
                        <a:pt x="304220" y="598488"/>
                      </a:cubicBezTo>
                      <a:cubicBezTo>
                        <a:pt x="351350" y="491855"/>
                        <a:pt x="347463" y="376199"/>
                        <a:pt x="293616" y="282934"/>
                      </a:cubicBezTo>
                      <a:cubicBezTo>
                        <a:pt x="253231" y="212984"/>
                        <a:pt x="187887" y="161076"/>
                        <a:pt x="108839" y="134219"/>
                      </a:cubicBezTo>
                      <a:lnTo>
                        <a:pt x="38822" y="118864"/>
                      </a:lnTo>
                      <a:lnTo>
                        <a:pt x="27902" y="124952"/>
                      </a:lnTo>
                      <a:lnTo>
                        <a:pt x="0" y="151649"/>
                      </a:lnTo>
                      <a:lnTo>
                        <a:pt x="9882" y="129361"/>
                      </a:lnTo>
                      <a:cubicBezTo>
                        <a:pt x="52954" y="51314"/>
                        <a:pt x="125895" y="0"/>
                        <a:pt x="208626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F6500853-D6BF-4991-9C61-964DAD114AC1}"/>
                    </a:ext>
                  </a:extLst>
                </p:cNvPr>
                <p:cNvSpPr/>
                <p:nvPr/>
              </p:nvSpPr>
              <p:spPr>
                <a:xfrm rot="900000" flipH="1">
                  <a:off x="6881689" y="2979897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87243941-4100-42C8-8F78-834EB09A844E}"/>
                    </a:ext>
                  </a:extLst>
                </p:cNvPr>
                <p:cNvSpPr/>
                <p:nvPr/>
              </p:nvSpPr>
              <p:spPr bwMode="auto">
                <a:xfrm flipH="1">
                  <a:off x="6856345" y="2887990"/>
                  <a:ext cx="101136" cy="165955"/>
                </a:xfrm>
                <a:custGeom>
                  <a:avLst/>
                  <a:gdLst>
                    <a:gd name="connsiteX0" fmla="*/ 96662 w 127038"/>
                    <a:gd name="connsiteY0" fmla="*/ 0 h 187825"/>
                    <a:gd name="connsiteX1" fmla="*/ 62282 w 127038"/>
                    <a:gd name="connsiteY1" fmla="*/ 11474 h 187825"/>
                    <a:gd name="connsiteX2" fmla="*/ 13066 w 127038"/>
                    <a:gd name="connsiteY2" fmla="*/ 66326 h 187825"/>
                    <a:gd name="connsiteX3" fmla="*/ 0 w 127038"/>
                    <a:gd name="connsiteY3" fmla="*/ 98362 h 187825"/>
                    <a:gd name="connsiteX4" fmla="*/ 24151 w 127038"/>
                    <a:gd name="connsiteY4" fmla="*/ 139218 h 187825"/>
                    <a:gd name="connsiteX5" fmla="*/ 127038 w 127038"/>
                    <a:gd name="connsiteY5" fmla="*/ 187825 h 187825"/>
                    <a:gd name="connsiteX6" fmla="*/ 94562 w 127038"/>
                    <a:gd name="connsiteY6" fmla="*/ 21870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6" fmla="*/ 62282 w 127038"/>
                    <a:gd name="connsiteY6" fmla="*/ 11474 h 187825"/>
                    <a:gd name="connsiteX7" fmla="*/ 104506 w 127038"/>
                    <a:gd name="connsiteY7" fmla="*/ 157766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6" fmla="*/ 62282 w 127038"/>
                    <a:gd name="connsiteY6" fmla="*/ 11474 h 187825"/>
                    <a:gd name="connsiteX0" fmla="*/ 13066 w 127038"/>
                    <a:gd name="connsiteY0" fmla="*/ 66326 h 187825"/>
                    <a:gd name="connsiteX1" fmla="*/ 0 w 127038"/>
                    <a:gd name="connsiteY1" fmla="*/ 98362 h 187825"/>
                    <a:gd name="connsiteX2" fmla="*/ 24151 w 127038"/>
                    <a:gd name="connsiteY2" fmla="*/ 139218 h 187825"/>
                    <a:gd name="connsiteX3" fmla="*/ 127038 w 127038"/>
                    <a:gd name="connsiteY3" fmla="*/ 187825 h 187825"/>
                    <a:gd name="connsiteX4" fmla="*/ 94562 w 127038"/>
                    <a:gd name="connsiteY4" fmla="*/ 21870 h 187825"/>
                    <a:gd name="connsiteX5" fmla="*/ 96662 w 127038"/>
                    <a:gd name="connsiteY5" fmla="*/ 0 h 187825"/>
                    <a:gd name="connsiteX0" fmla="*/ 13066 w 127038"/>
                    <a:gd name="connsiteY0" fmla="*/ 44456 h 165955"/>
                    <a:gd name="connsiteX1" fmla="*/ 0 w 127038"/>
                    <a:gd name="connsiteY1" fmla="*/ 76492 h 165955"/>
                    <a:gd name="connsiteX2" fmla="*/ 24151 w 127038"/>
                    <a:gd name="connsiteY2" fmla="*/ 117348 h 165955"/>
                    <a:gd name="connsiteX3" fmla="*/ 127038 w 127038"/>
                    <a:gd name="connsiteY3" fmla="*/ 165955 h 165955"/>
                    <a:gd name="connsiteX4" fmla="*/ 94562 w 127038"/>
                    <a:gd name="connsiteY4" fmla="*/ 0 h 165955"/>
                    <a:gd name="connsiteX0" fmla="*/ 0 w 127038"/>
                    <a:gd name="connsiteY0" fmla="*/ 76492 h 165955"/>
                    <a:gd name="connsiteX1" fmla="*/ 24151 w 127038"/>
                    <a:gd name="connsiteY1" fmla="*/ 117348 h 165955"/>
                    <a:gd name="connsiteX2" fmla="*/ 127038 w 127038"/>
                    <a:gd name="connsiteY2" fmla="*/ 165955 h 165955"/>
                    <a:gd name="connsiteX3" fmla="*/ 94562 w 127038"/>
                    <a:gd name="connsiteY3" fmla="*/ 0 h 165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038" h="165955">
                      <a:moveTo>
                        <a:pt x="0" y="76492"/>
                      </a:moveTo>
                      <a:lnTo>
                        <a:pt x="24151" y="117348"/>
                      </a:lnTo>
                      <a:cubicBezTo>
                        <a:pt x="50482" y="147380"/>
                        <a:pt x="86858" y="165955"/>
                        <a:pt x="127038" y="165955"/>
                      </a:cubicBezTo>
                      <a:cubicBezTo>
                        <a:pt x="105387" y="113393"/>
                        <a:pt x="94562" y="56696"/>
                        <a:pt x="94562" y="0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月 206">
                  <a:extLst>
                    <a:ext uri="{FF2B5EF4-FFF2-40B4-BE49-F238E27FC236}">
                      <a16:creationId xmlns:a16="http://schemas.microsoft.com/office/drawing/2014/main" id="{3DCB8191-2AEC-4F05-BDC6-2B4E42467902}"/>
                    </a:ext>
                  </a:extLst>
                </p:cNvPr>
                <p:cNvSpPr/>
                <p:nvPr/>
              </p:nvSpPr>
              <p:spPr>
                <a:xfrm rot="6048677" flipH="1">
                  <a:off x="6640722" y="2946887"/>
                  <a:ext cx="45719" cy="106685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1" name="四角形: 角を丸くする 200">
                <a:extLst>
                  <a:ext uri="{FF2B5EF4-FFF2-40B4-BE49-F238E27FC236}">
                    <a16:creationId xmlns:a16="http://schemas.microsoft.com/office/drawing/2014/main" id="{E0E86341-317A-408C-B635-A1579E113D65}"/>
                  </a:ext>
                </a:extLst>
              </p:cNvPr>
              <p:cNvSpPr/>
              <p:nvPr/>
            </p:nvSpPr>
            <p:spPr bwMode="auto">
              <a:xfrm rot="531471">
                <a:off x="7124765" y="2818663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42EEFF31-6465-481A-A7BD-EFD19ABF31E4}"/>
                </a:ext>
              </a:extLst>
            </p:cNvPr>
            <p:cNvSpPr/>
            <p:nvPr/>
          </p:nvSpPr>
          <p:spPr bwMode="auto">
            <a:xfrm rot="16200000">
              <a:off x="675125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4D89E3FE-3A95-4655-9D77-17C6E2BF238D}"/>
                </a:ext>
              </a:extLst>
            </p:cNvPr>
            <p:cNvSpPr/>
            <p:nvPr/>
          </p:nvSpPr>
          <p:spPr bwMode="auto">
            <a:xfrm rot="16200000">
              <a:off x="674403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5ED0349A-236C-4F3C-B2C0-90A0445F2DD8}"/>
                </a:ext>
              </a:extLst>
            </p:cNvPr>
            <p:cNvSpPr/>
            <p:nvPr/>
          </p:nvSpPr>
          <p:spPr bwMode="auto">
            <a:xfrm>
              <a:off x="6363049" y="3564936"/>
              <a:ext cx="494147" cy="251200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楕円 178">
              <a:extLst>
                <a:ext uri="{FF2B5EF4-FFF2-40B4-BE49-F238E27FC236}">
                  <a16:creationId xmlns:a16="http://schemas.microsoft.com/office/drawing/2014/main" id="{BAFAC8B4-C2AF-4E0A-99D3-B96C6719BDFA}"/>
                </a:ext>
              </a:extLst>
            </p:cNvPr>
            <p:cNvSpPr/>
            <p:nvPr/>
          </p:nvSpPr>
          <p:spPr bwMode="auto">
            <a:xfrm>
              <a:off x="6363049" y="3558623"/>
              <a:ext cx="494147" cy="22767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464F6B1D-6C9A-4430-8795-FFAAD680B207}"/>
                </a:ext>
              </a:extLst>
            </p:cNvPr>
            <p:cNvSpPr/>
            <p:nvPr/>
          </p:nvSpPr>
          <p:spPr bwMode="auto">
            <a:xfrm>
              <a:off x="6374599" y="3569059"/>
              <a:ext cx="471047" cy="204929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95163844-2C64-4437-9E48-9F1B80AB1FF7}"/>
                </a:ext>
              </a:extLst>
            </p:cNvPr>
            <p:cNvSpPr/>
            <p:nvPr/>
          </p:nvSpPr>
          <p:spPr bwMode="auto">
            <a:xfrm>
              <a:off x="6374599" y="3568100"/>
              <a:ext cx="471047" cy="107417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B279B05F-FB51-43E7-A339-7C979C4E5420}"/>
                </a:ext>
              </a:extLst>
            </p:cNvPr>
            <p:cNvSpPr/>
            <p:nvPr/>
          </p:nvSpPr>
          <p:spPr bwMode="auto">
            <a:xfrm rot="10800000">
              <a:off x="6451638" y="3333898"/>
              <a:ext cx="137394" cy="366974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E0FA7B13-072C-45CC-AD03-8AB6A211BE23}"/>
                </a:ext>
              </a:extLst>
            </p:cNvPr>
            <p:cNvGrpSpPr/>
            <p:nvPr/>
          </p:nvGrpSpPr>
          <p:grpSpPr>
            <a:xfrm>
              <a:off x="6629057" y="3587283"/>
              <a:ext cx="146763" cy="113589"/>
              <a:chOff x="4036336" y="4008417"/>
              <a:chExt cx="510440" cy="395063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8D54D63D-B7A3-483B-B72F-CEF16F55DE0A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C61DD232-B0CB-4505-AABD-2CE994C22094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BB793753-1136-4E0D-8738-E5AD831092C9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4461C8C6-4595-4C07-B519-01EAD2E5D82F}"/>
                </a:ext>
              </a:extLst>
            </p:cNvPr>
            <p:cNvGrpSpPr/>
            <p:nvPr/>
          </p:nvGrpSpPr>
          <p:grpSpPr>
            <a:xfrm>
              <a:off x="6278363" y="3416873"/>
              <a:ext cx="653340" cy="497725"/>
              <a:chOff x="662423" y="3416873"/>
              <a:chExt cx="653340" cy="497725"/>
            </a:xfrm>
          </p:grpSpPr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6CF73035-3D74-46A5-AC59-E061456D96A1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DA85564E-B128-482B-854D-8B012547E58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8AE3482A-1BFD-4877-9A77-705C3B19A65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263559C1-17C2-4A99-8DF9-72DEF451F681}"/>
                  </a:ext>
                </a:extLst>
              </p:cNvPr>
              <p:cNvGrpSpPr/>
              <p:nvPr/>
            </p:nvGrpSpPr>
            <p:grpSpPr>
              <a:xfrm>
                <a:off x="1128257" y="3470602"/>
                <a:ext cx="187506" cy="262777"/>
                <a:chOff x="1241242" y="3069279"/>
                <a:chExt cx="277620" cy="389067"/>
              </a:xfrm>
            </p:grpSpPr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F221FDB6-DE41-44C7-B113-A9917058D815}"/>
                    </a:ext>
                  </a:extLst>
                </p:cNvPr>
                <p:cNvSpPr/>
                <p:nvPr/>
              </p:nvSpPr>
              <p:spPr bwMode="auto">
                <a:xfrm>
                  <a:off x="1241242" y="3069279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3D44CA27-25DF-4E4E-BC8F-55D0F1362AFC}"/>
                    </a:ext>
                  </a:extLst>
                </p:cNvPr>
                <p:cNvSpPr/>
                <p:nvPr/>
              </p:nvSpPr>
              <p:spPr bwMode="auto">
                <a:xfrm>
                  <a:off x="1378404" y="3069282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0A496F77-D7C3-43D7-BB3D-384DF5965CEC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2066B624-184A-424D-87F9-2E9653EC647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52D0C4CF-307E-4889-8A95-FF31F95BDE4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A30BD603-0C45-40F9-9900-7AA390880807}"/>
                </a:ext>
              </a:extLst>
            </p:cNvPr>
            <p:cNvSpPr/>
            <p:nvPr/>
          </p:nvSpPr>
          <p:spPr bwMode="auto">
            <a:xfrm>
              <a:off x="7072575" y="3413222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EC58EF4D-1ADB-4415-B55D-97C84BD28F7C}"/>
              </a:ext>
            </a:extLst>
          </p:cNvPr>
          <p:cNvGrpSpPr/>
          <p:nvPr/>
        </p:nvGrpSpPr>
        <p:grpSpPr>
          <a:xfrm>
            <a:off x="4088457" y="2933945"/>
            <a:ext cx="1730260" cy="1290919"/>
            <a:chOff x="4088457" y="2933945"/>
            <a:chExt cx="1730260" cy="1290919"/>
          </a:xfrm>
        </p:grpSpPr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FBB04708-692A-4E06-87A4-C6E239EEE05F}"/>
                </a:ext>
              </a:extLst>
            </p:cNvPr>
            <p:cNvGrpSpPr/>
            <p:nvPr/>
          </p:nvGrpSpPr>
          <p:grpSpPr>
            <a:xfrm>
              <a:off x="4088457" y="2933945"/>
              <a:ext cx="1730260" cy="1290919"/>
              <a:chOff x="2207687" y="2636675"/>
              <a:chExt cx="3239126" cy="1704187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2120EBCD-C763-4124-96E5-8EC328DA3EEC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93851EBF-49D3-4B9F-A893-0FCD374A80B0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052E5F86-B1C6-439B-9D0C-7578F4FFFA3F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C7DAB554-94C1-4142-B155-3CA17546E195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293" name="楕円 2">
                  <a:extLst>
                    <a:ext uri="{FF2B5EF4-FFF2-40B4-BE49-F238E27FC236}">
                      <a16:creationId xmlns:a16="http://schemas.microsoft.com/office/drawing/2014/main" id="{66F6FCFD-4CF2-4E62-916F-7877F9D18970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楕円 2">
                  <a:extLst>
                    <a:ext uri="{FF2B5EF4-FFF2-40B4-BE49-F238E27FC236}">
                      <a16:creationId xmlns:a16="http://schemas.microsoft.com/office/drawing/2014/main" id="{2E7CA724-BBF8-4911-BB86-61CFD526245D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楕円 2">
                  <a:extLst>
                    <a:ext uri="{FF2B5EF4-FFF2-40B4-BE49-F238E27FC236}">
                      <a16:creationId xmlns:a16="http://schemas.microsoft.com/office/drawing/2014/main" id="{7B938358-2647-4271-A95A-C0B7B1796554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6" name="楕円 2">
                  <a:extLst>
                    <a:ext uri="{FF2B5EF4-FFF2-40B4-BE49-F238E27FC236}">
                      <a16:creationId xmlns:a16="http://schemas.microsoft.com/office/drawing/2014/main" id="{329B4BE0-55C1-4BF6-BBB8-61FB045D7809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楕円 2">
                  <a:extLst>
                    <a:ext uri="{FF2B5EF4-FFF2-40B4-BE49-F238E27FC236}">
                      <a16:creationId xmlns:a16="http://schemas.microsoft.com/office/drawing/2014/main" id="{29839C07-27C7-48E3-8D4E-66FB1DC33F2C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楕円 2">
                  <a:extLst>
                    <a:ext uri="{FF2B5EF4-FFF2-40B4-BE49-F238E27FC236}">
                      <a16:creationId xmlns:a16="http://schemas.microsoft.com/office/drawing/2014/main" id="{7E81CA37-948D-4805-986F-B2083C2B07E7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楕円 2">
                  <a:extLst>
                    <a:ext uri="{FF2B5EF4-FFF2-40B4-BE49-F238E27FC236}">
                      <a16:creationId xmlns:a16="http://schemas.microsoft.com/office/drawing/2014/main" id="{7F4A98BD-BA91-47F8-9822-C1C9006C9FEB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楕円 2">
                  <a:extLst>
                    <a:ext uri="{FF2B5EF4-FFF2-40B4-BE49-F238E27FC236}">
                      <a16:creationId xmlns:a16="http://schemas.microsoft.com/office/drawing/2014/main" id="{2A5CCD04-CD5B-4630-BBBD-563C02772DA4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楕円 2">
                  <a:extLst>
                    <a:ext uri="{FF2B5EF4-FFF2-40B4-BE49-F238E27FC236}">
                      <a16:creationId xmlns:a16="http://schemas.microsoft.com/office/drawing/2014/main" id="{F9BFED59-5E91-405E-A7D3-A8E0FADF54C1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楕円 2">
                  <a:extLst>
                    <a:ext uri="{FF2B5EF4-FFF2-40B4-BE49-F238E27FC236}">
                      <a16:creationId xmlns:a16="http://schemas.microsoft.com/office/drawing/2014/main" id="{9B3AF7E8-4137-4787-A70B-09466F2822AE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楕円 2">
                  <a:extLst>
                    <a:ext uri="{FF2B5EF4-FFF2-40B4-BE49-F238E27FC236}">
                      <a16:creationId xmlns:a16="http://schemas.microsoft.com/office/drawing/2014/main" id="{49D7B799-ECDD-4EEC-8718-7A7972308C45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4" name="楕円 2">
                  <a:extLst>
                    <a:ext uri="{FF2B5EF4-FFF2-40B4-BE49-F238E27FC236}">
                      <a16:creationId xmlns:a16="http://schemas.microsoft.com/office/drawing/2014/main" id="{D82808B6-228C-4B22-99F5-FCD53D6331CD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楕円 2">
                  <a:extLst>
                    <a:ext uri="{FF2B5EF4-FFF2-40B4-BE49-F238E27FC236}">
                      <a16:creationId xmlns:a16="http://schemas.microsoft.com/office/drawing/2014/main" id="{209B660D-A86A-4768-9979-C943C1EB1681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1DF4ED52-A318-4A40-A378-8CDB57032979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CBB41DA8-3D36-4CC0-833A-1B57F0C58EA0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281" name="楕円 2">
                  <a:extLst>
                    <a:ext uri="{FF2B5EF4-FFF2-40B4-BE49-F238E27FC236}">
                      <a16:creationId xmlns:a16="http://schemas.microsoft.com/office/drawing/2014/main" id="{CD21875C-C60C-4562-8F03-E6B1910B4467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2" name="楕円 2">
                  <a:extLst>
                    <a:ext uri="{FF2B5EF4-FFF2-40B4-BE49-F238E27FC236}">
                      <a16:creationId xmlns:a16="http://schemas.microsoft.com/office/drawing/2014/main" id="{A00FF7F7-EE17-48FB-96F7-33456190E973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3" name="楕円 2">
                  <a:extLst>
                    <a:ext uri="{FF2B5EF4-FFF2-40B4-BE49-F238E27FC236}">
                      <a16:creationId xmlns:a16="http://schemas.microsoft.com/office/drawing/2014/main" id="{808381EA-67A2-4145-B950-EA19466498B5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" name="楕円 2">
                  <a:extLst>
                    <a:ext uri="{FF2B5EF4-FFF2-40B4-BE49-F238E27FC236}">
                      <a16:creationId xmlns:a16="http://schemas.microsoft.com/office/drawing/2014/main" id="{26BF4ED0-8282-4E28-B1C6-CD082B99D394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楕円 2">
                  <a:extLst>
                    <a:ext uri="{FF2B5EF4-FFF2-40B4-BE49-F238E27FC236}">
                      <a16:creationId xmlns:a16="http://schemas.microsoft.com/office/drawing/2014/main" id="{7132632C-11D7-4E64-AA1F-EE451255C087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">
                  <a:extLst>
                    <a:ext uri="{FF2B5EF4-FFF2-40B4-BE49-F238E27FC236}">
                      <a16:creationId xmlns:a16="http://schemas.microsoft.com/office/drawing/2014/main" id="{86318963-DE4C-486D-B295-6C74B86C56D0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7" name="楕円 2">
                  <a:extLst>
                    <a:ext uri="{FF2B5EF4-FFF2-40B4-BE49-F238E27FC236}">
                      <a16:creationId xmlns:a16="http://schemas.microsoft.com/office/drawing/2014/main" id="{D9919068-405B-480C-A92E-808D51119FE4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楕円 2">
                  <a:extLst>
                    <a:ext uri="{FF2B5EF4-FFF2-40B4-BE49-F238E27FC236}">
                      <a16:creationId xmlns:a16="http://schemas.microsoft.com/office/drawing/2014/main" id="{297B8409-C61A-4DF1-8A83-F6724F129F76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楕円 2">
                  <a:extLst>
                    <a:ext uri="{FF2B5EF4-FFF2-40B4-BE49-F238E27FC236}">
                      <a16:creationId xmlns:a16="http://schemas.microsoft.com/office/drawing/2014/main" id="{DDAA4E6F-782B-437E-9330-39BEECCCDD57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楕円 2">
                  <a:extLst>
                    <a:ext uri="{FF2B5EF4-FFF2-40B4-BE49-F238E27FC236}">
                      <a16:creationId xmlns:a16="http://schemas.microsoft.com/office/drawing/2014/main" id="{09D296DC-663E-41A6-83AE-C3FD5F2E8C34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楕円 2">
                  <a:extLst>
                    <a:ext uri="{FF2B5EF4-FFF2-40B4-BE49-F238E27FC236}">
                      <a16:creationId xmlns:a16="http://schemas.microsoft.com/office/drawing/2014/main" id="{74992113-A343-4119-8E37-AEAF7C129625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楕円 2">
                  <a:extLst>
                    <a:ext uri="{FF2B5EF4-FFF2-40B4-BE49-F238E27FC236}">
                      <a16:creationId xmlns:a16="http://schemas.microsoft.com/office/drawing/2014/main" id="{B1F146E3-F2DD-45AF-8FFC-0101791BB93E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ABB7ED2B-87CA-4691-A8B4-4BE70ACF9716}"/>
                </a:ext>
              </a:extLst>
            </p:cNvPr>
            <p:cNvGrpSpPr/>
            <p:nvPr/>
          </p:nvGrpSpPr>
          <p:grpSpPr>
            <a:xfrm>
              <a:off x="5071882" y="3020778"/>
              <a:ext cx="631630" cy="874963"/>
              <a:chOff x="5108630" y="2845202"/>
              <a:chExt cx="631630" cy="874963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148D872A-DC31-472D-BF59-139BFF8BF4DD}"/>
                  </a:ext>
                </a:extLst>
              </p:cNvPr>
              <p:cNvSpPr/>
              <p:nvPr/>
            </p:nvSpPr>
            <p:spPr bwMode="auto">
              <a:xfrm>
                <a:off x="522156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F434671A-0765-41AC-9B01-083D3584F23B}"/>
                  </a:ext>
                </a:extLst>
              </p:cNvPr>
              <p:cNvSpPr/>
              <p:nvPr/>
            </p:nvSpPr>
            <p:spPr>
              <a:xfrm>
                <a:off x="536955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513011B5-C399-4B10-BE3E-40067FF9A93A}"/>
                  </a:ext>
                </a:extLst>
              </p:cNvPr>
              <p:cNvGrpSpPr/>
              <p:nvPr/>
            </p:nvGrpSpPr>
            <p:grpSpPr>
              <a:xfrm>
                <a:off x="5108630" y="2881716"/>
                <a:ext cx="627332" cy="604938"/>
                <a:chOff x="4635889" y="2719174"/>
                <a:chExt cx="627332" cy="604938"/>
              </a:xfrm>
            </p:grpSpPr>
            <p:sp>
              <p:nvSpPr>
                <p:cNvPr id="268" name="星 24 1220">
                  <a:extLst>
                    <a:ext uri="{FF2B5EF4-FFF2-40B4-BE49-F238E27FC236}">
                      <a16:creationId xmlns:a16="http://schemas.microsoft.com/office/drawing/2014/main" id="{A78A2E3C-C607-43FD-82A9-7806A6F6E813}"/>
                    </a:ext>
                  </a:extLst>
                </p:cNvPr>
                <p:cNvSpPr/>
                <p:nvPr/>
              </p:nvSpPr>
              <p:spPr>
                <a:xfrm rot="20646794">
                  <a:off x="4720964" y="2722026"/>
                  <a:ext cx="542257" cy="556477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4C90AB8C-2391-4345-935C-8B5BE0682C03}"/>
                    </a:ext>
                  </a:extLst>
                </p:cNvPr>
                <p:cNvSpPr/>
                <p:nvPr/>
              </p:nvSpPr>
              <p:spPr>
                <a:xfrm>
                  <a:off x="4704464" y="2812212"/>
                  <a:ext cx="484978" cy="511900"/>
                </a:xfrm>
                <a:custGeom>
                  <a:avLst/>
                  <a:gdLst>
                    <a:gd name="connsiteX0" fmla="*/ 242489 w 484978"/>
                    <a:gd name="connsiteY0" fmla="*/ 0 h 511900"/>
                    <a:gd name="connsiteX1" fmla="*/ 484978 w 484978"/>
                    <a:gd name="connsiteY1" fmla="*/ 255950 h 511900"/>
                    <a:gd name="connsiteX2" fmla="*/ 242489 w 484978"/>
                    <a:gd name="connsiteY2" fmla="*/ 511900 h 511900"/>
                    <a:gd name="connsiteX3" fmla="*/ 71024 w 484978"/>
                    <a:gd name="connsiteY3" fmla="*/ 436934 h 511900"/>
                    <a:gd name="connsiteX4" fmla="*/ 69827 w 484978"/>
                    <a:gd name="connsiteY4" fmla="*/ 435403 h 511900"/>
                    <a:gd name="connsiteX5" fmla="*/ 103060 w 484978"/>
                    <a:gd name="connsiteY5" fmla="*/ 431127 h 511900"/>
                    <a:gd name="connsiteX6" fmla="*/ 138725 w 484978"/>
                    <a:gd name="connsiteY6" fmla="*/ 408970 h 511900"/>
                    <a:gd name="connsiteX7" fmla="*/ 90789 w 484978"/>
                    <a:gd name="connsiteY7" fmla="*/ 415096 h 511900"/>
                    <a:gd name="connsiteX8" fmla="*/ 54989 w 484978"/>
                    <a:gd name="connsiteY8" fmla="*/ 416421 h 511900"/>
                    <a:gd name="connsiteX9" fmla="*/ 41414 w 484978"/>
                    <a:gd name="connsiteY9" fmla="*/ 399054 h 511900"/>
                    <a:gd name="connsiteX10" fmla="*/ 0 w 484978"/>
                    <a:gd name="connsiteY10" fmla="*/ 255950 h 511900"/>
                    <a:gd name="connsiteX11" fmla="*/ 242489 w 484978"/>
                    <a:gd name="connsiteY11" fmla="*/ 0 h 511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4978" h="511900">
                      <a:moveTo>
                        <a:pt x="242489" y="0"/>
                      </a:moveTo>
                      <a:cubicBezTo>
                        <a:pt x="376412" y="0"/>
                        <a:pt x="484978" y="114593"/>
                        <a:pt x="484978" y="255950"/>
                      </a:cubicBezTo>
                      <a:cubicBezTo>
                        <a:pt x="484978" y="397307"/>
                        <a:pt x="376412" y="511900"/>
                        <a:pt x="242489" y="511900"/>
                      </a:cubicBezTo>
                      <a:cubicBezTo>
                        <a:pt x="175528" y="511900"/>
                        <a:pt x="114906" y="483252"/>
                        <a:pt x="71024" y="436934"/>
                      </a:cubicBezTo>
                      <a:lnTo>
                        <a:pt x="69827" y="435403"/>
                      </a:lnTo>
                      <a:lnTo>
                        <a:pt x="103060" y="431127"/>
                      </a:lnTo>
                      <a:cubicBezTo>
                        <a:pt x="121344" y="425656"/>
                        <a:pt x="134304" y="417942"/>
                        <a:pt x="138725" y="408970"/>
                      </a:cubicBezTo>
                      <a:cubicBezTo>
                        <a:pt x="124315" y="411688"/>
                        <a:pt x="108168" y="413732"/>
                        <a:pt x="90789" y="415096"/>
                      </a:cubicBezTo>
                      <a:lnTo>
                        <a:pt x="54989" y="416421"/>
                      </a:lnTo>
                      <a:lnTo>
                        <a:pt x="41414" y="399054"/>
                      </a:lnTo>
                      <a:cubicBezTo>
                        <a:pt x="15267" y="358204"/>
                        <a:pt x="0" y="308959"/>
                        <a:pt x="0" y="255950"/>
                      </a:cubicBezTo>
                      <a:cubicBezTo>
                        <a:pt x="0" y="114593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0" name="フローチャート: 手操作入力 675">
                  <a:extLst>
                    <a:ext uri="{FF2B5EF4-FFF2-40B4-BE49-F238E27FC236}">
                      <a16:creationId xmlns:a16="http://schemas.microsoft.com/office/drawing/2014/main" id="{EED22B3B-7D6E-4D6D-9271-45EE735818C7}"/>
                    </a:ext>
                  </a:extLst>
                </p:cNvPr>
                <p:cNvSpPr/>
                <p:nvPr/>
              </p:nvSpPr>
              <p:spPr>
                <a:xfrm rot="10800000" flipH="1">
                  <a:off x="4748007" y="2936807"/>
                  <a:ext cx="126043" cy="38292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1" name="円/楕円 820">
                  <a:extLst>
                    <a:ext uri="{FF2B5EF4-FFF2-40B4-BE49-F238E27FC236}">
                      <a16:creationId xmlns:a16="http://schemas.microsoft.com/office/drawing/2014/main" id="{7BD7B720-E942-46FB-A294-948E3942D169}"/>
                    </a:ext>
                  </a:extLst>
                </p:cNvPr>
                <p:cNvSpPr/>
                <p:nvPr/>
              </p:nvSpPr>
              <p:spPr>
                <a:xfrm>
                  <a:off x="4635889" y="3063889"/>
                  <a:ext cx="120159" cy="120159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2" name="月 271">
                  <a:extLst>
                    <a:ext uri="{FF2B5EF4-FFF2-40B4-BE49-F238E27FC236}">
                      <a16:creationId xmlns:a16="http://schemas.microsoft.com/office/drawing/2014/main" id="{85055EA9-262A-42EA-A9D3-83AAEEC199C7}"/>
                    </a:ext>
                  </a:extLst>
                </p:cNvPr>
                <p:cNvSpPr/>
                <p:nvPr/>
              </p:nvSpPr>
              <p:spPr bwMode="auto">
                <a:xfrm rot="9000000">
                  <a:off x="4941012" y="2719174"/>
                  <a:ext cx="270030" cy="529226"/>
                </a:xfrm>
                <a:prstGeom prst="moon">
                  <a:avLst>
                    <a:gd name="adj" fmla="val 61739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7A2E3799-BE6B-45A1-B434-C3C2E70B13ED}"/>
                    </a:ext>
                  </a:extLst>
                </p:cNvPr>
                <p:cNvSpPr/>
                <p:nvPr/>
              </p:nvSpPr>
              <p:spPr>
                <a:xfrm rot="900000" flipH="1">
                  <a:off x="4990976" y="297989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4" name="月 273">
                  <a:extLst>
                    <a:ext uri="{FF2B5EF4-FFF2-40B4-BE49-F238E27FC236}">
                      <a16:creationId xmlns:a16="http://schemas.microsoft.com/office/drawing/2014/main" id="{84E663F8-2A7F-490C-8C6E-C5807D707F2D}"/>
                    </a:ext>
                  </a:extLst>
                </p:cNvPr>
                <p:cNvSpPr/>
                <p:nvPr/>
              </p:nvSpPr>
              <p:spPr bwMode="auto">
                <a:xfrm rot="17100000">
                  <a:off x="4793108" y="2981144"/>
                  <a:ext cx="45719" cy="119770"/>
                </a:xfrm>
                <a:prstGeom prst="moon">
                  <a:avLst>
                    <a:gd name="adj" fmla="val 8560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7" name="四角形: 角を丸くする 266">
                <a:extLst>
                  <a:ext uri="{FF2B5EF4-FFF2-40B4-BE49-F238E27FC236}">
                    <a16:creationId xmlns:a16="http://schemas.microsoft.com/office/drawing/2014/main" id="{66A88F6C-3DC3-41A5-9348-2CE865ACADF6}"/>
                  </a:ext>
                </a:extLst>
              </p:cNvPr>
              <p:cNvSpPr/>
              <p:nvPr/>
            </p:nvSpPr>
            <p:spPr bwMode="auto">
              <a:xfrm rot="531471">
                <a:off x="5304052" y="2845202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6DFDFF1F-A398-417D-90D9-9F834886DFE1}"/>
                </a:ext>
              </a:extLst>
            </p:cNvPr>
            <p:cNvSpPr/>
            <p:nvPr/>
          </p:nvSpPr>
          <p:spPr bwMode="auto">
            <a:xfrm rot="16200000">
              <a:off x="486911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6DC4F99C-332A-4BF4-AF3B-91E2B51307B6}"/>
                </a:ext>
              </a:extLst>
            </p:cNvPr>
            <p:cNvSpPr/>
            <p:nvPr/>
          </p:nvSpPr>
          <p:spPr bwMode="auto">
            <a:xfrm rot="16200000">
              <a:off x="486189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D55E0BC4-A07A-4BEF-92E5-847C3969AE90}"/>
                </a:ext>
              </a:extLst>
            </p:cNvPr>
            <p:cNvSpPr/>
            <p:nvPr/>
          </p:nvSpPr>
          <p:spPr bwMode="auto">
            <a:xfrm>
              <a:off x="4477099" y="3564936"/>
              <a:ext cx="494147" cy="251200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楕円 244">
              <a:extLst>
                <a:ext uri="{FF2B5EF4-FFF2-40B4-BE49-F238E27FC236}">
                  <a16:creationId xmlns:a16="http://schemas.microsoft.com/office/drawing/2014/main" id="{33CDE04C-DCD5-48C0-BC95-6C5C0EFCA2E9}"/>
                </a:ext>
              </a:extLst>
            </p:cNvPr>
            <p:cNvSpPr/>
            <p:nvPr/>
          </p:nvSpPr>
          <p:spPr bwMode="auto">
            <a:xfrm>
              <a:off x="4477099" y="3558623"/>
              <a:ext cx="494147" cy="22767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楕円 245">
              <a:extLst>
                <a:ext uri="{FF2B5EF4-FFF2-40B4-BE49-F238E27FC236}">
                  <a16:creationId xmlns:a16="http://schemas.microsoft.com/office/drawing/2014/main" id="{F38D5217-269E-4849-B4C2-C0355F7AEB60}"/>
                </a:ext>
              </a:extLst>
            </p:cNvPr>
            <p:cNvSpPr/>
            <p:nvPr/>
          </p:nvSpPr>
          <p:spPr bwMode="auto">
            <a:xfrm>
              <a:off x="4488649" y="3569059"/>
              <a:ext cx="471047" cy="204929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20E92B72-7A9C-4203-BF9B-532EC8166D5E}"/>
                </a:ext>
              </a:extLst>
            </p:cNvPr>
            <p:cNvSpPr/>
            <p:nvPr/>
          </p:nvSpPr>
          <p:spPr bwMode="auto">
            <a:xfrm>
              <a:off x="4488649" y="3568100"/>
              <a:ext cx="471047" cy="107417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AEFC37AF-3B5B-4005-A9EC-9F58C07E41AA}"/>
                </a:ext>
              </a:extLst>
            </p:cNvPr>
            <p:cNvSpPr/>
            <p:nvPr/>
          </p:nvSpPr>
          <p:spPr bwMode="auto">
            <a:xfrm rot="10800000">
              <a:off x="4565688" y="3333898"/>
              <a:ext cx="137394" cy="366974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069D9DE7-DA78-4E25-9003-68749564D365}"/>
                </a:ext>
              </a:extLst>
            </p:cNvPr>
            <p:cNvGrpSpPr/>
            <p:nvPr/>
          </p:nvGrpSpPr>
          <p:grpSpPr>
            <a:xfrm>
              <a:off x="4743107" y="3587283"/>
              <a:ext cx="146763" cy="113589"/>
              <a:chOff x="4036336" y="4008417"/>
              <a:chExt cx="510440" cy="395063"/>
            </a:xfrm>
          </p:grpSpPr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2CCFFC2F-7A35-4C21-B201-6936B0D3385F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54800680-2850-442C-AFFC-64A5245819EF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5FF5C799-DE29-407A-86C6-D740E23F19EA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A7EE6EC7-7C78-44F4-8154-E398DBB4B749}"/>
                </a:ext>
              </a:extLst>
            </p:cNvPr>
            <p:cNvGrpSpPr/>
            <p:nvPr/>
          </p:nvGrpSpPr>
          <p:grpSpPr>
            <a:xfrm>
              <a:off x="4396223" y="3416873"/>
              <a:ext cx="655685" cy="497725"/>
              <a:chOff x="662423" y="3416873"/>
              <a:chExt cx="655685" cy="497725"/>
            </a:xfrm>
          </p:grpSpPr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61A30C06-7B98-4000-B1D8-5DA7BE715FB7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259" name="フリーフォーム: 図形 258">
                  <a:extLst>
                    <a:ext uri="{FF2B5EF4-FFF2-40B4-BE49-F238E27FC236}">
                      <a16:creationId xmlns:a16="http://schemas.microsoft.com/office/drawing/2014/main" id="{6E2E8A2C-3D70-41E8-8C38-2AE9E857326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2DFABCA0-7F46-415B-A9EE-C4B29D58C2E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6672C63F-E165-468A-AB5F-C506007D88D9}"/>
                  </a:ext>
                </a:extLst>
              </p:cNvPr>
              <p:cNvGrpSpPr/>
              <p:nvPr/>
            </p:nvGrpSpPr>
            <p:grpSpPr>
              <a:xfrm>
                <a:off x="1130603" y="3441601"/>
                <a:ext cx="187505" cy="262776"/>
                <a:chOff x="1244715" y="3026336"/>
                <a:chExt cx="277618" cy="389065"/>
              </a:xfrm>
            </p:grpSpPr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69188954-ED8B-4949-B2FE-3E6296CCFC79}"/>
                    </a:ext>
                  </a:extLst>
                </p:cNvPr>
                <p:cNvSpPr/>
                <p:nvPr/>
              </p:nvSpPr>
              <p:spPr bwMode="auto">
                <a:xfrm>
                  <a:off x="1244715" y="3026337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31A1ACAE-1B94-4445-BD60-B9AEAFB328B8}"/>
                    </a:ext>
                  </a:extLst>
                </p:cNvPr>
                <p:cNvSpPr/>
                <p:nvPr/>
              </p:nvSpPr>
              <p:spPr bwMode="auto">
                <a:xfrm>
                  <a:off x="1381875" y="3026336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C139D87F-EDED-43C5-AEBA-B7D1022E004F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A28BA41F-299A-4415-9796-A37AE1C2754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D3F108D2-9BF3-4504-B291-4B8154C6D3D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A1C48BFB-6414-4871-9543-E9B7C4AECD15}"/>
                </a:ext>
              </a:extLst>
            </p:cNvPr>
            <p:cNvSpPr/>
            <p:nvPr/>
          </p:nvSpPr>
          <p:spPr bwMode="auto">
            <a:xfrm>
              <a:off x="5265038" y="3451385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6" name="グループ化 305">
            <a:extLst>
              <a:ext uri="{FF2B5EF4-FFF2-40B4-BE49-F238E27FC236}">
                <a16:creationId xmlns:a16="http://schemas.microsoft.com/office/drawing/2014/main" id="{0E5D20C8-A4E9-463F-A27C-5848A6EFF523}"/>
              </a:ext>
            </a:extLst>
          </p:cNvPr>
          <p:cNvGrpSpPr/>
          <p:nvPr/>
        </p:nvGrpSpPr>
        <p:grpSpPr>
          <a:xfrm>
            <a:off x="2216928" y="2919292"/>
            <a:ext cx="1730260" cy="1305572"/>
            <a:chOff x="2216928" y="2919292"/>
            <a:chExt cx="1730260" cy="1305572"/>
          </a:xfrm>
        </p:grpSpPr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D4740963-F5C1-454F-9770-0FC861ACE738}"/>
                </a:ext>
              </a:extLst>
            </p:cNvPr>
            <p:cNvGrpSpPr/>
            <p:nvPr/>
          </p:nvGrpSpPr>
          <p:grpSpPr>
            <a:xfrm>
              <a:off x="2216928" y="2933945"/>
              <a:ext cx="1730260" cy="1290919"/>
              <a:chOff x="2207687" y="2636675"/>
              <a:chExt cx="3239126" cy="1704187"/>
            </a:xfrm>
          </p:grpSpPr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583247FE-EFFF-41FF-96AE-90CC33B2B97C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6137D25B-E8A6-4E94-8745-B7223F39D79D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994C4044-FA36-4DE6-BE7C-8FE0B1586D6B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F6BC8333-3BD6-4395-93F7-A0510FF40228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363" name="楕円 2">
                  <a:extLst>
                    <a:ext uri="{FF2B5EF4-FFF2-40B4-BE49-F238E27FC236}">
                      <a16:creationId xmlns:a16="http://schemas.microsoft.com/office/drawing/2014/main" id="{FB9E8B38-D4C6-469B-8F47-C1EF25D6F18B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楕円 2">
                  <a:extLst>
                    <a:ext uri="{FF2B5EF4-FFF2-40B4-BE49-F238E27FC236}">
                      <a16:creationId xmlns:a16="http://schemas.microsoft.com/office/drawing/2014/main" id="{2FD43813-C924-4ABB-8BCF-0CBF9C79FE6D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楕円 2">
                  <a:extLst>
                    <a:ext uri="{FF2B5EF4-FFF2-40B4-BE49-F238E27FC236}">
                      <a16:creationId xmlns:a16="http://schemas.microsoft.com/office/drawing/2014/main" id="{3CFD09B2-E989-4DEB-A87C-633CA4FF2170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楕円 2">
                  <a:extLst>
                    <a:ext uri="{FF2B5EF4-FFF2-40B4-BE49-F238E27FC236}">
                      <a16:creationId xmlns:a16="http://schemas.microsoft.com/office/drawing/2014/main" id="{542C14F0-E1E9-4593-975E-712BD2ACF2C2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楕円 2">
                  <a:extLst>
                    <a:ext uri="{FF2B5EF4-FFF2-40B4-BE49-F238E27FC236}">
                      <a16:creationId xmlns:a16="http://schemas.microsoft.com/office/drawing/2014/main" id="{311D2666-0DF8-49E3-A990-19C245B3F68D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8" name="楕円 2">
                  <a:extLst>
                    <a:ext uri="{FF2B5EF4-FFF2-40B4-BE49-F238E27FC236}">
                      <a16:creationId xmlns:a16="http://schemas.microsoft.com/office/drawing/2014/main" id="{B17B427B-7DFA-45E7-9EC5-A13EC1983F77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楕円 2">
                  <a:extLst>
                    <a:ext uri="{FF2B5EF4-FFF2-40B4-BE49-F238E27FC236}">
                      <a16:creationId xmlns:a16="http://schemas.microsoft.com/office/drawing/2014/main" id="{DEFEBAA2-3425-4D00-95BB-A95C8DE678A2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楕円 2">
                  <a:extLst>
                    <a:ext uri="{FF2B5EF4-FFF2-40B4-BE49-F238E27FC236}">
                      <a16:creationId xmlns:a16="http://schemas.microsoft.com/office/drawing/2014/main" id="{22D5E79E-C7D9-4679-AB6F-7465B39DD4BD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楕円 2">
                  <a:extLst>
                    <a:ext uri="{FF2B5EF4-FFF2-40B4-BE49-F238E27FC236}">
                      <a16:creationId xmlns:a16="http://schemas.microsoft.com/office/drawing/2014/main" id="{B4F39818-BAEB-4CF8-90F5-39F8F152D9A9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楕円 2">
                  <a:extLst>
                    <a:ext uri="{FF2B5EF4-FFF2-40B4-BE49-F238E27FC236}">
                      <a16:creationId xmlns:a16="http://schemas.microsoft.com/office/drawing/2014/main" id="{E3CEF87D-7218-4421-9373-7316D015BA8A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楕円 2">
                  <a:extLst>
                    <a:ext uri="{FF2B5EF4-FFF2-40B4-BE49-F238E27FC236}">
                      <a16:creationId xmlns:a16="http://schemas.microsoft.com/office/drawing/2014/main" id="{D8A8C8C6-E392-4931-8311-A3BF68F3C2B5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楕円 2">
                  <a:extLst>
                    <a:ext uri="{FF2B5EF4-FFF2-40B4-BE49-F238E27FC236}">
                      <a16:creationId xmlns:a16="http://schemas.microsoft.com/office/drawing/2014/main" id="{132351CD-A760-4224-A533-82BDD45713D7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楕円 2">
                  <a:extLst>
                    <a:ext uri="{FF2B5EF4-FFF2-40B4-BE49-F238E27FC236}">
                      <a16:creationId xmlns:a16="http://schemas.microsoft.com/office/drawing/2014/main" id="{1DB051B8-E0D9-4DC1-8B0B-7321EA893C78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3542D8F4-0F5F-462A-A6AB-A393A8527C48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0" name="グループ化 349">
                <a:extLst>
                  <a:ext uri="{FF2B5EF4-FFF2-40B4-BE49-F238E27FC236}">
                    <a16:creationId xmlns:a16="http://schemas.microsoft.com/office/drawing/2014/main" id="{8FE0419D-F4EC-4691-B12B-33933BA58BF5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351" name="楕円 2">
                  <a:extLst>
                    <a:ext uri="{FF2B5EF4-FFF2-40B4-BE49-F238E27FC236}">
                      <a16:creationId xmlns:a16="http://schemas.microsoft.com/office/drawing/2014/main" id="{7C311CE7-2DBF-4CA6-8443-F88F1EE0771C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2" name="楕円 2">
                  <a:extLst>
                    <a:ext uri="{FF2B5EF4-FFF2-40B4-BE49-F238E27FC236}">
                      <a16:creationId xmlns:a16="http://schemas.microsoft.com/office/drawing/2014/main" id="{BCD473E2-5844-43F7-BCBE-E85B39896C4B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楕円 2">
                  <a:extLst>
                    <a:ext uri="{FF2B5EF4-FFF2-40B4-BE49-F238E27FC236}">
                      <a16:creationId xmlns:a16="http://schemas.microsoft.com/office/drawing/2014/main" id="{BF8B5096-C8EC-450C-AD70-4E7085C59D6B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楕円 2">
                  <a:extLst>
                    <a:ext uri="{FF2B5EF4-FFF2-40B4-BE49-F238E27FC236}">
                      <a16:creationId xmlns:a16="http://schemas.microsoft.com/office/drawing/2014/main" id="{831637D6-CAB7-429F-A301-B141A91FFAB7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5" name="楕円 2">
                  <a:extLst>
                    <a:ext uri="{FF2B5EF4-FFF2-40B4-BE49-F238E27FC236}">
                      <a16:creationId xmlns:a16="http://schemas.microsoft.com/office/drawing/2014/main" id="{FA501741-9F82-409E-8693-2A847F45EF36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6" name="楕円 2">
                  <a:extLst>
                    <a:ext uri="{FF2B5EF4-FFF2-40B4-BE49-F238E27FC236}">
                      <a16:creationId xmlns:a16="http://schemas.microsoft.com/office/drawing/2014/main" id="{962B3972-C465-415E-9F2B-792DD1A705F6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7" name="楕円 2">
                  <a:extLst>
                    <a:ext uri="{FF2B5EF4-FFF2-40B4-BE49-F238E27FC236}">
                      <a16:creationId xmlns:a16="http://schemas.microsoft.com/office/drawing/2014/main" id="{D7111634-7174-4DE0-9A6B-C30703CCB1DD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8" name="楕円 2">
                  <a:extLst>
                    <a:ext uri="{FF2B5EF4-FFF2-40B4-BE49-F238E27FC236}">
                      <a16:creationId xmlns:a16="http://schemas.microsoft.com/office/drawing/2014/main" id="{0EF217C9-95A3-4478-8ED8-7A706833EBCD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9" name="楕円 2">
                  <a:extLst>
                    <a:ext uri="{FF2B5EF4-FFF2-40B4-BE49-F238E27FC236}">
                      <a16:creationId xmlns:a16="http://schemas.microsoft.com/office/drawing/2014/main" id="{326D20C9-C887-4E25-A80E-5D85C69D99CE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0" name="楕円 2">
                  <a:extLst>
                    <a:ext uri="{FF2B5EF4-FFF2-40B4-BE49-F238E27FC236}">
                      <a16:creationId xmlns:a16="http://schemas.microsoft.com/office/drawing/2014/main" id="{54E21ED1-B228-4A43-AFA3-0D4CE4D453A3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1" name="楕円 2">
                  <a:extLst>
                    <a:ext uri="{FF2B5EF4-FFF2-40B4-BE49-F238E27FC236}">
                      <a16:creationId xmlns:a16="http://schemas.microsoft.com/office/drawing/2014/main" id="{DD108209-B696-460B-8B51-CDF8C76C2BC8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楕円 2">
                  <a:extLst>
                    <a:ext uri="{FF2B5EF4-FFF2-40B4-BE49-F238E27FC236}">
                      <a16:creationId xmlns:a16="http://schemas.microsoft.com/office/drawing/2014/main" id="{C1DDE97F-DB1C-4AC1-B4D3-B76A24D8EBAC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83BB9B80-C170-4511-8C5A-EFDE8A614753}"/>
                </a:ext>
              </a:extLst>
            </p:cNvPr>
            <p:cNvGrpSpPr/>
            <p:nvPr/>
          </p:nvGrpSpPr>
          <p:grpSpPr>
            <a:xfrm>
              <a:off x="3260517" y="2919292"/>
              <a:ext cx="568775" cy="976449"/>
              <a:chOff x="3297265" y="2743716"/>
              <a:chExt cx="568775" cy="976449"/>
            </a:xfrm>
          </p:grpSpPr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B4F67EEF-B695-4C63-BDF4-26C592B2ECE6}"/>
                  </a:ext>
                </a:extLst>
              </p:cNvPr>
              <p:cNvSpPr/>
              <p:nvPr/>
            </p:nvSpPr>
            <p:spPr bwMode="auto">
              <a:xfrm>
                <a:off x="335466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2B523A7B-C4BE-4983-984E-74FAC34B9644}"/>
                  </a:ext>
                </a:extLst>
              </p:cNvPr>
              <p:cNvSpPr/>
              <p:nvPr/>
            </p:nvSpPr>
            <p:spPr>
              <a:xfrm>
                <a:off x="350265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5465CA59-F046-4052-8BED-9AE0DA66B0A4}"/>
                  </a:ext>
                </a:extLst>
              </p:cNvPr>
              <p:cNvGrpSpPr/>
              <p:nvPr/>
            </p:nvGrpSpPr>
            <p:grpSpPr>
              <a:xfrm>
                <a:off x="3297265" y="2810153"/>
                <a:ext cx="568775" cy="657746"/>
                <a:chOff x="2796428" y="2654438"/>
                <a:chExt cx="568775" cy="657746"/>
              </a:xfrm>
            </p:grpSpPr>
            <p:sp>
              <p:nvSpPr>
                <p:cNvPr id="335" name="台形 334">
                  <a:extLst>
                    <a:ext uri="{FF2B5EF4-FFF2-40B4-BE49-F238E27FC236}">
                      <a16:creationId xmlns:a16="http://schemas.microsoft.com/office/drawing/2014/main" id="{89231BE3-4D8E-4A56-A5C8-E38BD76931D5}"/>
                    </a:ext>
                  </a:extLst>
                </p:cNvPr>
                <p:cNvSpPr/>
                <p:nvPr/>
              </p:nvSpPr>
              <p:spPr>
                <a:xfrm>
                  <a:off x="2825722" y="3067732"/>
                  <a:ext cx="72668" cy="115927"/>
                </a:xfrm>
                <a:prstGeom prst="trapezoid">
                  <a:avLst>
                    <a:gd name="adj" fmla="val 2592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6" name="フリーフォーム 1196">
                  <a:extLst>
                    <a:ext uri="{FF2B5EF4-FFF2-40B4-BE49-F238E27FC236}">
                      <a16:creationId xmlns:a16="http://schemas.microsoft.com/office/drawing/2014/main" id="{CEF97D17-672B-4090-96D4-BC140E65FBAF}"/>
                    </a:ext>
                  </a:extLst>
                </p:cNvPr>
                <p:cNvSpPr/>
                <p:nvPr/>
              </p:nvSpPr>
              <p:spPr>
                <a:xfrm>
                  <a:off x="2796428" y="2991363"/>
                  <a:ext cx="117300" cy="118970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7" name="フリーフォーム: 図形 336">
                  <a:extLst>
                    <a:ext uri="{FF2B5EF4-FFF2-40B4-BE49-F238E27FC236}">
                      <a16:creationId xmlns:a16="http://schemas.microsoft.com/office/drawing/2014/main" id="{26AC6011-B985-469A-90A4-C5A4292D7477}"/>
                    </a:ext>
                  </a:extLst>
                </p:cNvPr>
                <p:cNvSpPr/>
                <p:nvPr/>
              </p:nvSpPr>
              <p:spPr>
                <a:xfrm>
                  <a:off x="2831977" y="2718038"/>
                  <a:ext cx="484978" cy="594146"/>
                </a:xfrm>
                <a:custGeom>
                  <a:avLst/>
                  <a:gdLst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83169 w 484978"/>
                    <a:gd name="connsiteY5" fmla="*/ 511192 h 594146"/>
                    <a:gd name="connsiteX6" fmla="*/ 111362 w 484978"/>
                    <a:gd name="connsiteY6" fmla="*/ 478361 h 594146"/>
                    <a:gd name="connsiteX7" fmla="*/ 73469 w 484978"/>
                    <a:gd name="connsiteY7" fmla="*/ 487438 h 594146"/>
                    <a:gd name="connsiteX8" fmla="*/ 58459 w 484978"/>
                    <a:gd name="connsiteY8" fmla="*/ 488480 h 594146"/>
                    <a:gd name="connsiteX9" fmla="*/ 41413 w 484978"/>
                    <a:gd name="connsiteY9" fmla="*/ 463170 h 594146"/>
                    <a:gd name="connsiteX10" fmla="*/ 0 w 484978"/>
                    <a:gd name="connsiteY10" fmla="*/ 297073 h 594146"/>
                    <a:gd name="connsiteX11" fmla="*/ 242489 w 484978"/>
                    <a:gd name="connsiteY11" fmla="*/ 0 h 594146"/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111362 w 484978"/>
                    <a:gd name="connsiteY5" fmla="*/ 478361 h 594146"/>
                    <a:gd name="connsiteX6" fmla="*/ 73469 w 484978"/>
                    <a:gd name="connsiteY6" fmla="*/ 487438 h 594146"/>
                    <a:gd name="connsiteX7" fmla="*/ 58459 w 484978"/>
                    <a:gd name="connsiteY7" fmla="*/ 488480 h 594146"/>
                    <a:gd name="connsiteX8" fmla="*/ 41413 w 484978"/>
                    <a:gd name="connsiteY8" fmla="*/ 463170 h 594146"/>
                    <a:gd name="connsiteX9" fmla="*/ 0 w 484978"/>
                    <a:gd name="connsiteY9" fmla="*/ 297073 h 594146"/>
                    <a:gd name="connsiteX10" fmla="*/ 242489 w 484978"/>
                    <a:gd name="connsiteY10" fmla="*/ 0 h 594146"/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106911 w 484978"/>
                    <a:gd name="connsiteY3" fmla="*/ 543411 h 594146"/>
                    <a:gd name="connsiteX4" fmla="*/ 76603 w 484978"/>
                    <a:gd name="connsiteY4" fmla="*/ 512775 h 594146"/>
                    <a:gd name="connsiteX5" fmla="*/ 111362 w 484978"/>
                    <a:gd name="connsiteY5" fmla="*/ 478361 h 594146"/>
                    <a:gd name="connsiteX6" fmla="*/ 58459 w 484978"/>
                    <a:gd name="connsiteY6" fmla="*/ 488480 h 594146"/>
                    <a:gd name="connsiteX7" fmla="*/ 41413 w 484978"/>
                    <a:gd name="connsiteY7" fmla="*/ 463170 h 594146"/>
                    <a:gd name="connsiteX8" fmla="*/ 0 w 484978"/>
                    <a:gd name="connsiteY8" fmla="*/ 297073 h 594146"/>
                    <a:gd name="connsiteX9" fmla="*/ 242489 w 484978"/>
                    <a:gd name="connsiteY9" fmla="*/ 0 h 594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84978" h="594146">
                      <a:moveTo>
                        <a:pt x="242489" y="0"/>
                      </a:moveTo>
                      <a:cubicBezTo>
                        <a:pt x="376412" y="0"/>
                        <a:pt x="484978" y="133004"/>
                        <a:pt x="484978" y="297073"/>
                      </a:cubicBezTo>
                      <a:cubicBezTo>
                        <a:pt x="484978" y="461142"/>
                        <a:pt x="376412" y="594146"/>
                        <a:pt x="242489" y="594146"/>
                      </a:cubicBezTo>
                      <a:cubicBezTo>
                        <a:pt x="192268" y="594146"/>
                        <a:pt x="145613" y="575442"/>
                        <a:pt x="106911" y="543411"/>
                      </a:cubicBezTo>
                      <a:lnTo>
                        <a:pt x="76603" y="512775"/>
                      </a:lnTo>
                      <a:lnTo>
                        <a:pt x="111362" y="478361"/>
                      </a:lnTo>
                      <a:cubicBezTo>
                        <a:pt x="108338" y="474312"/>
                        <a:pt x="70117" y="491012"/>
                        <a:pt x="58459" y="488480"/>
                      </a:cubicBezTo>
                      <a:lnTo>
                        <a:pt x="41413" y="463170"/>
                      </a:lnTo>
                      <a:cubicBezTo>
                        <a:pt x="15267" y="415756"/>
                        <a:pt x="0" y="358599"/>
                        <a:pt x="0" y="297073"/>
                      </a:cubicBezTo>
                      <a:cubicBezTo>
                        <a:pt x="0" y="133004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8" name="フリーフォーム: 図形 337">
                  <a:extLst>
                    <a:ext uri="{FF2B5EF4-FFF2-40B4-BE49-F238E27FC236}">
                      <a16:creationId xmlns:a16="http://schemas.microsoft.com/office/drawing/2014/main" id="{0AA0904B-887F-41AE-8066-4BE1AE329D9E}"/>
                    </a:ext>
                  </a:extLst>
                </p:cNvPr>
                <p:cNvSpPr/>
                <p:nvPr/>
              </p:nvSpPr>
              <p:spPr>
                <a:xfrm>
                  <a:off x="2977780" y="2654438"/>
                  <a:ext cx="387423" cy="476699"/>
                </a:xfrm>
                <a:custGeom>
                  <a:avLst/>
                  <a:gdLst>
                    <a:gd name="connsiteX0" fmla="*/ 167280 w 387423"/>
                    <a:gd name="connsiteY0" fmla="*/ 0 h 476699"/>
                    <a:gd name="connsiteX1" fmla="*/ 387423 w 387423"/>
                    <a:gd name="connsiteY1" fmla="*/ 241776 h 476699"/>
                    <a:gd name="connsiteX2" fmla="*/ 252970 w 387423"/>
                    <a:gd name="connsiteY2" fmla="*/ 464552 h 476699"/>
                    <a:gd name="connsiteX3" fmla="*/ 217340 w 387423"/>
                    <a:gd name="connsiteY3" fmla="*/ 476699 h 476699"/>
                    <a:gd name="connsiteX4" fmla="*/ 227016 w 387423"/>
                    <a:gd name="connsiteY4" fmla="*/ 428101 h 476699"/>
                    <a:gd name="connsiteX5" fmla="*/ 230790 w 387423"/>
                    <a:gd name="connsiteY5" fmla="*/ 369742 h 476699"/>
                    <a:gd name="connsiteX6" fmla="*/ 45043 w 387423"/>
                    <a:gd name="connsiteY6" fmla="*/ 80170 h 476699"/>
                    <a:gd name="connsiteX7" fmla="*/ 7609 w 387423"/>
                    <a:gd name="connsiteY7" fmla="*/ 86053 h 476699"/>
                    <a:gd name="connsiteX8" fmla="*/ 0 w 387423"/>
                    <a:gd name="connsiteY8" fmla="*/ 89735 h 476699"/>
                    <a:gd name="connsiteX9" fmla="*/ 11615 w 387423"/>
                    <a:gd name="connsiteY9" fmla="*/ 70815 h 476699"/>
                    <a:gd name="connsiteX10" fmla="*/ 167280 w 387423"/>
                    <a:gd name="connsiteY10" fmla="*/ 0 h 476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87423" h="476699">
                      <a:moveTo>
                        <a:pt x="167280" y="0"/>
                      </a:moveTo>
                      <a:cubicBezTo>
                        <a:pt x="288862" y="0"/>
                        <a:pt x="387423" y="108247"/>
                        <a:pt x="387423" y="241776"/>
                      </a:cubicBezTo>
                      <a:cubicBezTo>
                        <a:pt x="387423" y="341923"/>
                        <a:pt x="331983" y="427848"/>
                        <a:pt x="252970" y="464552"/>
                      </a:cubicBezTo>
                      <a:lnTo>
                        <a:pt x="217340" y="476699"/>
                      </a:lnTo>
                      <a:lnTo>
                        <a:pt x="227016" y="428101"/>
                      </a:lnTo>
                      <a:cubicBezTo>
                        <a:pt x="229491" y="409250"/>
                        <a:pt x="230790" y="389733"/>
                        <a:pt x="230790" y="369742"/>
                      </a:cubicBezTo>
                      <a:cubicBezTo>
                        <a:pt x="230790" y="209816"/>
                        <a:pt x="147628" y="80170"/>
                        <a:pt x="45043" y="80170"/>
                      </a:cubicBezTo>
                      <a:cubicBezTo>
                        <a:pt x="32220" y="80170"/>
                        <a:pt x="19700" y="82196"/>
                        <a:pt x="7609" y="86053"/>
                      </a:cubicBezTo>
                      <a:lnTo>
                        <a:pt x="0" y="89735"/>
                      </a:lnTo>
                      <a:lnTo>
                        <a:pt x="11615" y="70815"/>
                      </a:lnTo>
                      <a:cubicBezTo>
                        <a:pt x="51453" y="27062"/>
                        <a:pt x="106489" y="0"/>
                        <a:pt x="16728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9" name="フリーフォーム: 図形 338">
                  <a:extLst>
                    <a:ext uri="{FF2B5EF4-FFF2-40B4-BE49-F238E27FC236}">
                      <a16:creationId xmlns:a16="http://schemas.microsoft.com/office/drawing/2014/main" id="{73493F13-E391-4E22-AB2C-8D97C21B3E06}"/>
                    </a:ext>
                  </a:extLst>
                </p:cNvPr>
                <p:cNvSpPr/>
                <p:nvPr/>
              </p:nvSpPr>
              <p:spPr>
                <a:xfrm>
                  <a:off x="2893529" y="2654440"/>
                  <a:ext cx="436770" cy="460591"/>
                </a:xfrm>
                <a:custGeom>
                  <a:avLst/>
                  <a:gdLst>
                    <a:gd name="connsiteX0" fmla="*/ 211733 w 436770"/>
                    <a:gd name="connsiteY0" fmla="*/ 0 h 460591"/>
                    <a:gd name="connsiteX1" fmla="*/ 436770 w 436770"/>
                    <a:gd name="connsiteY1" fmla="*/ 241776 h 460591"/>
                    <a:gd name="connsiteX2" fmla="*/ 370858 w 436770"/>
                    <a:gd name="connsiteY2" fmla="*/ 412738 h 460591"/>
                    <a:gd name="connsiteX3" fmla="*/ 304797 w 436770"/>
                    <a:gd name="connsiteY3" fmla="*/ 460591 h 460591"/>
                    <a:gd name="connsiteX4" fmla="*/ 311266 w 436770"/>
                    <a:gd name="connsiteY4" fmla="*/ 428100 h 460591"/>
                    <a:gd name="connsiteX5" fmla="*/ 315040 w 436770"/>
                    <a:gd name="connsiteY5" fmla="*/ 369741 h 460591"/>
                    <a:gd name="connsiteX6" fmla="*/ 129293 w 436770"/>
                    <a:gd name="connsiteY6" fmla="*/ 80169 h 460591"/>
                    <a:gd name="connsiteX7" fmla="*/ 56992 w 436770"/>
                    <a:gd name="connsiteY7" fmla="*/ 102925 h 460591"/>
                    <a:gd name="connsiteX8" fmla="*/ 0 w 436770"/>
                    <a:gd name="connsiteY8" fmla="*/ 162829 h 460591"/>
                    <a:gd name="connsiteX9" fmla="*/ 4381 w 436770"/>
                    <a:gd name="connsiteY9" fmla="*/ 147666 h 460591"/>
                    <a:gd name="connsiteX10" fmla="*/ 211733 w 436770"/>
                    <a:gd name="connsiteY10" fmla="*/ 0 h 460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6770" h="460591">
                      <a:moveTo>
                        <a:pt x="211733" y="0"/>
                      </a:moveTo>
                      <a:cubicBezTo>
                        <a:pt x="336018" y="0"/>
                        <a:pt x="436770" y="108247"/>
                        <a:pt x="436770" y="241776"/>
                      </a:cubicBezTo>
                      <a:cubicBezTo>
                        <a:pt x="436770" y="308541"/>
                        <a:pt x="411582" y="368985"/>
                        <a:pt x="370858" y="412738"/>
                      </a:cubicBezTo>
                      <a:lnTo>
                        <a:pt x="304797" y="460591"/>
                      </a:lnTo>
                      <a:lnTo>
                        <a:pt x="311266" y="428100"/>
                      </a:lnTo>
                      <a:cubicBezTo>
                        <a:pt x="313741" y="409249"/>
                        <a:pt x="315040" y="389732"/>
                        <a:pt x="315040" y="369741"/>
                      </a:cubicBezTo>
                      <a:cubicBezTo>
                        <a:pt x="315040" y="209815"/>
                        <a:pt x="231878" y="80169"/>
                        <a:pt x="129293" y="80169"/>
                      </a:cubicBezTo>
                      <a:cubicBezTo>
                        <a:pt x="103647" y="80169"/>
                        <a:pt x="79215" y="88272"/>
                        <a:pt x="56992" y="102925"/>
                      </a:cubicBezTo>
                      <a:lnTo>
                        <a:pt x="0" y="162829"/>
                      </a:lnTo>
                      <a:lnTo>
                        <a:pt x="4381" y="147666"/>
                      </a:lnTo>
                      <a:cubicBezTo>
                        <a:pt x="38543" y="60889"/>
                        <a:pt x="118519" y="0"/>
                        <a:pt x="21173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37191DC5-F9DC-410B-9D00-84865C970B6C}"/>
                    </a:ext>
                  </a:extLst>
                </p:cNvPr>
                <p:cNvSpPr/>
                <p:nvPr/>
              </p:nvSpPr>
              <p:spPr>
                <a:xfrm>
                  <a:off x="3026066" y="2691457"/>
                  <a:ext cx="339137" cy="479781"/>
                </a:xfrm>
                <a:custGeom>
                  <a:avLst/>
                  <a:gdLst>
                    <a:gd name="connsiteX0" fmla="*/ 118994 w 339137"/>
                    <a:gd name="connsiteY0" fmla="*/ 0 h 479781"/>
                    <a:gd name="connsiteX1" fmla="*/ 339137 w 339137"/>
                    <a:gd name="connsiteY1" fmla="*/ 241776 h 479781"/>
                    <a:gd name="connsiteX2" fmla="*/ 163361 w 339137"/>
                    <a:gd name="connsiteY2" fmla="*/ 478640 h 479781"/>
                    <a:gd name="connsiteX3" fmla="*/ 153054 w 339137"/>
                    <a:gd name="connsiteY3" fmla="*/ 479781 h 479781"/>
                    <a:gd name="connsiteX4" fmla="*/ 167907 w 339137"/>
                    <a:gd name="connsiteY4" fmla="*/ 445438 h 479781"/>
                    <a:gd name="connsiteX5" fmla="*/ 182504 w 339137"/>
                    <a:gd name="connsiteY5" fmla="*/ 332723 h 479781"/>
                    <a:gd name="connsiteX6" fmla="*/ 34192 w 339137"/>
                    <a:gd name="connsiteY6" fmla="*/ 49034 h 479781"/>
                    <a:gd name="connsiteX7" fmla="*/ 0 w 339137"/>
                    <a:gd name="connsiteY7" fmla="*/ 43661 h 479781"/>
                    <a:gd name="connsiteX8" fmla="*/ 33304 w 339137"/>
                    <a:gd name="connsiteY8" fmla="*/ 19000 h 479781"/>
                    <a:gd name="connsiteX9" fmla="*/ 118994 w 339137"/>
                    <a:gd name="connsiteY9" fmla="*/ 0 h 4797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9137" h="479781">
                      <a:moveTo>
                        <a:pt x="118994" y="0"/>
                      </a:moveTo>
                      <a:cubicBezTo>
                        <a:pt x="240576" y="0"/>
                        <a:pt x="339137" y="108247"/>
                        <a:pt x="339137" y="241776"/>
                      </a:cubicBezTo>
                      <a:cubicBezTo>
                        <a:pt x="339137" y="358614"/>
                        <a:pt x="263676" y="456095"/>
                        <a:pt x="163361" y="478640"/>
                      </a:cubicBezTo>
                      <a:lnTo>
                        <a:pt x="153054" y="479781"/>
                      </a:lnTo>
                      <a:lnTo>
                        <a:pt x="167907" y="445438"/>
                      </a:lnTo>
                      <a:cubicBezTo>
                        <a:pt x="177307" y="410794"/>
                        <a:pt x="182504" y="372705"/>
                        <a:pt x="182504" y="332723"/>
                      </a:cubicBezTo>
                      <a:cubicBezTo>
                        <a:pt x="182504" y="192788"/>
                        <a:pt x="118833" y="76036"/>
                        <a:pt x="34192" y="49034"/>
                      </a:cubicBezTo>
                      <a:lnTo>
                        <a:pt x="0" y="43661"/>
                      </a:lnTo>
                      <a:lnTo>
                        <a:pt x="33304" y="19000"/>
                      </a:lnTo>
                      <a:cubicBezTo>
                        <a:pt x="59642" y="6766"/>
                        <a:pt x="88599" y="0"/>
                        <a:pt x="118994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913604E1-59C3-4932-A999-2D9DA8C33F63}"/>
                    </a:ext>
                  </a:extLst>
                </p:cNvPr>
                <p:cNvSpPr/>
                <p:nvPr/>
              </p:nvSpPr>
              <p:spPr>
                <a:xfrm>
                  <a:off x="2957727" y="2691459"/>
                  <a:ext cx="372572" cy="467339"/>
                </a:xfrm>
                <a:custGeom>
                  <a:avLst/>
                  <a:gdLst>
                    <a:gd name="connsiteX0" fmla="*/ 147535 w 372572"/>
                    <a:gd name="connsiteY0" fmla="*/ 0 h 467339"/>
                    <a:gd name="connsiteX1" fmla="*/ 372572 w 372572"/>
                    <a:gd name="connsiteY1" fmla="*/ 241776 h 467339"/>
                    <a:gd name="connsiteX2" fmla="*/ 235130 w 372572"/>
                    <a:gd name="connsiteY2" fmla="*/ 464552 h 467339"/>
                    <a:gd name="connsiteX3" fmla="*/ 226773 w 372572"/>
                    <a:gd name="connsiteY3" fmla="*/ 467339 h 467339"/>
                    <a:gd name="connsiteX4" fmla="*/ 236245 w 372572"/>
                    <a:gd name="connsiteY4" fmla="*/ 445437 h 467339"/>
                    <a:gd name="connsiteX5" fmla="*/ 250842 w 372572"/>
                    <a:gd name="connsiteY5" fmla="*/ 332722 h 467339"/>
                    <a:gd name="connsiteX6" fmla="*/ 65095 w 372572"/>
                    <a:gd name="connsiteY6" fmla="*/ 43150 h 467339"/>
                    <a:gd name="connsiteX7" fmla="*/ 27661 w 372572"/>
                    <a:gd name="connsiteY7" fmla="*/ 49033 h 467339"/>
                    <a:gd name="connsiteX8" fmla="*/ 0 w 372572"/>
                    <a:gd name="connsiteY8" fmla="*/ 62419 h 467339"/>
                    <a:gd name="connsiteX9" fmla="*/ 59940 w 372572"/>
                    <a:gd name="connsiteY9" fmla="*/ 19000 h 467339"/>
                    <a:gd name="connsiteX10" fmla="*/ 147535 w 372572"/>
                    <a:gd name="connsiteY10" fmla="*/ 0 h 467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2572" h="467339">
                      <a:moveTo>
                        <a:pt x="147535" y="0"/>
                      </a:moveTo>
                      <a:cubicBezTo>
                        <a:pt x="271820" y="0"/>
                        <a:pt x="372572" y="108247"/>
                        <a:pt x="372572" y="241776"/>
                      </a:cubicBezTo>
                      <a:cubicBezTo>
                        <a:pt x="372572" y="341923"/>
                        <a:pt x="315899" y="427848"/>
                        <a:pt x="235130" y="464552"/>
                      </a:cubicBezTo>
                      <a:lnTo>
                        <a:pt x="226773" y="467339"/>
                      </a:lnTo>
                      <a:lnTo>
                        <a:pt x="236245" y="445437"/>
                      </a:lnTo>
                      <a:cubicBezTo>
                        <a:pt x="245644" y="410793"/>
                        <a:pt x="250842" y="372704"/>
                        <a:pt x="250842" y="332722"/>
                      </a:cubicBezTo>
                      <a:cubicBezTo>
                        <a:pt x="250842" y="172796"/>
                        <a:pt x="167680" y="43150"/>
                        <a:pt x="65095" y="43150"/>
                      </a:cubicBezTo>
                      <a:cubicBezTo>
                        <a:pt x="52272" y="43150"/>
                        <a:pt x="39752" y="45176"/>
                        <a:pt x="27661" y="49033"/>
                      </a:cubicBezTo>
                      <a:lnTo>
                        <a:pt x="0" y="62419"/>
                      </a:lnTo>
                      <a:lnTo>
                        <a:pt x="59940" y="19000"/>
                      </a:lnTo>
                      <a:cubicBezTo>
                        <a:pt x="86863" y="6766"/>
                        <a:pt x="116464" y="0"/>
                        <a:pt x="147535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2" name="フリーフォーム: 図形 341">
                  <a:extLst>
                    <a:ext uri="{FF2B5EF4-FFF2-40B4-BE49-F238E27FC236}">
                      <a16:creationId xmlns:a16="http://schemas.microsoft.com/office/drawing/2014/main" id="{354AB810-4106-49D4-9B38-7E348D107320}"/>
                    </a:ext>
                  </a:extLst>
                </p:cNvPr>
                <p:cNvSpPr/>
                <p:nvPr/>
              </p:nvSpPr>
              <p:spPr>
                <a:xfrm>
                  <a:off x="2924230" y="2984980"/>
                  <a:ext cx="51107" cy="29729"/>
                </a:xfrm>
                <a:custGeom>
                  <a:avLst/>
                  <a:gdLst>
                    <a:gd name="connsiteX0" fmla="*/ 51107 w 51107"/>
                    <a:gd name="connsiteY0" fmla="*/ 0 h 29729"/>
                    <a:gd name="connsiteX1" fmla="*/ 47010 w 51107"/>
                    <a:gd name="connsiteY1" fmla="*/ 15659 h 29729"/>
                    <a:gd name="connsiteX2" fmla="*/ 25553 w 51107"/>
                    <a:gd name="connsiteY2" fmla="*/ 29729 h 29729"/>
                    <a:gd name="connsiteX3" fmla="*/ 4097 w 51107"/>
                    <a:gd name="connsiteY3" fmla="*/ 15659 h 29729"/>
                    <a:gd name="connsiteX4" fmla="*/ 0 w 51107"/>
                    <a:gd name="connsiteY4" fmla="*/ 0 h 29729"/>
                    <a:gd name="connsiteX5" fmla="*/ 25553 w 51107"/>
                    <a:gd name="connsiteY5" fmla="*/ 10678 h 297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1107" h="29729">
                      <a:moveTo>
                        <a:pt x="51107" y="0"/>
                      </a:moveTo>
                      <a:lnTo>
                        <a:pt x="47010" y="15659"/>
                      </a:lnTo>
                      <a:cubicBezTo>
                        <a:pt x="41519" y="24352"/>
                        <a:pt x="33933" y="29729"/>
                        <a:pt x="25553" y="29729"/>
                      </a:cubicBezTo>
                      <a:cubicBezTo>
                        <a:pt x="17174" y="29729"/>
                        <a:pt x="9588" y="24352"/>
                        <a:pt x="4097" y="15659"/>
                      </a:cubicBezTo>
                      <a:lnTo>
                        <a:pt x="0" y="0"/>
                      </a:lnTo>
                      <a:lnTo>
                        <a:pt x="25553" y="1067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3" name="フローチャート: 端子 685">
                  <a:extLst>
                    <a:ext uri="{FF2B5EF4-FFF2-40B4-BE49-F238E27FC236}">
                      <a16:creationId xmlns:a16="http://schemas.microsoft.com/office/drawing/2014/main" id="{313A8095-17AA-4BEA-8E91-A56C982D3A0F}"/>
                    </a:ext>
                  </a:extLst>
                </p:cNvPr>
                <p:cNvSpPr/>
                <p:nvPr/>
              </p:nvSpPr>
              <p:spPr>
                <a:xfrm>
                  <a:off x="2878493" y="2862260"/>
                  <a:ext cx="142646" cy="38292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5C08C7D0-F6B6-4114-BC83-52131C7DE124}"/>
                    </a:ext>
                  </a:extLst>
                </p:cNvPr>
                <p:cNvSpPr/>
                <p:nvPr/>
              </p:nvSpPr>
              <p:spPr>
                <a:xfrm rot="900000" flipH="1">
                  <a:off x="3131220" y="297989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34" name="四角形: 角を丸くする 333">
                <a:extLst>
                  <a:ext uri="{FF2B5EF4-FFF2-40B4-BE49-F238E27FC236}">
                    <a16:creationId xmlns:a16="http://schemas.microsoft.com/office/drawing/2014/main" id="{F17368EE-D19B-4FE6-95DF-295D6E3D10A3}"/>
                  </a:ext>
                </a:extLst>
              </p:cNvPr>
              <p:cNvSpPr/>
              <p:nvPr/>
            </p:nvSpPr>
            <p:spPr bwMode="auto">
              <a:xfrm rot="531471">
                <a:off x="3420552" y="2743716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DF6FD849-777B-4099-AA77-B4407C41C058}"/>
                </a:ext>
              </a:extLst>
            </p:cNvPr>
            <p:cNvSpPr/>
            <p:nvPr/>
          </p:nvSpPr>
          <p:spPr bwMode="auto">
            <a:xfrm rot="16200000">
              <a:off x="300221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0" name="フリーフォーム: 図形 309">
              <a:extLst>
                <a:ext uri="{FF2B5EF4-FFF2-40B4-BE49-F238E27FC236}">
                  <a16:creationId xmlns:a16="http://schemas.microsoft.com/office/drawing/2014/main" id="{39146145-F1FD-4D05-BAD5-982B24241ACF}"/>
                </a:ext>
              </a:extLst>
            </p:cNvPr>
            <p:cNvSpPr/>
            <p:nvPr/>
          </p:nvSpPr>
          <p:spPr bwMode="auto">
            <a:xfrm rot="16200000">
              <a:off x="299499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4287E6FC-16AD-4455-B0CE-2AAFCEA9AAF3}"/>
                </a:ext>
              </a:extLst>
            </p:cNvPr>
            <p:cNvSpPr/>
            <p:nvPr/>
          </p:nvSpPr>
          <p:spPr bwMode="auto">
            <a:xfrm>
              <a:off x="2610199" y="3564936"/>
              <a:ext cx="494147" cy="251200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楕円 311">
              <a:extLst>
                <a:ext uri="{FF2B5EF4-FFF2-40B4-BE49-F238E27FC236}">
                  <a16:creationId xmlns:a16="http://schemas.microsoft.com/office/drawing/2014/main" id="{552A8394-85C6-497E-B461-539FD9E4B09B}"/>
                </a:ext>
              </a:extLst>
            </p:cNvPr>
            <p:cNvSpPr/>
            <p:nvPr/>
          </p:nvSpPr>
          <p:spPr bwMode="auto">
            <a:xfrm>
              <a:off x="2610199" y="3558623"/>
              <a:ext cx="494147" cy="22767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875C7CEB-597A-4987-8F71-4D1CF494870A}"/>
                </a:ext>
              </a:extLst>
            </p:cNvPr>
            <p:cNvSpPr/>
            <p:nvPr/>
          </p:nvSpPr>
          <p:spPr bwMode="auto">
            <a:xfrm>
              <a:off x="2621749" y="3569059"/>
              <a:ext cx="471047" cy="204929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フリーフォーム: 図形 313">
              <a:extLst>
                <a:ext uri="{FF2B5EF4-FFF2-40B4-BE49-F238E27FC236}">
                  <a16:creationId xmlns:a16="http://schemas.microsoft.com/office/drawing/2014/main" id="{93B39FA7-C1D2-47AF-9E8D-71D1E4A2CB5B}"/>
                </a:ext>
              </a:extLst>
            </p:cNvPr>
            <p:cNvSpPr/>
            <p:nvPr/>
          </p:nvSpPr>
          <p:spPr bwMode="auto">
            <a:xfrm>
              <a:off x="2621749" y="3568100"/>
              <a:ext cx="471047" cy="107417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50498C13-B424-4B53-AF2B-3F8D79F1966C}"/>
                </a:ext>
              </a:extLst>
            </p:cNvPr>
            <p:cNvSpPr/>
            <p:nvPr/>
          </p:nvSpPr>
          <p:spPr bwMode="auto">
            <a:xfrm rot="10800000">
              <a:off x="2698788" y="3333898"/>
              <a:ext cx="137394" cy="366974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142560F7-7EBE-4479-AE6F-409A0DBA4504}"/>
                </a:ext>
              </a:extLst>
            </p:cNvPr>
            <p:cNvGrpSpPr/>
            <p:nvPr/>
          </p:nvGrpSpPr>
          <p:grpSpPr>
            <a:xfrm>
              <a:off x="2876207" y="3587283"/>
              <a:ext cx="146763" cy="113589"/>
              <a:chOff x="4036336" y="4008417"/>
              <a:chExt cx="510440" cy="395063"/>
            </a:xfrm>
          </p:grpSpPr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752B77AB-5E77-43DA-83C7-89E867AA36AE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059EBCF5-B3FA-4F7E-92B3-91E332746B83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1BE27413-6F1C-4E64-AB7A-BABD6ACCE02D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7" name="グループ化 316">
              <a:extLst>
                <a:ext uri="{FF2B5EF4-FFF2-40B4-BE49-F238E27FC236}">
                  <a16:creationId xmlns:a16="http://schemas.microsoft.com/office/drawing/2014/main" id="{0A6BDB71-067A-47B8-B89A-3690341B3B63}"/>
                </a:ext>
              </a:extLst>
            </p:cNvPr>
            <p:cNvGrpSpPr/>
            <p:nvPr/>
          </p:nvGrpSpPr>
          <p:grpSpPr>
            <a:xfrm>
              <a:off x="2544563" y="3416873"/>
              <a:ext cx="689917" cy="497725"/>
              <a:chOff x="662423" y="3416873"/>
              <a:chExt cx="689917" cy="497725"/>
            </a:xfrm>
          </p:grpSpPr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C1E4C180-AF95-4D94-895E-A19305F90456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F25B9032-8384-4E14-A60E-104B2DCB7D7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8635AFE4-F6DD-45D2-A346-86DE3BCE135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0" name="グループ化 319">
                <a:extLst>
                  <a:ext uri="{FF2B5EF4-FFF2-40B4-BE49-F238E27FC236}">
                    <a16:creationId xmlns:a16="http://schemas.microsoft.com/office/drawing/2014/main" id="{8109BD0A-0954-48BC-BDBF-5E940C34929F}"/>
                  </a:ext>
                </a:extLst>
              </p:cNvPr>
              <p:cNvGrpSpPr/>
              <p:nvPr/>
            </p:nvGrpSpPr>
            <p:grpSpPr>
              <a:xfrm>
                <a:off x="1164833" y="3455681"/>
                <a:ext cx="187507" cy="262777"/>
                <a:chOff x="1295399" y="3047187"/>
                <a:chExt cx="277622" cy="389067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52BC6F27-A3C2-45C9-B697-0A87A435B8A2}"/>
                    </a:ext>
                  </a:extLst>
                </p:cNvPr>
                <p:cNvSpPr/>
                <p:nvPr/>
              </p:nvSpPr>
              <p:spPr bwMode="auto">
                <a:xfrm>
                  <a:off x="1295399" y="3047187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BB69CEC3-2649-43B0-AE39-05BD75671231}"/>
                    </a:ext>
                  </a:extLst>
                </p:cNvPr>
                <p:cNvSpPr/>
                <p:nvPr/>
              </p:nvSpPr>
              <p:spPr bwMode="auto">
                <a:xfrm>
                  <a:off x="1432563" y="3047190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A2DEF795-4BCD-4082-BE7D-FD4EDDFE993A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9929224C-274E-40A1-916C-E4F4AF86FCC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56C8C338-22A5-4972-BAEA-D3902F9D052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18" name="楕円 317">
              <a:extLst>
                <a:ext uri="{FF2B5EF4-FFF2-40B4-BE49-F238E27FC236}">
                  <a16:creationId xmlns:a16="http://schemas.microsoft.com/office/drawing/2014/main" id="{21F56983-5631-4E42-93B1-35E9B2FF65D1}"/>
                </a:ext>
              </a:extLst>
            </p:cNvPr>
            <p:cNvSpPr/>
            <p:nvPr/>
          </p:nvSpPr>
          <p:spPr bwMode="auto">
            <a:xfrm>
              <a:off x="3412079" y="3413479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85DE295E-BA66-48C6-B18D-D720C454E4A8}"/>
              </a:ext>
            </a:extLst>
          </p:cNvPr>
          <p:cNvGrpSpPr/>
          <p:nvPr/>
        </p:nvGrpSpPr>
        <p:grpSpPr>
          <a:xfrm>
            <a:off x="362490" y="2919292"/>
            <a:ext cx="1730260" cy="1305572"/>
            <a:chOff x="362490" y="2919292"/>
            <a:chExt cx="1730260" cy="1305572"/>
          </a:xfrm>
        </p:grpSpPr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00AB435A-8F60-4C95-A3E5-197C41C1BEB5}"/>
                </a:ext>
              </a:extLst>
            </p:cNvPr>
            <p:cNvGrpSpPr/>
            <p:nvPr/>
          </p:nvGrpSpPr>
          <p:grpSpPr>
            <a:xfrm>
              <a:off x="362490" y="2933945"/>
              <a:ext cx="1730260" cy="1290919"/>
              <a:chOff x="2207687" y="2636675"/>
              <a:chExt cx="3239126" cy="1704187"/>
            </a:xfrm>
          </p:grpSpPr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792A570B-4B99-4140-A570-BA056DB1CDA3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BA8919D5-C6DE-4CE9-A3F5-8367C3893004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B27D27DA-42C0-42B3-BB57-A7CEEE362ABA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74BE73C7-DF50-456B-A9D8-3D539B944F3C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430" name="楕円 2">
                  <a:extLst>
                    <a:ext uri="{FF2B5EF4-FFF2-40B4-BE49-F238E27FC236}">
                      <a16:creationId xmlns:a16="http://schemas.microsoft.com/office/drawing/2014/main" id="{4A1C1A86-8ADF-4011-84CF-918441133439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楕円 2">
                  <a:extLst>
                    <a:ext uri="{FF2B5EF4-FFF2-40B4-BE49-F238E27FC236}">
                      <a16:creationId xmlns:a16="http://schemas.microsoft.com/office/drawing/2014/main" id="{6EF68CDB-060F-4AD8-99AA-7E464FCE10A5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楕円 2">
                  <a:extLst>
                    <a:ext uri="{FF2B5EF4-FFF2-40B4-BE49-F238E27FC236}">
                      <a16:creationId xmlns:a16="http://schemas.microsoft.com/office/drawing/2014/main" id="{3DB8566F-D8B1-4860-9334-0418348838F2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楕円 2">
                  <a:extLst>
                    <a:ext uri="{FF2B5EF4-FFF2-40B4-BE49-F238E27FC236}">
                      <a16:creationId xmlns:a16="http://schemas.microsoft.com/office/drawing/2014/main" id="{47A049B5-27BA-442A-A091-079FE5AA93FC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楕円 2">
                  <a:extLst>
                    <a:ext uri="{FF2B5EF4-FFF2-40B4-BE49-F238E27FC236}">
                      <a16:creationId xmlns:a16="http://schemas.microsoft.com/office/drawing/2014/main" id="{23D57904-999F-4687-88AE-BB3E14B0C9AC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楕円 2">
                  <a:extLst>
                    <a:ext uri="{FF2B5EF4-FFF2-40B4-BE49-F238E27FC236}">
                      <a16:creationId xmlns:a16="http://schemas.microsoft.com/office/drawing/2014/main" id="{B33B970C-055F-4BDF-B8BD-7611FCB48984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6" name="楕円 2">
                  <a:extLst>
                    <a:ext uri="{FF2B5EF4-FFF2-40B4-BE49-F238E27FC236}">
                      <a16:creationId xmlns:a16="http://schemas.microsoft.com/office/drawing/2014/main" id="{433176B9-B780-4A1D-AA57-12A3D89FB2A4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楕円 2">
                  <a:extLst>
                    <a:ext uri="{FF2B5EF4-FFF2-40B4-BE49-F238E27FC236}">
                      <a16:creationId xmlns:a16="http://schemas.microsoft.com/office/drawing/2014/main" id="{F02AAA24-71E0-4D69-BB66-B993DA83C2A5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楕円 2">
                  <a:extLst>
                    <a:ext uri="{FF2B5EF4-FFF2-40B4-BE49-F238E27FC236}">
                      <a16:creationId xmlns:a16="http://schemas.microsoft.com/office/drawing/2014/main" id="{79B9CB70-2A33-4A3A-A873-98A2DA1884B7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楕円 2">
                  <a:extLst>
                    <a:ext uri="{FF2B5EF4-FFF2-40B4-BE49-F238E27FC236}">
                      <a16:creationId xmlns:a16="http://schemas.microsoft.com/office/drawing/2014/main" id="{15929A10-9C59-4298-A5C7-B958FE03C207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楕円 2">
                  <a:extLst>
                    <a:ext uri="{FF2B5EF4-FFF2-40B4-BE49-F238E27FC236}">
                      <a16:creationId xmlns:a16="http://schemas.microsoft.com/office/drawing/2014/main" id="{519B9F1A-4E07-4E03-817C-B1E1C2664EEB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楕円 2">
                  <a:extLst>
                    <a:ext uri="{FF2B5EF4-FFF2-40B4-BE49-F238E27FC236}">
                      <a16:creationId xmlns:a16="http://schemas.microsoft.com/office/drawing/2014/main" id="{83D9D1BB-DBDA-4EA7-AF1D-5B4ED23A8255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楕円 2">
                  <a:extLst>
                    <a:ext uri="{FF2B5EF4-FFF2-40B4-BE49-F238E27FC236}">
                      <a16:creationId xmlns:a16="http://schemas.microsoft.com/office/drawing/2014/main" id="{D7BCAC77-222B-45F4-B19A-2C347495C8BD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1DC92B1B-BC95-427B-9D32-093CBC808116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D5A48C12-82EC-4F0F-8E6B-5066E65160B5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418" name="楕円 2">
                  <a:extLst>
                    <a:ext uri="{FF2B5EF4-FFF2-40B4-BE49-F238E27FC236}">
                      <a16:creationId xmlns:a16="http://schemas.microsoft.com/office/drawing/2014/main" id="{BFC9B04E-9CD3-401A-9226-B7EC13B0052D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楕円 2">
                  <a:extLst>
                    <a:ext uri="{FF2B5EF4-FFF2-40B4-BE49-F238E27FC236}">
                      <a16:creationId xmlns:a16="http://schemas.microsoft.com/office/drawing/2014/main" id="{8F0B64F5-87B8-4EA0-AE1E-BE9A8F2DDD26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楕円 2">
                  <a:extLst>
                    <a:ext uri="{FF2B5EF4-FFF2-40B4-BE49-F238E27FC236}">
                      <a16:creationId xmlns:a16="http://schemas.microsoft.com/office/drawing/2014/main" id="{89BBB796-81E7-426F-BD44-4CCB99BC8936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楕円 2">
                  <a:extLst>
                    <a:ext uri="{FF2B5EF4-FFF2-40B4-BE49-F238E27FC236}">
                      <a16:creationId xmlns:a16="http://schemas.microsoft.com/office/drawing/2014/main" id="{EE3852C7-1A54-4872-92CF-B8A0CFF49A24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2" name="楕円 2">
                  <a:extLst>
                    <a:ext uri="{FF2B5EF4-FFF2-40B4-BE49-F238E27FC236}">
                      <a16:creationId xmlns:a16="http://schemas.microsoft.com/office/drawing/2014/main" id="{50345833-2816-4277-BBA7-12334B08670E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楕円 2">
                  <a:extLst>
                    <a:ext uri="{FF2B5EF4-FFF2-40B4-BE49-F238E27FC236}">
                      <a16:creationId xmlns:a16="http://schemas.microsoft.com/office/drawing/2014/main" id="{85731984-6A34-43BF-B69E-2FCD3B6748B1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楕円 2">
                  <a:extLst>
                    <a:ext uri="{FF2B5EF4-FFF2-40B4-BE49-F238E27FC236}">
                      <a16:creationId xmlns:a16="http://schemas.microsoft.com/office/drawing/2014/main" id="{65A652C5-7D92-4B50-8628-7D6CB54A9358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楕円 2">
                  <a:extLst>
                    <a:ext uri="{FF2B5EF4-FFF2-40B4-BE49-F238E27FC236}">
                      <a16:creationId xmlns:a16="http://schemas.microsoft.com/office/drawing/2014/main" id="{90794EE1-7E62-4D00-9550-B8B927D3D72E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楕円 2">
                  <a:extLst>
                    <a:ext uri="{FF2B5EF4-FFF2-40B4-BE49-F238E27FC236}">
                      <a16:creationId xmlns:a16="http://schemas.microsoft.com/office/drawing/2014/main" id="{4437FC15-8B95-4ABB-8B49-D0C88D00EE01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7" name="楕円 2">
                  <a:extLst>
                    <a:ext uri="{FF2B5EF4-FFF2-40B4-BE49-F238E27FC236}">
                      <a16:creationId xmlns:a16="http://schemas.microsoft.com/office/drawing/2014/main" id="{B2FEC247-B052-4343-AE92-F7956F168473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8" name="楕円 2">
                  <a:extLst>
                    <a:ext uri="{FF2B5EF4-FFF2-40B4-BE49-F238E27FC236}">
                      <a16:creationId xmlns:a16="http://schemas.microsoft.com/office/drawing/2014/main" id="{3C5FD35B-C266-4628-91C1-9DD8B6509B29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9" name="楕円 2">
                  <a:extLst>
                    <a:ext uri="{FF2B5EF4-FFF2-40B4-BE49-F238E27FC236}">
                      <a16:creationId xmlns:a16="http://schemas.microsoft.com/office/drawing/2014/main" id="{A5964EE4-52CC-44FC-829D-FB05C0DEFF0A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78" name="グループ化 377">
              <a:extLst>
                <a:ext uri="{FF2B5EF4-FFF2-40B4-BE49-F238E27FC236}">
                  <a16:creationId xmlns:a16="http://schemas.microsoft.com/office/drawing/2014/main" id="{D4D317F6-4106-4AEB-B7EA-E30790AD2F9B}"/>
                </a:ext>
              </a:extLst>
            </p:cNvPr>
            <p:cNvGrpSpPr/>
            <p:nvPr/>
          </p:nvGrpSpPr>
          <p:grpSpPr>
            <a:xfrm>
              <a:off x="1375885" y="2919292"/>
              <a:ext cx="614724" cy="976449"/>
              <a:chOff x="1412633" y="2743716"/>
              <a:chExt cx="614724" cy="976449"/>
            </a:xfrm>
          </p:grpSpPr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D0450664-AAB3-4C7A-80F5-0500F5D39A02}"/>
                  </a:ext>
                </a:extLst>
              </p:cNvPr>
              <p:cNvSpPr/>
              <p:nvPr/>
            </p:nvSpPr>
            <p:spPr bwMode="auto">
              <a:xfrm>
                <a:off x="1464908" y="3388774"/>
                <a:ext cx="349974" cy="331391"/>
              </a:xfrm>
              <a:custGeom>
                <a:avLst/>
                <a:gdLst>
                  <a:gd name="connsiteX0" fmla="*/ 174233 w 349974"/>
                  <a:gd name="connsiteY0" fmla="*/ 0 h 331391"/>
                  <a:gd name="connsiteX1" fmla="*/ 257344 w 349974"/>
                  <a:gd name="connsiteY1" fmla="*/ 0 h 331391"/>
                  <a:gd name="connsiteX2" fmla="*/ 292063 w 349974"/>
                  <a:gd name="connsiteY2" fmla="*/ 169342 h 331391"/>
                  <a:gd name="connsiteX3" fmla="*/ 315913 w 349974"/>
                  <a:gd name="connsiteY3" fmla="*/ 181188 h 331391"/>
                  <a:gd name="connsiteX4" fmla="*/ 346944 w 349974"/>
                  <a:gd name="connsiteY4" fmla="*/ 273725 h 331391"/>
                  <a:gd name="connsiteX5" fmla="*/ 331492 w 349974"/>
                  <a:gd name="connsiteY5" fmla="*/ 331391 h 331391"/>
                  <a:gd name="connsiteX6" fmla="*/ 0 w 349974"/>
                  <a:gd name="connsiteY6" fmla="*/ 331391 h 331391"/>
                  <a:gd name="connsiteX7" fmla="*/ 37657 w 349974"/>
                  <a:gd name="connsiteY7" fmla="*/ 190852 h 331391"/>
                  <a:gd name="connsiteX8" fmla="*/ 110799 w 349974"/>
                  <a:gd name="connsiteY8" fmla="*/ 126228 h 331391"/>
                  <a:gd name="connsiteX9" fmla="*/ 145791 w 349974"/>
                  <a:gd name="connsiteY9" fmla="*/ 128421 h 331391"/>
                  <a:gd name="connsiteX10" fmla="*/ 147793 w 349974"/>
                  <a:gd name="connsiteY10" fmla="*/ 128958 h 331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9974" h="331391">
                    <a:moveTo>
                      <a:pt x="174233" y="0"/>
                    </a:moveTo>
                    <a:lnTo>
                      <a:pt x="257344" y="0"/>
                    </a:lnTo>
                    <a:lnTo>
                      <a:pt x="292063" y="169342"/>
                    </a:lnTo>
                    <a:lnTo>
                      <a:pt x="315913" y="181188"/>
                    </a:lnTo>
                    <a:cubicBezTo>
                      <a:pt x="343053" y="202336"/>
                      <a:pt x="356409" y="238400"/>
                      <a:pt x="346944" y="273725"/>
                    </a:cubicBezTo>
                    <a:lnTo>
                      <a:pt x="331492" y="331391"/>
                    </a:lnTo>
                    <a:lnTo>
                      <a:pt x="0" y="331391"/>
                    </a:lnTo>
                    <a:lnTo>
                      <a:pt x="37657" y="190852"/>
                    </a:lnTo>
                    <a:cubicBezTo>
                      <a:pt x="47122" y="155527"/>
                      <a:pt x="76721" y="130973"/>
                      <a:pt x="110799" y="126228"/>
                    </a:cubicBezTo>
                    <a:cubicBezTo>
                      <a:pt x="122159" y="124647"/>
                      <a:pt x="134016" y="125266"/>
                      <a:pt x="145791" y="128421"/>
                    </a:cubicBezTo>
                    <a:lnTo>
                      <a:pt x="147793" y="12895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D0A1EDC3-1BF3-42A9-8B8E-3454F4F8848C}"/>
                  </a:ext>
                </a:extLst>
              </p:cNvPr>
              <p:cNvSpPr/>
              <p:nvPr/>
            </p:nvSpPr>
            <p:spPr>
              <a:xfrm>
                <a:off x="1612898" y="3388774"/>
                <a:ext cx="130108" cy="126802"/>
              </a:xfrm>
              <a:custGeom>
                <a:avLst/>
                <a:gdLst>
                  <a:gd name="connsiteX0" fmla="*/ 23115 w 130108"/>
                  <a:gd name="connsiteY0" fmla="*/ 0 h 126802"/>
                  <a:gd name="connsiteX1" fmla="*/ 106226 w 130108"/>
                  <a:gd name="connsiteY1" fmla="*/ 0 h 126802"/>
                  <a:gd name="connsiteX2" fmla="*/ 130108 w 130108"/>
                  <a:gd name="connsiteY2" fmla="*/ 116484 h 126802"/>
                  <a:gd name="connsiteX3" fmla="*/ 118847 w 130108"/>
                  <a:gd name="connsiteY3" fmla="*/ 120767 h 126802"/>
                  <a:gd name="connsiteX4" fmla="*/ 69977 w 130108"/>
                  <a:gd name="connsiteY4" fmla="*/ 126802 h 126802"/>
                  <a:gd name="connsiteX5" fmla="*/ 21107 w 130108"/>
                  <a:gd name="connsiteY5" fmla="*/ 120767 h 126802"/>
                  <a:gd name="connsiteX6" fmla="*/ 0 w 130108"/>
                  <a:gd name="connsiteY6" fmla="*/ 112740 h 126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108" h="126802">
                    <a:moveTo>
                      <a:pt x="23115" y="0"/>
                    </a:moveTo>
                    <a:lnTo>
                      <a:pt x="106226" y="0"/>
                    </a:lnTo>
                    <a:lnTo>
                      <a:pt x="130108" y="116484"/>
                    </a:lnTo>
                    <a:lnTo>
                      <a:pt x="118847" y="120767"/>
                    </a:lnTo>
                    <a:cubicBezTo>
                      <a:pt x="103062" y="124724"/>
                      <a:pt x="86717" y="126802"/>
                      <a:pt x="69977" y="126802"/>
                    </a:cubicBezTo>
                    <a:cubicBezTo>
                      <a:pt x="53237" y="126802"/>
                      <a:pt x="36893" y="124724"/>
                      <a:pt x="21107" y="120767"/>
                    </a:cubicBezTo>
                    <a:lnTo>
                      <a:pt x="0" y="11274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CFA05C52-5DF4-4ADD-8553-3E9AFA9B1E0D}"/>
                  </a:ext>
                </a:extLst>
              </p:cNvPr>
              <p:cNvGrpSpPr/>
              <p:nvPr/>
            </p:nvGrpSpPr>
            <p:grpSpPr>
              <a:xfrm>
                <a:off x="1412633" y="2753147"/>
                <a:ext cx="614724" cy="733854"/>
                <a:chOff x="1412633" y="3596013"/>
                <a:chExt cx="614724" cy="733854"/>
              </a:xfrm>
            </p:grpSpPr>
            <p:sp>
              <p:nvSpPr>
                <p:cNvPr id="405" name="フリーフォーム 1168">
                  <a:extLst>
                    <a:ext uri="{FF2B5EF4-FFF2-40B4-BE49-F238E27FC236}">
                      <a16:creationId xmlns:a16="http://schemas.microsoft.com/office/drawing/2014/main" id="{ADADCD3B-4FF4-43F3-A321-1CC0EB949044}"/>
                    </a:ext>
                  </a:extLst>
                </p:cNvPr>
                <p:cNvSpPr/>
                <p:nvPr/>
              </p:nvSpPr>
              <p:spPr>
                <a:xfrm rot="600141">
                  <a:off x="1412633" y="4044663"/>
                  <a:ext cx="67694" cy="118970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6" name="フリーフォーム: 図形 405">
                  <a:extLst>
                    <a:ext uri="{FF2B5EF4-FFF2-40B4-BE49-F238E27FC236}">
                      <a16:creationId xmlns:a16="http://schemas.microsoft.com/office/drawing/2014/main" id="{33DFEF40-C61E-4062-86F3-38A3E8EB6A25}"/>
                    </a:ext>
                  </a:extLst>
                </p:cNvPr>
                <p:cNvSpPr/>
                <p:nvPr/>
              </p:nvSpPr>
              <p:spPr>
                <a:xfrm>
                  <a:off x="1440386" y="3735721"/>
                  <a:ext cx="484978" cy="594146"/>
                </a:xfrm>
                <a:custGeom>
                  <a:avLst/>
                  <a:gdLst>
                    <a:gd name="connsiteX0" fmla="*/ 242489 w 484978"/>
                    <a:gd name="connsiteY0" fmla="*/ 0 h 594146"/>
                    <a:gd name="connsiteX1" fmla="*/ 484978 w 484978"/>
                    <a:gd name="connsiteY1" fmla="*/ 297073 h 594146"/>
                    <a:gd name="connsiteX2" fmla="*/ 242489 w 484978"/>
                    <a:gd name="connsiteY2" fmla="*/ 594146 h 594146"/>
                    <a:gd name="connsiteX3" fmla="*/ 71023 w 484978"/>
                    <a:gd name="connsiteY3" fmla="*/ 507135 h 594146"/>
                    <a:gd name="connsiteX4" fmla="*/ 68283 w 484978"/>
                    <a:gd name="connsiteY4" fmla="*/ 503066 h 594146"/>
                    <a:gd name="connsiteX5" fmla="*/ 105809 w 484978"/>
                    <a:gd name="connsiteY5" fmla="*/ 496918 h 594146"/>
                    <a:gd name="connsiteX6" fmla="*/ 134002 w 484978"/>
                    <a:gd name="connsiteY6" fmla="*/ 474615 h 594146"/>
                    <a:gd name="connsiteX7" fmla="*/ 96109 w 484978"/>
                    <a:gd name="connsiteY7" fmla="*/ 480781 h 594146"/>
                    <a:gd name="connsiteX8" fmla="*/ 54593 w 484978"/>
                    <a:gd name="connsiteY8" fmla="*/ 482739 h 594146"/>
                    <a:gd name="connsiteX9" fmla="*/ 41413 w 484978"/>
                    <a:gd name="connsiteY9" fmla="*/ 463170 h 594146"/>
                    <a:gd name="connsiteX10" fmla="*/ 0 w 484978"/>
                    <a:gd name="connsiteY10" fmla="*/ 297073 h 594146"/>
                    <a:gd name="connsiteX11" fmla="*/ 242489 w 484978"/>
                    <a:gd name="connsiteY11" fmla="*/ 0 h 594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84978" h="594146">
                      <a:moveTo>
                        <a:pt x="242489" y="0"/>
                      </a:moveTo>
                      <a:cubicBezTo>
                        <a:pt x="376412" y="0"/>
                        <a:pt x="484978" y="133004"/>
                        <a:pt x="484978" y="297073"/>
                      </a:cubicBezTo>
                      <a:cubicBezTo>
                        <a:pt x="484978" y="461142"/>
                        <a:pt x="376412" y="594146"/>
                        <a:pt x="242489" y="594146"/>
                      </a:cubicBezTo>
                      <a:cubicBezTo>
                        <a:pt x="175528" y="594146"/>
                        <a:pt x="114905" y="560895"/>
                        <a:pt x="71023" y="507135"/>
                      </a:cubicBezTo>
                      <a:lnTo>
                        <a:pt x="68283" y="503066"/>
                      </a:lnTo>
                      <a:lnTo>
                        <a:pt x="105809" y="496918"/>
                      </a:lnTo>
                      <a:cubicBezTo>
                        <a:pt x="120262" y="491411"/>
                        <a:pt x="130507" y="483647"/>
                        <a:pt x="134002" y="474615"/>
                      </a:cubicBezTo>
                      <a:cubicBezTo>
                        <a:pt x="122611" y="477351"/>
                        <a:pt x="109847" y="479408"/>
                        <a:pt x="96109" y="480781"/>
                      </a:cubicBezTo>
                      <a:lnTo>
                        <a:pt x="54593" y="482739"/>
                      </a:lnTo>
                      <a:lnTo>
                        <a:pt x="41413" y="463170"/>
                      </a:lnTo>
                      <a:cubicBezTo>
                        <a:pt x="15267" y="415756"/>
                        <a:pt x="0" y="358599"/>
                        <a:pt x="0" y="297073"/>
                      </a:cubicBezTo>
                      <a:cubicBezTo>
                        <a:pt x="0" y="133004"/>
                        <a:pt x="108566" y="0"/>
                        <a:pt x="24248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09F0E7E7-A47C-4BD4-AAE0-9EBC9AB2501B}"/>
                    </a:ext>
                  </a:extLst>
                </p:cNvPr>
                <p:cNvSpPr/>
                <p:nvPr/>
              </p:nvSpPr>
              <p:spPr>
                <a:xfrm>
                  <a:off x="1488786" y="4031991"/>
                  <a:ext cx="100826" cy="33608"/>
                </a:xfrm>
                <a:custGeom>
                  <a:avLst/>
                  <a:gdLst>
                    <a:gd name="connsiteX0" fmla="*/ 100826 w 100826"/>
                    <a:gd name="connsiteY0" fmla="*/ 0 h 33608"/>
                    <a:gd name="connsiteX1" fmla="*/ 89874 w 100826"/>
                    <a:gd name="connsiteY1" fmla="*/ 20769 h 33608"/>
                    <a:gd name="connsiteX2" fmla="*/ 50413 w 100826"/>
                    <a:gd name="connsiteY2" fmla="*/ 33608 h 33608"/>
                    <a:gd name="connsiteX3" fmla="*/ 10952 w 100826"/>
                    <a:gd name="connsiteY3" fmla="*/ 20769 h 33608"/>
                    <a:gd name="connsiteX4" fmla="*/ 0 w 100826"/>
                    <a:gd name="connsiteY4" fmla="*/ 0 h 33608"/>
                    <a:gd name="connsiteX5" fmla="*/ 50413 w 100826"/>
                    <a:gd name="connsiteY5" fmla="*/ 12177 h 336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0826" h="33608">
                      <a:moveTo>
                        <a:pt x="100826" y="0"/>
                      </a:moveTo>
                      <a:lnTo>
                        <a:pt x="89874" y="20769"/>
                      </a:lnTo>
                      <a:cubicBezTo>
                        <a:pt x="79775" y="28702"/>
                        <a:pt x="65824" y="33608"/>
                        <a:pt x="50413" y="33608"/>
                      </a:cubicBezTo>
                      <a:cubicBezTo>
                        <a:pt x="35003" y="33608"/>
                        <a:pt x="21051" y="28702"/>
                        <a:pt x="10952" y="20769"/>
                      </a:cubicBezTo>
                      <a:lnTo>
                        <a:pt x="0" y="0"/>
                      </a:lnTo>
                      <a:lnTo>
                        <a:pt x="50413" y="12177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8" name="フリーフォーム 1176">
                  <a:extLst>
                    <a:ext uri="{FF2B5EF4-FFF2-40B4-BE49-F238E27FC236}">
                      <a16:creationId xmlns:a16="http://schemas.microsoft.com/office/drawing/2014/main" id="{B53B551F-93A1-4FD9-A473-143EA5300962}"/>
                    </a:ext>
                  </a:extLst>
                </p:cNvPr>
                <p:cNvSpPr/>
                <p:nvPr/>
              </p:nvSpPr>
              <p:spPr>
                <a:xfrm>
                  <a:off x="1467702" y="3896276"/>
                  <a:ext cx="161768" cy="62578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65884C6D-F9FE-4F4A-B9BA-435A74F01DC6}"/>
                    </a:ext>
                  </a:extLst>
                </p:cNvPr>
                <p:cNvSpPr/>
                <p:nvPr/>
              </p:nvSpPr>
              <p:spPr bwMode="auto">
                <a:xfrm>
                  <a:off x="1429783" y="3596013"/>
                  <a:ext cx="597574" cy="533909"/>
                </a:xfrm>
                <a:custGeom>
                  <a:avLst/>
                  <a:gdLst>
                    <a:gd name="connsiteX0" fmla="*/ 269016 w 597574"/>
                    <a:gd name="connsiteY0" fmla="*/ 247 h 533909"/>
                    <a:gd name="connsiteX1" fmla="*/ 270137 w 597574"/>
                    <a:gd name="connsiteY1" fmla="*/ 618 h 533909"/>
                    <a:gd name="connsiteX2" fmla="*/ 271258 w 597574"/>
                    <a:gd name="connsiteY2" fmla="*/ 247 h 533909"/>
                    <a:gd name="connsiteX3" fmla="*/ 303845 w 597574"/>
                    <a:gd name="connsiteY3" fmla="*/ 17950 h 533909"/>
                    <a:gd name="connsiteX4" fmla="*/ 304262 w 597574"/>
                    <a:gd name="connsiteY4" fmla="*/ 17529 h 533909"/>
                    <a:gd name="connsiteX5" fmla="*/ 318209 w 597574"/>
                    <a:gd name="connsiteY5" fmla="*/ 3410 h 533909"/>
                    <a:gd name="connsiteX6" fmla="*/ 336171 w 597574"/>
                    <a:gd name="connsiteY6" fmla="*/ 452 h 533909"/>
                    <a:gd name="connsiteX7" fmla="*/ 351519 w 597574"/>
                    <a:gd name="connsiteY7" fmla="*/ 8606 h 533909"/>
                    <a:gd name="connsiteX8" fmla="*/ 361998 w 597574"/>
                    <a:gd name="connsiteY8" fmla="*/ 24876 h 533909"/>
                    <a:gd name="connsiteX9" fmla="*/ 362237 w 597574"/>
                    <a:gd name="connsiteY9" fmla="*/ 25246 h 533909"/>
                    <a:gd name="connsiteX10" fmla="*/ 415921 w 597574"/>
                    <a:gd name="connsiteY10" fmla="*/ 19131 h 533909"/>
                    <a:gd name="connsiteX11" fmla="*/ 429115 w 597574"/>
                    <a:gd name="connsiteY11" fmla="*/ 38802 h 533909"/>
                    <a:gd name="connsiteX12" fmla="*/ 429130 w 597574"/>
                    <a:gd name="connsiteY12" fmla="*/ 38824 h 533909"/>
                    <a:gd name="connsiteX13" fmla="*/ 495477 w 597574"/>
                    <a:gd name="connsiteY13" fmla="*/ 51904 h 533909"/>
                    <a:gd name="connsiteX14" fmla="*/ 509115 w 597574"/>
                    <a:gd name="connsiteY14" fmla="*/ 109156 h 533909"/>
                    <a:gd name="connsiteX15" fmla="*/ 509408 w 597574"/>
                    <a:gd name="connsiteY15" fmla="*/ 110207 h 533909"/>
                    <a:gd name="connsiteX16" fmla="*/ 540025 w 597574"/>
                    <a:gd name="connsiteY16" fmla="*/ 150076 h 533909"/>
                    <a:gd name="connsiteX17" fmla="*/ 539003 w 597574"/>
                    <a:gd name="connsiteY17" fmla="*/ 157971 h 533909"/>
                    <a:gd name="connsiteX18" fmla="*/ 554183 w 597574"/>
                    <a:gd name="connsiteY18" fmla="*/ 159211 h 533909"/>
                    <a:gd name="connsiteX19" fmla="*/ 586002 w 597574"/>
                    <a:gd name="connsiteY19" fmla="*/ 200070 h 533909"/>
                    <a:gd name="connsiteX20" fmla="*/ 575877 w 597574"/>
                    <a:gd name="connsiteY20" fmla="*/ 256939 h 533909"/>
                    <a:gd name="connsiteX21" fmla="*/ 597256 w 597574"/>
                    <a:gd name="connsiteY21" fmla="*/ 315285 h 533909"/>
                    <a:gd name="connsiteX22" fmla="*/ 558214 w 597574"/>
                    <a:gd name="connsiteY22" fmla="*/ 367144 h 533909"/>
                    <a:gd name="connsiteX23" fmla="*/ 557840 w 597574"/>
                    <a:gd name="connsiteY23" fmla="*/ 368512 h 533909"/>
                    <a:gd name="connsiteX24" fmla="*/ 540448 w 597574"/>
                    <a:gd name="connsiteY24" fmla="*/ 442984 h 533909"/>
                    <a:gd name="connsiteX25" fmla="*/ 525596 w 597574"/>
                    <a:gd name="connsiteY25" fmla="*/ 458336 h 533909"/>
                    <a:gd name="connsiteX26" fmla="*/ 528837 w 597574"/>
                    <a:gd name="connsiteY26" fmla="*/ 474389 h 533909"/>
                    <a:gd name="connsiteX27" fmla="*/ 469317 w 597574"/>
                    <a:gd name="connsiteY27" fmla="*/ 533909 h 533909"/>
                    <a:gd name="connsiteX28" fmla="*/ 427230 w 597574"/>
                    <a:gd name="connsiteY28" fmla="*/ 516476 h 533909"/>
                    <a:gd name="connsiteX29" fmla="*/ 419857 w 597574"/>
                    <a:gd name="connsiteY29" fmla="*/ 505540 h 533909"/>
                    <a:gd name="connsiteX30" fmla="*/ 400459 w 597574"/>
                    <a:gd name="connsiteY30" fmla="*/ 518618 h 533909"/>
                    <a:gd name="connsiteX31" fmla="*/ 367832 w 597574"/>
                    <a:gd name="connsiteY31" fmla="*/ 525205 h 533909"/>
                    <a:gd name="connsiteX32" fmla="*/ 284012 w 597574"/>
                    <a:gd name="connsiteY32" fmla="*/ 441385 h 533909"/>
                    <a:gd name="connsiteX33" fmla="*/ 308562 w 597574"/>
                    <a:gd name="connsiteY33" fmla="*/ 382115 h 533909"/>
                    <a:gd name="connsiteX34" fmla="*/ 309957 w 597574"/>
                    <a:gd name="connsiteY34" fmla="*/ 381175 h 533909"/>
                    <a:gd name="connsiteX35" fmla="*/ 305786 w 597574"/>
                    <a:gd name="connsiteY35" fmla="*/ 378363 h 533909"/>
                    <a:gd name="connsiteX36" fmla="*/ 296856 w 597574"/>
                    <a:gd name="connsiteY36" fmla="*/ 365118 h 533909"/>
                    <a:gd name="connsiteX37" fmla="*/ 290079 w 597574"/>
                    <a:gd name="connsiteY37" fmla="*/ 369688 h 533909"/>
                    <a:gd name="connsiteX38" fmla="*/ 266911 w 597574"/>
                    <a:gd name="connsiteY38" fmla="*/ 374365 h 533909"/>
                    <a:gd name="connsiteX39" fmla="*/ 212068 w 597574"/>
                    <a:gd name="connsiteY39" fmla="*/ 338013 h 533909"/>
                    <a:gd name="connsiteX40" fmla="*/ 207500 w 597574"/>
                    <a:gd name="connsiteY40" fmla="*/ 315385 h 533909"/>
                    <a:gd name="connsiteX41" fmla="*/ 187623 w 597574"/>
                    <a:gd name="connsiteY41" fmla="*/ 329602 h 533909"/>
                    <a:gd name="connsiteX42" fmla="*/ 130735 w 597574"/>
                    <a:gd name="connsiteY42" fmla="*/ 300144 h 533909"/>
                    <a:gd name="connsiteX43" fmla="*/ 46230 w 597574"/>
                    <a:gd name="connsiteY43" fmla="*/ 271038 h 533909"/>
                    <a:gd name="connsiteX44" fmla="*/ 9075 w 597574"/>
                    <a:gd name="connsiteY44" fmla="*/ 238649 h 533909"/>
                    <a:gd name="connsiteX45" fmla="*/ 17014 w 597574"/>
                    <a:gd name="connsiteY45" fmla="*/ 194930 h 533909"/>
                    <a:gd name="connsiteX46" fmla="*/ 250 w 597574"/>
                    <a:gd name="connsiteY46" fmla="*/ 150075 h 533909"/>
                    <a:gd name="connsiteX47" fmla="*/ 30866 w 597574"/>
                    <a:gd name="connsiteY47" fmla="*/ 110207 h 533909"/>
                    <a:gd name="connsiteX48" fmla="*/ 31159 w 597574"/>
                    <a:gd name="connsiteY48" fmla="*/ 109156 h 533909"/>
                    <a:gd name="connsiteX49" fmla="*/ 44797 w 597574"/>
                    <a:gd name="connsiteY49" fmla="*/ 51904 h 533909"/>
                    <a:gd name="connsiteX50" fmla="*/ 111144 w 597574"/>
                    <a:gd name="connsiteY50" fmla="*/ 38824 h 533909"/>
                    <a:gd name="connsiteX51" fmla="*/ 111159 w 597574"/>
                    <a:gd name="connsiteY51" fmla="*/ 38802 h 533909"/>
                    <a:gd name="connsiteX52" fmla="*/ 124353 w 597574"/>
                    <a:gd name="connsiteY52" fmla="*/ 19131 h 533909"/>
                    <a:gd name="connsiteX53" fmla="*/ 178037 w 597574"/>
                    <a:gd name="connsiteY53" fmla="*/ 25246 h 533909"/>
                    <a:gd name="connsiteX54" fmla="*/ 178276 w 597574"/>
                    <a:gd name="connsiteY54" fmla="*/ 24876 h 533909"/>
                    <a:gd name="connsiteX55" fmla="*/ 188755 w 597574"/>
                    <a:gd name="connsiteY55" fmla="*/ 8606 h 533909"/>
                    <a:gd name="connsiteX56" fmla="*/ 204103 w 597574"/>
                    <a:gd name="connsiteY56" fmla="*/ 452 h 533909"/>
                    <a:gd name="connsiteX57" fmla="*/ 222065 w 597574"/>
                    <a:gd name="connsiteY57" fmla="*/ 3410 h 533909"/>
                    <a:gd name="connsiteX58" fmla="*/ 236012 w 597574"/>
                    <a:gd name="connsiteY58" fmla="*/ 17529 h 533909"/>
                    <a:gd name="connsiteX59" fmla="*/ 236429 w 597574"/>
                    <a:gd name="connsiteY59" fmla="*/ 17950 h 533909"/>
                    <a:gd name="connsiteX60" fmla="*/ 269016 w 597574"/>
                    <a:gd name="connsiteY60" fmla="*/ 247 h 533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597574" h="533909">
                      <a:moveTo>
                        <a:pt x="269016" y="247"/>
                      </a:moveTo>
                      <a:lnTo>
                        <a:pt x="270137" y="618"/>
                      </a:lnTo>
                      <a:lnTo>
                        <a:pt x="271258" y="247"/>
                      </a:lnTo>
                      <a:cubicBezTo>
                        <a:pt x="283411" y="-1110"/>
                        <a:pt x="295641" y="5212"/>
                        <a:pt x="303845" y="17950"/>
                      </a:cubicBezTo>
                      <a:lnTo>
                        <a:pt x="304262" y="17529"/>
                      </a:lnTo>
                      <a:lnTo>
                        <a:pt x="318209" y="3410"/>
                      </a:lnTo>
                      <a:cubicBezTo>
                        <a:pt x="323796" y="387"/>
                        <a:pt x="329982" y="-706"/>
                        <a:pt x="336171" y="452"/>
                      </a:cubicBezTo>
                      <a:cubicBezTo>
                        <a:pt x="341795" y="1503"/>
                        <a:pt x="347043" y="4347"/>
                        <a:pt x="351519" y="8606"/>
                      </a:cubicBezTo>
                      <a:lnTo>
                        <a:pt x="361998" y="24876"/>
                      </a:lnTo>
                      <a:lnTo>
                        <a:pt x="362237" y="25246"/>
                      </a:lnTo>
                      <a:cubicBezTo>
                        <a:pt x="377328" y="5626"/>
                        <a:pt x="399961" y="4549"/>
                        <a:pt x="415921" y="19131"/>
                      </a:cubicBezTo>
                      <a:lnTo>
                        <a:pt x="429115" y="38802"/>
                      </a:lnTo>
                      <a:lnTo>
                        <a:pt x="429130" y="38824"/>
                      </a:lnTo>
                      <a:cubicBezTo>
                        <a:pt x="450826" y="22062"/>
                        <a:pt x="478443" y="27501"/>
                        <a:pt x="495477" y="51904"/>
                      </a:cubicBezTo>
                      <a:cubicBezTo>
                        <a:pt x="506257" y="67354"/>
                        <a:pt x="511260" y="88344"/>
                        <a:pt x="509115" y="109156"/>
                      </a:cubicBezTo>
                      <a:cubicBezTo>
                        <a:pt x="509210" y="109509"/>
                        <a:pt x="509313" y="109854"/>
                        <a:pt x="509408" y="110207"/>
                      </a:cubicBezTo>
                      <a:cubicBezTo>
                        <a:pt x="525381" y="112386"/>
                        <a:pt x="538094" y="128941"/>
                        <a:pt x="540025" y="150076"/>
                      </a:cubicBezTo>
                      <a:lnTo>
                        <a:pt x="539003" y="157971"/>
                      </a:lnTo>
                      <a:lnTo>
                        <a:pt x="554183" y="159211"/>
                      </a:lnTo>
                      <a:cubicBezTo>
                        <a:pt x="569101" y="164100"/>
                        <a:pt x="581498" y="179309"/>
                        <a:pt x="586002" y="200070"/>
                      </a:cubicBezTo>
                      <a:cubicBezTo>
                        <a:pt x="590352" y="220097"/>
                        <a:pt x="586506" y="241712"/>
                        <a:pt x="575877" y="256939"/>
                      </a:cubicBezTo>
                      <a:cubicBezTo>
                        <a:pt x="590957" y="268883"/>
                        <a:pt x="599356" y="291805"/>
                        <a:pt x="597256" y="315285"/>
                      </a:cubicBezTo>
                      <a:cubicBezTo>
                        <a:pt x="594793" y="342776"/>
                        <a:pt x="578583" y="364311"/>
                        <a:pt x="558214" y="367144"/>
                      </a:cubicBezTo>
                      <a:cubicBezTo>
                        <a:pt x="558092" y="367604"/>
                        <a:pt x="557961" y="368053"/>
                        <a:pt x="557840" y="368512"/>
                      </a:cubicBezTo>
                      <a:cubicBezTo>
                        <a:pt x="560575" y="395584"/>
                        <a:pt x="554196" y="422886"/>
                        <a:pt x="540448" y="442984"/>
                      </a:cubicBezTo>
                      <a:lnTo>
                        <a:pt x="525596" y="458336"/>
                      </a:lnTo>
                      <a:lnTo>
                        <a:pt x="528837" y="474389"/>
                      </a:lnTo>
                      <a:cubicBezTo>
                        <a:pt x="528837" y="507261"/>
                        <a:pt x="502189" y="533909"/>
                        <a:pt x="469317" y="533909"/>
                      </a:cubicBezTo>
                      <a:cubicBezTo>
                        <a:pt x="452881" y="533909"/>
                        <a:pt x="438001" y="527247"/>
                        <a:pt x="427230" y="516476"/>
                      </a:cubicBezTo>
                      <a:lnTo>
                        <a:pt x="419857" y="505540"/>
                      </a:lnTo>
                      <a:lnTo>
                        <a:pt x="400459" y="518618"/>
                      </a:lnTo>
                      <a:cubicBezTo>
                        <a:pt x="390431" y="522860"/>
                        <a:pt x="379405" y="525205"/>
                        <a:pt x="367832" y="525205"/>
                      </a:cubicBezTo>
                      <a:cubicBezTo>
                        <a:pt x="321539" y="525205"/>
                        <a:pt x="284012" y="487678"/>
                        <a:pt x="284012" y="441385"/>
                      </a:cubicBezTo>
                      <a:cubicBezTo>
                        <a:pt x="284012" y="418239"/>
                        <a:pt x="293394" y="397284"/>
                        <a:pt x="308562" y="382115"/>
                      </a:cubicBezTo>
                      <a:lnTo>
                        <a:pt x="309957" y="381175"/>
                      </a:lnTo>
                      <a:lnTo>
                        <a:pt x="305786" y="378363"/>
                      </a:lnTo>
                      <a:lnTo>
                        <a:pt x="296856" y="365118"/>
                      </a:lnTo>
                      <a:lnTo>
                        <a:pt x="290079" y="369688"/>
                      </a:lnTo>
                      <a:cubicBezTo>
                        <a:pt x="282958" y="372699"/>
                        <a:pt x="275129" y="374365"/>
                        <a:pt x="266911" y="374365"/>
                      </a:cubicBezTo>
                      <a:cubicBezTo>
                        <a:pt x="242257" y="374365"/>
                        <a:pt x="221104" y="359375"/>
                        <a:pt x="212068" y="338013"/>
                      </a:cubicBezTo>
                      <a:lnTo>
                        <a:pt x="207500" y="315385"/>
                      </a:lnTo>
                      <a:lnTo>
                        <a:pt x="187623" y="329602"/>
                      </a:lnTo>
                      <a:cubicBezTo>
                        <a:pt x="165871" y="336499"/>
                        <a:pt x="143170" y="324746"/>
                        <a:pt x="130735" y="300144"/>
                      </a:cubicBezTo>
                      <a:cubicBezTo>
                        <a:pt x="101384" y="323496"/>
                        <a:pt x="63264" y="310370"/>
                        <a:pt x="46230" y="271038"/>
                      </a:cubicBezTo>
                      <a:cubicBezTo>
                        <a:pt x="29497" y="273624"/>
                        <a:pt x="13785" y="259931"/>
                        <a:pt x="9075" y="238649"/>
                      </a:cubicBezTo>
                      <a:cubicBezTo>
                        <a:pt x="5663" y="223253"/>
                        <a:pt x="8679" y="206637"/>
                        <a:pt x="17014" y="194930"/>
                      </a:cubicBezTo>
                      <a:cubicBezTo>
                        <a:pt x="5189" y="185748"/>
                        <a:pt x="-1397" y="168126"/>
                        <a:pt x="250" y="150075"/>
                      </a:cubicBezTo>
                      <a:cubicBezTo>
                        <a:pt x="2181" y="128941"/>
                        <a:pt x="14893" y="112386"/>
                        <a:pt x="30866" y="110207"/>
                      </a:cubicBezTo>
                      <a:cubicBezTo>
                        <a:pt x="30961" y="109854"/>
                        <a:pt x="31064" y="109509"/>
                        <a:pt x="31159" y="109156"/>
                      </a:cubicBezTo>
                      <a:cubicBezTo>
                        <a:pt x="29014" y="88344"/>
                        <a:pt x="34017" y="67354"/>
                        <a:pt x="44797" y="51904"/>
                      </a:cubicBezTo>
                      <a:cubicBezTo>
                        <a:pt x="61831" y="27501"/>
                        <a:pt x="89448" y="22062"/>
                        <a:pt x="111144" y="38824"/>
                      </a:cubicBezTo>
                      <a:lnTo>
                        <a:pt x="111159" y="38802"/>
                      </a:lnTo>
                      <a:lnTo>
                        <a:pt x="124353" y="19131"/>
                      </a:lnTo>
                      <a:cubicBezTo>
                        <a:pt x="140313" y="4549"/>
                        <a:pt x="162946" y="5626"/>
                        <a:pt x="178037" y="25246"/>
                      </a:cubicBezTo>
                      <a:lnTo>
                        <a:pt x="178276" y="24876"/>
                      </a:lnTo>
                      <a:lnTo>
                        <a:pt x="188755" y="8606"/>
                      </a:lnTo>
                      <a:cubicBezTo>
                        <a:pt x="193231" y="4347"/>
                        <a:pt x="198479" y="1503"/>
                        <a:pt x="204103" y="452"/>
                      </a:cubicBezTo>
                      <a:cubicBezTo>
                        <a:pt x="210292" y="-706"/>
                        <a:pt x="216478" y="387"/>
                        <a:pt x="222065" y="3410"/>
                      </a:cubicBezTo>
                      <a:lnTo>
                        <a:pt x="236012" y="17529"/>
                      </a:lnTo>
                      <a:lnTo>
                        <a:pt x="236429" y="17950"/>
                      </a:lnTo>
                      <a:cubicBezTo>
                        <a:pt x="244633" y="5212"/>
                        <a:pt x="256863" y="-1110"/>
                        <a:pt x="269016" y="24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2A2A02D2-137D-4B0F-882C-F02EF58ABC56}"/>
                    </a:ext>
                  </a:extLst>
                </p:cNvPr>
                <p:cNvSpPr/>
                <p:nvPr/>
              </p:nvSpPr>
              <p:spPr>
                <a:xfrm rot="900000" flipH="1">
                  <a:off x="1676159" y="3981608"/>
                  <a:ext cx="119531" cy="208647"/>
                </a:xfrm>
                <a:custGeom>
                  <a:avLst/>
                  <a:gdLst>
                    <a:gd name="connsiteX0" fmla="*/ 148373 w 149914"/>
                    <a:gd name="connsiteY0" fmla="*/ 10282 h 261682"/>
                    <a:gd name="connsiteX1" fmla="*/ 106801 w 149914"/>
                    <a:gd name="connsiteY1" fmla="*/ 0 h 261682"/>
                    <a:gd name="connsiteX2" fmla="*/ 0 w 149914"/>
                    <a:gd name="connsiteY2" fmla="*/ 130841 h 261682"/>
                    <a:gd name="connsiteX3" fmla="*/ 106801 w 149914"/>
                    <a:gd name="connsiteY3" fmla="*/ 261682 h 261682"/>
                    <a:gd name="connsiteX4" fmla="*/ 133504 w 149914"/>
                    <a:gd name="connsiteY4" fmla="*/ 255077 h 261682"/>
                    <a:gd name="connsiteX5" fmla="*/ 125740 w 149914"/>
                    <a:gd name="connsiteY5" fmla="*/ 164532 h 261682"/>
                    <a:gd name="connsiteX6" fmla="*/ 134133 w 149914"/>
                    <a:gd name="connsiteY6" fmla="*/ 66663 h 261682"/>
                    <a:gd name="connsiteX7" fmla="*/ 149914 w 149914"/>
                    <a:gd name="connsiteY7" fmla="*/ 11556 h 261682"/>
                    <a:gd name="connsiteX0" fmla="*/ 125740 w 217180"/>
                    <a:gd name="connsiteY0" fmla="*/ 164532 h 261682"/>
                    <a:gd name="connsiteX1" fmla="*/ 134133 w 217180"/>
                    <a:gd name="connsiteY1" fmla="*/ 66663 h 261682"/>
                    <a:gd name="connsiteX2" fmla="*/ 149914 w 217180"/>
                    <a:gd name="connsiteY2" fmla="*/ 11556 h 261682"/>
                    <a:gd name="connsiteX3" fmla="*/ 148373 w 217180"/>
                    <a:gd name="connsiteY3" fmla="*/ 10282 h 261682"/>
                    <a:gd name="connsiteX4" fmla="*/ 106801 w 217180"/>
                    <a:gd name="connsiteY4" fmla="*/ 0 h 261682"/>
                    <a:gd name="connsiteX5" fmla="*/ 0 w 217180"/>
                    <a:gd name="connsiteY5" fmla="*/ 130841 h 261682"/>
                    <a:gd name="connsiteX6" fmla="*/ 106801 w 217180"/>
                    <a:gd name="connsiteY6" fmla="*/ 261682 h 261682"/>
                    <a:gd name="connsiteX7" fmla="*/ 133504 w 217180"/>
                    <a:gd name="connsiteY7" fmla="*/ 255077 h 261682"/>
                    <a:gd name="connsiteX8" fmla="*/ 217180 w 217180"/>
                    <a:gd name="connsiteY8" fmla="*/ 255972 h 261682"/>
                    <a:gd name="connsiteX0" fmla="*/ 134133 w 217180"/>
                    <a:gd name="connsiteY0" fmla="*/ 66663 h 261682"/>
                    <a:gd name="connsiteX1" fmla="*/ 149914 w 217180"/>
                    <a:gd name="connsiteY1" fmla="*/ 11556 h 261682"/>
                    <a:gd name="connsiteX2" fmla="*/ 148373 w 217180"/>
                    <a:gd name="connsiteY2" fmla="*/ 10282 h 261682"/>
                    <a:gd name="connsiteX3" fmla="*/ 106801 w 217180"/>
                    <a:gd name="connsiteY3" fmla="*/ 0 h 261682"/>
                    <a:gd name="connsiteX4" fmla="*/ 0 w 217180"/>
                    <a:gd name="connsiteY4" fmla="*/ 130841 h 261682"/>
                    <a:gd name="connsiteX5" fmla="*/ 106801 w 217180"/>
                    <a:gd name="connsiteY5" fmla="*/ 261682 h 261682"/>
                    <a:gd name="connsiteX6" fmla="*/ 133504 w 217180"/>
                    <a:gd name="connsiteY6" fmla="*/ 255077 h 261682"/>
                    <a:gd name="connsiteX7" fmla="*/ 217180 w 217180"/>
                    <a:gd name="connsiteY7" fmla="*/ 255972 h 261682"/>
                    <a:gd name="connsiteX0" fmla="*/ 149914 w 217180"/>
                    <a:gd name="connsiteY0" fmla="*/ 11556 h 261682"/>
                    <a:gd name="connsiteX1" fmla="*/ 148373 w 217180"/>
                    <a:gd name="connsiteY1" fmla="*/ 10282 h 261682"/>
                    <a:gd name="connsiteX2" fmla="*/ 106801 w 217180"/>
                    <a:gd name="connsiteY2" fmla="*/ 0 h 261682"/>
                    <a:gd name="connsiteX3" fmla="*/ 0 w 217180"/>
                    <a:gd name="connsiteY3" fmla="*/ 130841 h 261682"/>
                    <a:gd name="connsiteX4" fmla="*/ 106801 w 217180"/>
                    <a:gd name="connsiteY4" fmla="*/ 261682 h 261682"/>
                    <a:gd name="connsiteX5" fmla="*/ 133504 w 217180"/>
                    <a:gd name="connsiteY5" fmla="*/ 255077 h 261682"/>
                    <a:gd name="connsiteX6" fmla="*/ 217180 w 217180"/>
                    <a:gd name="connsiteY6" fmla="*/ 255972 h 261682"/>
                    <a:gd name="connsiteX0" fmla="*/ 149914 w 149914"/>
                    <a:gd name="connsiteY0" fmla="*/ 11556 h 261682"/>
                    <a:gd name="connsiteX1" fmla="*/ 148373 w 149914"/>
                    <a:gd name="connsiteY1" fmla="*/ 10282 h 261682"/>
                    <a:gd name="connsiteX2" fmla="*/ 106801 w 149914"/>
                    <a:gd name="connsiteY2" fmla="*/ 0 h 261682"/>
                    <a:gd name="connsiteX3" fmla="*/ 0 w 149914"/>
                    <a:gd name="connsiteY3" fmla="*/ 130841 h 261682"/>
                    <a:gd name="connsiteX4" fmla="*/ 106801 w 149914"/>
                    <a:gd name="connsiteY4" fmla="*/ 261682 h 261682"/>
                    <a:gd name="connsiteX5" fmla="*/ 133504 w 149914"/>
                    <a:gd name="connsiteY5" fmla="*/ 255077 h 261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9914" h="261682">
                      <a:moveTo>
                        <a:pt x="149914" y="11556"/>
                      </a:moveTo>
                      <a:lnTo>
                        <a:pt x="148373" y="10282"/>
                      </a:lnTo>
                      <a:cubicBezTo>
                        <a:pt x="135595" y="3661"/>
                        <a:pt x="121547" y="0"/>
                        <a:pt x="106801" y="0"/>
                      </a:cubicBezTo>
                      <a:cubicBezTo>
                        <a:pt x="47816" y="0"/>
                        <a:pt x="0" y="58580"/>
                        <a:pt x="0" y="130841"/>
                      </a:cubicBezTo>
                      <a:cubicBezTo>
                        <a:pt x="0" y="203102"/>
                        <a:pt x="47816" y="261682"/>
                        <a:pt x="106801" y="261682"/>
                      </a:cubicBezTo>
                      <a:lnTo>
                        <a:pt x="133504" y="25507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1" name="月 410">
                  <a:extLst>
                    <a:ext uri="{FF2B5EF4-FFF2-40B4-BE49-F238E27FC236}">
                      <a16:creationId xmlns:a16="http://schemas.microsoft.com/office/drawing/2014/main" id="{82321880-8D93-4D46-95D3-7324E7504C5B}"/>
                    </a:ext>
                  </a:extLst>
                </p:cNvPr>
                <p:cNvSpPr/>
                <p:nvPr/>
              </p:nvSpPr>
              <p:spPr bwMode="auto">
                <a:xfrm flipH="1">
                  <a:off x="1671420" y="3840178"/>
                  <a:ext cx="94092" cy="203834"/>
                </a:xfrm>
                <a:prstGeom prst="moon">
                  <a:avLst>
                    <a:gd name="adj" fmla="val 72778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04" name="四角形: 角を丸くする 403">
                <a:extLst>
                  <a:ext uri="{FF2B5EF4-FFF2-40B4-BE49-F238E27FC236}">
                    <a16:creationId xmlns:a16="http://schemas.microsoft.com/office/drawing/2014/main" id="{DA8B2049-70FE-4D02-8EF2-1131EA7D8DA8}"/>
                  </a:ext>
                </a:extLst>
              </p:cNvPr>
              <p:cNvSpPr/>
              <p:nvPr/>
            </p:nvSpPr>
            <p:spPr bwMode="auto">
              <a:xfrm rot="531471">
                <a:off x="1530792" y="2743716"/>
                <a:ext cx="436208" cy="240287"/>
              </a:xfrm>
              <a:prstGeom prst="roundRect">
                <a:avLst>
                  <a:gd name="adj" fmla="val 29191"/>
                </a:avLst>
              </a:prstGeom>
              <a:pattFill prst="lgConfetti">
                <a:fgClr>
                  <a:srgbClr val="CCFFFF"/>
                </a:fgClr>
                <a:bgClr>
                  <a:schemeClr val="accent1">
                    <a:lumMod val="9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9" name="フリーフォーム: 図形 378">
              <a:extLst>
                <a:ext uri="{FF2B5EF4-FFF2-40B4-BE49-F238E27FC236}">
                  <a16:creationId xmlns:a16="http://schemas.microsoft.com/office/drawing/2014/main" id="{B4A86AA3-7FBF-4170-82FD-D8CE6A8CC970}"/>
                </a:ext>
              </a:extLst>
            </p:cNvPr>
            <p:cNvSpPr/>
            <p:nvPr/>
          </p:nvSpPr>
          <p:spPr bwMode="auto">
            <a:xfrm rot="16200000">
              <a:off x="1112459" y="3583861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8C9A774C-AD89-4005-8FAA-9D6414FE07AC}"/>
                </a:ext>
              </a:extLst>
            </p:cNvPr>
            <p:cNvSpPr/>
            <p:nvPr/>
          </p:nvSpPr>
          <p:spPr bwMode="auto">
            <a:xfrm rot="16200000">
              <a:off x="1105231" y="3564052"/>
              <a:ext cx="355559" cy="754238"/>
            </a:xfrm>
            <a:custGeom>
              <a:avLst/>
              <a:gdLst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88648 w 393902"/>
                <a:gd name="connsiteY6" fmla="*/ 597522 h 806493"/>
                <a:gd name="connsiteX7" fmla="*/ 109738 w 393902"/>
                <a:gd name="connsiteY7" fmla="*/ 227178 h 806493"/>
                <a:gd name="connsiteX8" fmla="*/ 106619 w 393902"/>
                <a:gd name="connsiteY8" fmla="*/ 225403 h 806493"/>
                <a:gd name="connsiteX9" fmla="*/ 91561 w 393902"/>
                <a:gd name="connsiteY9" fmla="*/ 195612 h 806493"/>
                <a:gd name="connsiteX10" fmla="*/ 85260 w 393902"/>
                <a:gd name="connsiteY10" fmla="*/ 159240 h 806493"/>
                <a:gd name="connsiteX11" fmla="*/ 51918 w 393902"/>
                <a:gd name="connsiteY11" fmla="*/ 135746 h 806493"/>
                <a:gd name="connsiteX12" fmla="*/ 20013 w 393902"/>
                <a:gd name="connsiteY12" fmla="*/ 141273 h 806493"/>
                <a:gd name="connsiteX13" fmla="*/ 253 w 393902"/>
                <a:gd name="connsiteY13" fmla="*/ 127349 h 806493"/>
                <a:gd name="connsiteX14" fmla="*/ 14177 w 393902"/>
                <a:gd name="connsiteY14" fmla="*/ 107589 h 806493"/>
                <a:gd name="connsiteX15" fmla="*/ 52375 w 393902"/>
                <a:gd name="connsiteY15" fmla="*/ 100971 h 806493"/>
                <a:gd name="connsiteX16" fmla="*/ 65139 w 393902"/>
                <a:gd name="connsiteY16" fmla="*/ 103841 h 806493"/>
                <a:gd name="connsiteX17" fmla="*/ 66002 w 393902"/>
                <a:gd name="connsiteY17" fmla="*/ 105203 h 806493"/>
                <a:gd name="connsiteX18" fmla="*/ 68826 w 393902"/>
                <a:gd name="connsiteY18" fmla="*/ 105838 h 806493"/>
                <a:gd name="connsiteX19" fmla="*/ 82077 w 393902"/>
                <a:gd name="connsiteY19" fmla="*/ 115176 h 806493"/>
                <a:gd name="connsiteX20" fmla="*/ 64037 w 393902"/>
                <a:gd name="connsiteY20" fmla="*/ 93546 h 806493"/>
                <a:gd name="connsiteX21" fmla="*/ 28693 w 393902"/>
                <a:gd name="connsiteY21" fmla="*/ 90347 h 806493"/>
                <a:gd name="connsiteX22" fmla="*/ 11725 w 393902"/>
                <a:gd name="connsiteY22" fmla="*/ 70001 h 806493"/>
                <a:gd name="connsiteX23" fmla="*/ 32071 w 393902"/>
                <a:gd name="connsiteY23" fmla="*/ 53032 h 806493"/>
                <a:gd name="connsiteX24" fmla="*/ 74385 w 393902"/>
                <a:gd name="connsiteY24" fmla="*/ 56862 h 806493"/>
                <a:gd name="connsiteX25" fmla="*/ 87083 w 393902"/>
                <a:gd name="connsiteY25" fmla="*/ 63521 h 806493"/>
                <a:gd name="connsiteX26" fmla="*/ 87609 w 393902"/>
                <a:gd name="connsiteY26" fmla="*/ 65207 h 806493"/>
                <a:gd name="connsiteX27" fmla="*/ 90419 w 393902"/>
                <a:gd name="connsiteY27" fmla="*/ 66680 h 806493"/>
                <a:gd name="connsiteX28" fmla="*/ 103866 w 393902"/>
                <a:gd name="connsiteY28" fmla="*/ 82803 h 806493"/>
                <a:gd name="connsiteX29" fmla="*/ 105574 w 393902"/>
                <a:gd name="connsiteY29" fmla="*/ 81164 h 806493"/>
                <a:gd name="connsiteX30" fmla="*/ 93585 w 393902"/>
                <a:gd name="connsiteY30" fmla="*/ 55250 h 806493"/>
                <a:gd name="connsiteX31" fmla="*/ 55683 w 393902"/>
                <a:gd name="connsiteY31" fmla="*/ 41327 h 806493"/>
                <a:gd name="connsiteX32" fmla="*/ 43026 w 393902"/>
                <a:gd name="connsiteY32" fmla="*/ 13970 h 806493"/>
                <a:gd name="connsiteX33" fmla="*/ 70384 w 393902"/>
                <a:gd name="connsiteY33" fmla="*/ 1313 h 806493"/>
                <a:gd name="connsiteX34" fmla="*/ 105697 w 393902"/>
                <a:gd name="connsiteY34" fmla="*/ 14286 h 806493"/>
                <a:gd name="connsiteX35" fmla="*/ 106357 w 393902"/>
                <a:gd name="connsiteY35" fmla="*/ 14240 h 806493"/>
                <a:gd name="connsiteX36" fmla="*/ 114379 w 393902"/>
                <a:gd name="connsiteY36" fmla="*/ 16937 h 806493"/>
                <a:gd name="connsiteX37" fmla="*/ 156243 w 393902"/>
                <a:gd name="connsiteY37" fmla="*/ 41107 h 806493"/>
                <a:gd name="connsiteX38" fmla="*/ 166174 w 393902"/>
                <a:gd name="connsiteY38" fmla="*/ 54050 h 806493"/>
                <a:gd name="connsiteX39" fmla="*/ 165912 w 393902"/>
                <a:gd name="connsiteY39" fmla="*/ 56043 h 806493"/>
                <a:gd name="connsiteX40" fmla="*/ 168109 w 393902"/>
                <a:gd name="connsiteY40" fmla="*/ 58906 h 806493"/>
                <a:gd name="connsiteX41" fmla="*/ 175424 w 393902"/>
                <a:gd name="connsiteY41" fmla="*/ 86207 h 806493"/>
                <a:gd name="connsiteX42" fmla="*/ 185830 w 393902"/>
                <a:gd name="connsiteY42" fmla="*/ 97051 h 806493"/>
                <a:gd name="connsiteX43" fmla="*/ 194046 w 393902"/>
                <a:gd name="connsiteY43" fmla="*/ 118185 h 806493"/>
                <a:gd name="connsiteX44" fmla="*/ 204082 w 393902"/>
                <a:gd name="connsiteY44" fmla="*/ 176118 h 806493"/>
                <a:gd name="connsiteX45" fmla="*/ 199923 w 393902"/>
                <a:gd name="connsiteY45" fmla="*/ 209239 h 806493"/>
                <a:gd name="connsiteX46" fmla="*/ 192441 w 393902"/>
                <a:gd name="connsiteY46" fmla="*/ 217938 h 806493"/>
                <a:gd name="connsiteX47" fmla="*/ 211829 w 393902"/>
                <a:gd name="connsiteY47" fmla="*/ 558406 h 806493"/>
                <a:gd name="connsiteX48" fmla="*/ 373071 w 393902"/>
                <a:gd name="connsiteY48" fmla="*/ 699550 h 806493"/>
                <a:gd name="connsiteX49" fmla="*/ 393767 w 393902"/>
                <a:gd name="connsiteY49" fmla="*/ 741420 h 806493"/>
                <a:gd name="connsiteX0" fmla="*/ 393767 w 393902"/>
                <a:gd name="connsiteY0" fmla="*/ 741420 h 806493"/>
                <a:gd name="connsiteX1" fmla="*/ 378795 w 393902"/>
                <a:gd name="connsiteY1" fmla="*/ 785662 h 806493"/>
                <a:gd name="connsiteX2" fmla="*/ 292682 w 393902"/>
                <a:gd name="connsiteY2" fmla="*/ 791386 h 806493"/>
                <a:gd name="connsiteX3" fmla="*/ 110228 w 393902"/>
                <a:gd name="connsiteY3" fmla="*/ 631675 h 806493"/>
                <a:gd name="connsiteX4" fmla="*/ 95514 w 393902"/>
                <a:gd name="connsiteY4" fmla="*/ 612421 h 806493"/>
                <a:gd name="connsiteX5" fmla="*/ 91574 w 393902"/>
                <a:gd name="connsiteY5" fmla="*/ 597522 h 806493"/>
                <a:gd name="connsiteX6" fmla="*/ 109738 w 393902"/>
                <a:gd name="connsiteY6" fmla="*/ 227178 h 806493"/>
                <a:gd name="connsiteX7" fmla="*/ 106619 w 393902"/>
                <a:gd name="connsiteY7" fmla="*/ 225403 h 806493"/>
                <a:gd name="connsiteX8" fmla="*/ 91561 w 393902"/>
                <a:gd name="connsiteY8" fmla="*/ 195612 h 806493"/>
                <a:gd name="connsiteX9" fmla="*/ 85260 w 393902"/>
                <a:gd name="connsiteY9" fmla="*/ 159240 h 806493"/>
                <a:gd name="connsiteX10" fmla="*/ 51918 w 393902"/>
                <a:gd name="connsiteY10" fmla="*/ 135746 h 806493"/>
                <a:gd name="connsiteX11" fmla="*/ 20013 w 393902"/>
                <a:gd name="connsiteY11" fmla="*/ 141273 h 806493"/>
                <a:gd name="connsiteX12" fmla="*/ 253 w 393902"/>
                <a:gd name="connsiteY12" fmla="*/ 127349 h 806493"/>
                <a:gd name="connsiteX13" fmla="*/ 14177 w 393902"/>
                <a:gd name="connsiteY13" fmla="*/ 107589 h 806493"/>
                <a:gd name="connsiteX14" fmla="*/ 52375 w 393902"/>
                <a:gd name="connsiteY14" fmla="*/ 100971 h 806493"/>
                <a:gd name="connsiteX15" fmla="*/ 65139 w 393902"/>
                <a:gd name="connsiteY15" fmla="*/ 103841 h 806493"/>
                <a:gd name="connsiteX16" fmla="*/ 66002 w 393902"/>
                <a:gd name="connsiteY16" fmla="*/ 105203 h 806493"/>
                <a:gd name="connsiteX17" fmla="*/ 68826 w 393902"/>
                <a:gd name="connsiteY17" fmla="*/ 105838 h 806493"/>
                <a:gd name="connsiteX18" fmla="*/ 82077 w 393902"/>
                <a:gd name="connsiteY18" fmla="*/ 115176 h 806493"/>
                <a:gd name="connsiteX19" fmla="*/ 64037 w 393902"/>
                <a:gd name="connsiteY19" fmla="*/ 93546 h 806493"/>
                <a:gd name="connsiteX20" fmla="*/ 28693 w 393902"/>
                <a:gd name="connsiteY20" fmla="*/ 90347 h 806493"/>
                <a:gd name="connsiteX21" fmla="*/ 11725 w 393902"/>
                <a:gd name="connsiteY21" fmla="*/ 70001 h 806493"/>
                <a:gd name="connsiteX22" fmla="*/ 32071 w 393902"/>
                <a:gd name="connsiteY22" fmla="*/ 53032 h 806493"/>
                <a:gd name="connsiteX23" fmla="*/ 74385 w 393902"/>
                <a:gd name="connsiteY23" fmla="*/ 56862 h 806493"/>
                <a:gd name="connsiteX24" fmla="*/ 87083 w 393902"/>
                <a:gd name="connsiteY24" fmla="*/ 63521 h 806493"/>
                <a:gd name="connsiteX25" fmla="*/ 87609 w 393902"/>
                <a:gd name="connsiteY25" fmla="*/ 65207 h 806493"/>
                <a:gd name="connsiteX26" fmla="*/ 90419 w 393902"/>
                <a:gd name="connsiteY26" fmla="*/ 66680 h 806493"/>
                <a:gd name="connsiteX27" fmla="*/ 103866 w 393902"/>
                <a:gd name="connsiteY27" fmla="*/ 82803 h 806493"/>
                <a:gd name="connsiteX28" fmla="*/ 105574 w 393902"/>
                <a:gd name="connsiteY28" fmla="*/ 81164 h 806493"/>
                <a:gd name="connsiteX29" fmla="*/ 93585 w 393902"/>
                <a:gd name="connsiteY29" fmla="*/ 55250 h 806493"/>
                <a:gd name="connsiteX30" fmla="*/ 55683 w 393902"/>
                <a:gd name="connsiteY30" fmla="*/ 41327 h 806493"/>
                <a:gd name="connsiteX31" fmla="*/ 43026 w 393902"/>
                <a:gd name="connsiteY31" fmla="*/ 13970 h 806493"/>
                <a:gd name="connsiteX32" fmla="*/ 70384 w 393902"/>
                <a:gd name="connsiteY32" fmla="*/ 1313 h 806493"/>
                <a:gd name="connsiteX33" fmla="*/ 105697 w 393902"/>
                <a:gd name="connsiteY33" fmla="*/ 14286 h 806493"/>
                <a:gd name="connsiteX34" fmla="*/ 106357 w 393902"/>
                <a:gd name="connsiteY34" fmla="*/ 14240 h 806493"/>
                <a:gd name="connsiteX35" fmla="*/ 114379 w 393902"/>
                <a:gd name="connsiteY35" fmla="*/ 16937 h 806493"/>
                <a:gd name="connsiteX36" fmla="*/ 156243 w 393902"/>
                <a:gd name="connsiteY36" fmla="*/ 41107 h 806493"/>
                <a:gd name="connsiteX37" fmla="*/ 166174 w 393902"/>
                <a:gd name="connsiteY37" fmla="*/ 54050 h 806493"/>
                <a:gd name="connsiteX38" fmla="*/ 165912 w 393902"/>
                <a:gd name="connsiteY38" fmla="*/ 56043 h 806493"/>
                <a:gd name="connsiteX39" fmla="*/ 168109 w 393902"/>
                <a:gd name="connsiteY39" fmla="*/ 58906 h 806493"/>
                <a:gd name="connsiteX40" fmla="*/ 175424 w 393902"/>
                <a:gd name="connsiteY40" fmla="*/ 86207 h 806493"/>
                <a:gd name="connsiteX41" fmla="*/ 185830 w 393902"/>
                <a:gd name="connsiteY41" fmla="*/ 97051 h 806493"/>
                <a:gd name="connsiteX42" fmla="*/ 194046 w 393902"/>
                <a:gd name="connsiteY42" fmla="*/ 118185 h 806493"/>
                <a:gd name="connsiteX43" fmla="*/ 204082 w 393902"/>
                <a:gd name="connsiteY43" fmla="*/ 176118 h 806493"/>
                <a:gd name="connsiteX44" fmla="*/ 199923 w 393902"/>
                <a:gd name="connsiteY44" fmla="*/ 209239 h 806493"/>
                <a:gd name="connsiteX45" fmla="*/ 192441 w 393902"/>
                <a:gd name="connsiteY45" fmla="*/ 217938 h 806493"/>
                <a:gd name="connsiteX46" fmla="*/ 211829 w 393902"/>
                <a:gd name="connsiteY46" fmla="*/ 558406 h 806493"/>
                <a:gd name="connsiteX47" fmla="*/ 373071 w 393902"/>
                <a:gd name="connsiteY47" fmla="*/ 699550 h 806493"/>
                <a:gd name="connsiteX48" fmla="*/ 393767 w 393902"/>
                <a:gd name="connsiteY48" fmla="*/ 741420 h 806493"/>
                <a:gd name="connsiteX0" fmla="*/ 378795 w 470235"/>
                <a:gd name="connsiteY0" fmla="*/ 785662 h 877102"/>
                <a:gd name="connsiteX1" fmla="*/ 292682 w 470235"/>
                <a:gd name="connsiteY1" fmla="*/ 791386 h 877102"/>
                <a:gd name="connsiteX2" fmla="*/ 110228 w 470235"/>
                <a:gd name="connsiteY2" fmla="*/ 631675 h 877102"/>
                <a:gd name="connsiteX3" fmla="*/ 95514 w 470235"/>
                <a:gd name="connsiteY3" fmla="*/ 612421 h 877102"/>
                <a:gd name="connsiteX4" fmla="*/ 91574 w 470235"/>
                <a:gd name="connsiteY4" fmla="*/ 597522 h 877102"/>
                <a:gd name="connsiteX5" fmla="*/ 109738 w 470235"/>
                <a:gd name="connsiteY5" fmla="*/ 227178 h 877102"/>
                <a:gd name="connsiteX6" fmla="*/ 106619 w 470235"/>
                <a:gd name="connsiteY6" fmla="*/ 225403 h 877102"/>
                <a:gd name="connsiteX7" fmla="*/ 91561 w 470235"/>
                <a:gd name="connsiteY7" fmla="*/ 195612 h 877102"/>
                <a:gd name="connsiteX8" fmla="*/ 85260 w 470235"/>
                <a:gd name="connsiteY8" fmla="*/ 159240 h 877102"/>
                <a:gd name="connsiteX9" fmla="*/ 51918 w 470235"/>
                <a:gd name="connsiteY9" fmla="*/ 135746 h 877102"/>
                <a:gd name="connsiteX10" fmla="*/ 20013 w 470235"/>
                <a:gd name="connsiteY10" fmla="*/ 141273 h 877102"/>
                <a:gd name="connsiteX11" fmla="*/ 253 w 470235"/>
                <a:gd name="connsiteY11" fmla="*/ 127349 h 877102"/>
                <a:gd name="connsiteX12" fmla="*/ 14177 w 470235"/>
                <a:gd name="connsiteY12" fmla="*/ 107589 h 877102"/>
                <a:gd name="connsiteX13" fmla="*/ 52375 w 470235"/>
                <a:gd name="connsiteY13" fmla="*/ 100971 h 877102"/>
                <a:gd name="connsiteX14" fmla="*/ 65139 w 470235"/>
                <a:gd name="connsiteY14" fmla="*/ 103841 h 877102"/>
                <a:gd name="connsiteX15" fmla="*/ 66002 w 470235"/>
                <a:gd name="connsiteY15" fmla="*/ 105203 h 877102"/>
                <a:gd name="connsiteX16" fmla="*/ 68826 w 470235"/>
                <a:gd name="connsiteY16" fmla="*/ 105838 h 877102"/>
                <a:gd name="connsiteX17" fmla="*/ 82077 w 470235"/>
                <a:gd name="connsiteY17" fmla="*/ 115176 h 877102"/>
                <a:gd name="connsiteX18" fmla="*/ 64037 w 470235"/>
                <a:gd name="connsiteY18" fmla="*/ 93546 h 877102"/>
                <a:gd name="connsiteX19" fmla="*/ 28693 w 470235"/>
                <a:gd name="connsiteY19" fmla="*/ 90347 h 877102"/>
                <a:gd name="connsiteX20" fmla="*/ 11725 w 470235"/>
                <a:gd name="connsiteY20" fmla="*/ 70001 h 877102"/>
                <a:gd name="connsiteX21" fmla="*/ 32071 w 470235"/>
                <a:gd name="connsiteY21" fmla="*/ 53032 h 877102"/>
                <a:gd name="connsiteX22" fmla="*/ 74385 w 470235"/>
                <a:gd name="connsiteY22" fmla="*/ 56862 h 877102"/>
                <a:gd name="connsiteX23" fmla="*/ 87083 w 470235"/>
                <a:gd name="connsiteY23" fmla="*/ 63521 h 877102"/>
                <a:gd name="connsiteX24" fmla="*/ 87609 w 470235"/>
                <a:gd name="connsiteY24" fmla="*/ 65207 h 877102"/>
                <a:gd name="connsiteX25" fmla="*/ 90419 w 470235"/>
                <a:gd name="connsiteY25" fmla="*/ 66680 h 877102"/>
                <a:gd name="connsiteX26" fmla="*/ 103866 w 470235"/>
                <a:gd name="connsiteY26" fmla="*/ 82803 h 877102"/>
                <a:gd name="connsiteX27" fmla="*/ 105574 w 470235"/>
                <a:gd name="connsiteY27" fmla="*/ 81164 h 877102"/>
                <a:gd name="connsiteX28" fmla="*/ 93585 w 470235"/>
                <a:gd name="connsiteY28" fmla="*/ 55250 h 877102"/>
                <a:gd name="connsiteX29" fmla="*/ 55683 w 470235"/>
                <a:gd name="connsiteY29" fmla="*/ 41327 h 877102"/>
                <a:gd name="connsiteX30" fmla="*/ 43026 w 470235"/>
                <a:gd name="connsiteY30" fmla="*/ 13970 h 877102"/>
                <a:gd name="connsiteX31" fmla="*/ 70384 w 470235"/>
                <a:gd name="connsiteY31" fmla="*/ 1313 h 877102"/>
                <a:gd name="connsiteX32" fmla="*/ 105697 w 470235"/>
                <a:gd name="connsiteY32" fmla="*/ 14286 h 877102"/>
                <a:gd name="connsiteX33" fmla="*/ 106357 w 470235"/>
                <a:gd name="connsiteY33" fmla="*/ 14240 h 877102"/>
                <a:gd name="connsiteX34" fmla="*/ 114379 w 470235"/>
                <a:gd name="connsiteY34" fmla="*/ 16937 h 877102"/>
                <a:gd name="connsiteX35" fmla="*/ 156243 w 470235"/>
                <a:gd name="connsiteY35" fmla="*/ 41107 h 877102"/>
                <a:gd name="connsiteX36" fmla="*/ 166174 w 470235"/>
                <a:gd name="connsiteY36" fmla="*/ 54050 h 877102"/>
                <a:gd name="connsiteX37" fmla="*/ 165912 w 470235"/>
                <a:gd name="connsiteY37" fmla="*/ 56043 h 877102"/>
                <a:gd name="connsiteX38" fmla="*/ 168109 w 470235"/>
                <a:gd name="connsiteY38" fmla="*/ 58906 h 877102"/>
                <a:gd name="connsiteX39" fmla="*/ 175424 w 470235"/>
                <a:gd name="connsiteY39" fmla="*/ 86207 h 877102"/>
                <a:gd name="connsiteX40" fmla="*/ 185830 w 470235"/>
                <a:gd name="connsiteY40" fmla="*/ 97051 h 877102"/>
                <a:gd name="connsiteX41" fmla="*/ 194046 w 470235"/>
                <a:gd name="connsiteY41" fmla="*/ 118185 h 877102"/>
                <a:gd name="connsiteX42" fmla="*/ 204082 w 470235"/>
                <a:gd name="connsiteY42" fmla="*/ 176118 h 877102"/>
                <a:gd name="connsiteX43" fmla="*/ 199923 w 470235"/>
                <a:gd name="connsiteY43" fmla="*/ 209239 h 877102"/>
                <a:gd name="connsiteX44" fmla="*/ 192441 w 470235"/>
                <a:gd name="connsiteY44" fmla="*/ 217938 h 877102"/>
                <a:gd name="connsiteX45" fmla="*/ 211829 w 470235"/>
                <a:gd name="connsiteY45" fmla="*/ 558406 h 877102"/>
                <a:gd name="connsiteX46" fmla="*/ 373071 w 470235"/>
                <a:gd name="connsiteY46" fmla="*/ 699550 h 877102"/>
                <a:gd name="connsiteX47" fmla="*/ 393767 w 470235"/>
                <a:gd name="connsiteY47" fmla="*/ 741420 h 877102"/>
                <a:gd name="connsiteX48" fmla="*/ 470235 w 470235"/>
                <a:gd name="connsiteY48" fmla="*/ 877102 h 877102"/>
                <a:gd name="connsiteX0" fmla="*/ 378795 w 393767"/>
                <a:gd name="connsiteY0" fmla="*/ 785662 h 806493"/>
                <a:gd name="connsiteX1" fmla="*/ 292682 w 393767"/>
                <a:gd name="connsiteY1" fmla="*/ 791386 h 806493"/>
                <a:gd name="connsiteX2" fmla="*/ 110228 w 393767"/>
                <a:gd name="connsiteY2" fmla="*/ 631675 h 806493"/>
                <a:gd name="connsiteX3" fmla="*/ 95514 w 393767"/>
                <a:gd name="connsiteY3" fmla="*/ 612421 h 806493"/>
                <a:gd name="connsiteX4" fmla="*/ 91574 w 393767"/>
                <a:gd name="connsiteY4" fmla="*/ 597522 h 806493"/>
                <a:gd name="connsiteX5" fmla="*/ 109738 w 393767"/>
                <a:gd name="connsiteY5" fmla="*/ 227178 h 806493"/>
                <a:gd name="connsiteX6" fmla="*/ 106619 w 393767"/>
                <a:gd name="connsiteY6" fmla="*/ 225403 h 806493"/>
                <a:gd name="connsiteX7" fmla="*/ 91561 w 393767"/>
                <a:gd name="connsiteY7" fmla="*/ 195612 h 806493"/>
                <a:gd name="connsiteX8" fmla="*/ 85260 w 393767"/>
                <a:gd name="connsiteY8" fmla="*/ 159240 h 806493"/>
                <a:gd name="connsiteX9" fmla="*/ 51918 w 393767"/>
                <a:gd name="connsiteY9" fmla="*/ 135746 h 806493"/>
                <a:gd name="connsiteX10" fmla="*/ 20013 w 393767"/>
                <a:gd name="connsiteY10" fmla="*/ 141273 h 806493"/>
                <a:gd name="connsiteX11" fmla="*/ 253 w 393767"/>
                <a:gd name="connsiteY11" fmla="*/ 127349 h 806493"/>
                <a:gd name="connsiteX12" fmla="*/ 14177 w 393767"/>
                <a:gd name="connsiteY12" fmla="*/ 107589 h 806493"/>
                <a:gd name="connsiteX13" fmla="*/ 52375 w 393767"/>
                <a:gd name="connsiteY13" fmla="*/ 100971 h 806493"/>
                <a:gd name="connsiteX14" fmla="*/ 65139 w 393767"/>
                <a:gd name="connsiteY14" fmla="*/ 103841 h 806493"/>
                <a:gd name="connsiteX15" fmla="*/ 66002 w 393767"/>
                <a:gd name="connsiteY15" fmla="*/ 105203 h 806493"/>
                <a:gd name="connsiteX16" fmla="*/ 68826 w 393767"/>
                <a:gd name="connsiteY16" fmla="*/ 105838 h 806493"/>
                <a:gd name="connsiteX17" fmla="*/ 82077 w 393767"/>
                <a:gd name="connsiteY17" fmla="*/ 115176 h 806493"/>
                <a:gd name="connsiteX18" fmla="*/ 64037 w 393767"/>
                <a:gd name="connsiteY18" fmla="*/ 93546 h 806493"/>
                <a:gd name="connsiteX19" fmla="*/ 28693 w 393767"/>
                <a:gd name="connsiteY19" fmla="*/ 90347 h 806493"/>
                <a:gd name="connsiteX20" fmla="*/ 11725 w 393767"/>
                <a:gd name="connsiteY20" fmla="*/ 70001 h 806493"/>
                <a:gd name="connsiteX21" fmla="*/ 32071 w 393767"/>
                <a:gd name="connsiteY21" fmla="*/ 53032 h 806493"/>
                <a:gd name="connsiteX22" fmla="*/ 74385 w 393767"/>
                <a:gd name="connsiteY22" fmla="*/ 56862 h 806493"/>
                <a:gd name="connsiteX23" fmla="*/ 87083 w 393767"/>
                <a:gd name="connsiteY23" fmla="*/ 63521 h 806493"/>
                <a:gd name="connsiteX24" fmla="*/ 87609 w 393767"/>
                <a:gd name="connsiteY24" fmla="*/ 65207 h 806493"/>
                <a:gd name="connsiteX25" fmla="*/ 90419 w 393767"/>
                <a:gd name="connsiteY25" fmla="*/ 66680 h 806493"/>
                <a:gd name="connsiteX26" fmla="*/ 103866 w 393767"/>
                <a:gd name="connsiteY26" fmla="*/ 82803 h 806493"/>
                <a:gd name="connsiteX27" fmla="*/ 105574 w 393767"/>
                <a:gd name="connsiteY27" fmla="*/ 81164 h 806493"/>
                <a:gd name="connsiteX28" fmla="*/ 93585 w 393767"/>
                <a:gd name="connsiteY28" fmla="*/ 55250 h 806493"/>
                <a:gd name="connsiteX29" fmla="*/ 55683 w 393767"/>
                <a:gd name="connsiteY29" fmla="*/ 41327 h 806493"/>
                <a:gd name="connsiteX30" fmla="*/ 43026 w 393767"/>
                <a:gd name="connsiteY30" fmla="*/ 13970 h 806493"/>
                <a:gd name="connsiteX31" fmla="*/ 70384 w 393767"/>
                <a:gd name="connsiteY31" fmla="*/ 1313 h 806493"/>
                <a:gd name="connsiteX32" fmla="*/ 105697 w 393767"/>
                <a:gd name="connsiteY32" fmla="*/ 14286 h 806493"/>
                <a:gd name="connsiteX33" fmla="*/ 106357 w 393767"/>
                <a:gd name="connsiteY33" fmla="*/ 14240 h 806493"/>
                <a:gd name="connsiteX34" fmla="*/ 114379 w 393767"/>
                <a:gd name="connsiteY34" fmla="*/ 16937 h 806493"/>
                <a:gd name="connsiteX35" fmla="*/ 156243 w 393767"/>
                <a:gd name="connsiteY35" fmla="*/ 41107 h 806493"/>
                <a:gd name="connsiteX36" fmla="*/ 166174 w 393767"/>
                <a:gd name="connsiteY36" fmla="*/ 54050 h 806493"/>
                <a:gd name="connsiteX37" fmla="*/ 165912 w 393767"/>
                <a:gd name="connsiteY37" fmla="*/ 56043 h 806493"/>
                <a:gd name="connsiteX38" fmla="*/ 168109 w 393767"/>
                <a:gd name="connsiteY38" fmla="*/ 58906 h 806493"/>
                <a:gd name="connsiteX39" fmla="*/ 175424 w 393767"/>
                <a:gd name="connsiteY39" fmla="*/ 86207 h 806493"/>
                <a:gd name="connsiteX40" fmla="*/ 185830 w 393767"/>
                <a:gd name="connsiteY40" fmla="*/ 97051 h 806493"/>
                <a:gd name="connsiteX41" fmla="*/ 194046 w 393767"/>
                <a:gd name="connsiteY41" fmla="*/ 118185 h 806493"/>
                <a:gd name="connsiteX42" fmla="*/ 204082 w 393767"/>
                <a:gd name="connsiteY42" fmla="*/ 176118 h 806493"/>
                <a:gd name="connsiteX43" fmla="*/ 199923 w 393767"/>
                <a:gd name="connsiteY43" fmla="*/ 209239 h 806493"/>
                <a:gd name="connsiteX44" fmla="*/ 192441 w 393767"/>
                <a:gd name="connsiteY44" fmla="*/ 217938 h 806493"/>
                <a:gd name="connsiteX45" fmla="*/ 211829 w 393767"/>
                <a:gd name="connsiteY45" fmla="*/ 558406 h 806493"/>
                <a:gd name="connsiteX46" fmla="*/ 373071 w 393767"/>
                <a:gd name="connsiteY46" fmla="*/ 699550 h 806493"/>
                <a:gd name="connsiteX47" fmla="*/ 393767 w 393767"/>
                <a:gd name="connsiteY47" fmla="*/ 741420 h 806493"/>
                <a:gd name="connsiteX0" fmla="*/ 378795 w 378795"/>
                <a:gd name="connsiteY0" fmla="*/ 785662 h 806493"/>
                <a:gd name="connsiteX1" fmla="*/ 292682 w 378795"/>
                <a:gd name="connsiteY1" fmla="*/ 791386 h 806493"/>
                <a:gd name="connsiteX2" fmla="*/ 110228 w 378795"/>
                <a:gd name="connsiteY2" fmla="*/ 631675 h 806493"/>
                <a:gd name="connsiteX3" fmla="*/ 95514 w 378795"/>
                <a:gd name="connsiteY3" fmla="*/ 612421 h 806493"/>
                <a:gd name="connsiteX4" fmla="*/ 91574 w 378795"/>
                <a:gd name="connsiteY4" fmla="*/ 597522 h 806493"/>
                <a:gd name="connsiteX5" fmla="*/ 109738 w 378795"/>
                <a:gd name="connsiteY5" fmla="*/ 227178 h 806493"/>
                <a:gd name="connsiteX6" fmla="*/ 106619 w 378795"/>
                <a:gd name="connsiteY6" fmla="*/ 225403 h 806493"/>
                <a:gd name="connsiteX7" fmla="*/ 91561 w 378795"/>
                <a:gd name="connsiteY7" fmla="*/ 195612 h 806493"/>
                <a:gd name="connsiteX8" fmla="*/ 85260 w 378795"/>
                <a:gd name="connsiteY8" fmla="*/ 159240 h 806493"/>
                <a:gd name="connsiteX9" fmla="*/ 51918 w 378795"/>
                <a:gd name="connsiteY9" fmla="*/ 135746 h 806493"/>
                <a:gd name="connsiteX10" fmla="*/ 20013 w 378795"/>
                <a:gd name="connsiteY10" fmla="*/ 141273 h 806493"/>
                <a:gd name="connsiteX11" fmla="*/ 253 w 378795"/>
                <a:gd name="connsiteY11" fmla="*/ 127349 h 806493"/>
                <a:gd name="connsiteX12" fmla="*/ 14177 w 378795"/>
                <a:gd name="connsiteY12" fmla="*/ 107589 h 806493"/>
                <a:gd name="connsiteX13" fmla="*/ 52375 w 378795"/>
                <a:gd name="connsiteY13" fmla="*/ 100971 h 806493"/>
                <a:gd name="connsiteX14" fmla="*/ 65139 w 378795"/>
                <a:gd name="connsiteY14" fmla="*/ 103841 h 806493"/>
                <a:gd name="connsiteX15" fmla="*/ 66002 w 378795"/>
                <a:gd name="connsiteY15" fmla="*/ 105203 h 806493"/>
                <a:gd name="connsiteX16" fmla="*/ 68826 w 378795"/>
                <a:gd name="connsiteY16" fmla="*/ 105838 h 806493"/>
                <a:gd name="connsiteX17" fmla="*/ 82077 w 378795"/>
                <a:gd name="connsiteY17" fmla="*/ 115176 h 806493"/>
                <a:gd name="connsiteX18" fmla="*/ 64037 w 378795"/>
                <a:gd name="connsiteY18" fmla="*/ 93546 h 806493"/>
                <a:gd name="connsiteX19" fmla="*/ 28693 w 378795"/>
                <a:gd name="connsiteY19" fmla="*/ 90347 h 806493"/>
                <a:gd name="connsiteX20" fmla="*/ 11725 w 378795"/>
                <a:gd name="connsiteY20" fmla="*/ 70001 h 806493"/>
                <a:gd name="connsiteX21" fmla="*/ 32071 w 378795"/>
                <a:gd name="connsiteY21" fmla="*/ 53032 h 806493"/>
                <a:gd name="connsiteX22" fmla="*/ 74385 w 378795"/>
                <a:gd name="connsiteY22" fmla="*/ 56862 h 806493"/>
                <a:gd name="connsiteX23" fmla="*/ 87083 w 378795"/>
                <a:gd name="connsiteY23" fmla="*/ 63521 h 806493"/>
                <a:gd name="connsiteX24" fmla="*/ 87609 w 378795"/>
                <a:gd name="connsiteY24" fmla="*/ 65207 h 806493"/>
                <a:gd name="connsiteX25" fmla="*/ 90419 w 378795"/>
                <a:gd name="connsiteY25" fmla="*/ 66680 h 806493"/>
                <a:gd name="connsiteX26" fmla="*/ 103866 w 378795"/>
                <a:gd name="connsiteY26" fmla="*/ 82803 h 806493"/>
                <a:gd name="connsiteX27" fmla="*/ 105574 w 378795"/>
                <a:gd name="connsiteY27" fmla="*/ 81164 h 806493"/>
                <a:gd name="connsiteX28" fmla="*/ 93585 w 378795"/>
                <a:gd name="connsiteY28" fmla="*/ 55250 h 806493"/>
                <a:gd name="connsiteX29" fmla="*/ 55683 w 378795"/>
                <a:gd name="connsiteY29" fmla="*/ 41327 h 806493"/>
                <a:gd name="connsiteX30" fmla="*/ 43026 w 378795"/>
                <a:gd name="connsiteY30" fmla="*/ 13970 h 806493"/>
                <a:gd name="connsiteX31" fmla="*/ 70384 w 378795"/>
                <a:gd name="connsiteY31" fmla="*/ 1313 h 806493"/>
                <a:gd name="connsiteX32" fmla="*/ 105697 w 378795"/>
                <a:gd name="connsiteY32" fmla="*/ 14286 h 806493"/>
                <a:gd name="connsiteX33" fmla="*/ 106357 w 378795"/>
                <a:gd name="connsiteY33" fmla="*/ 14240 h 806493"/>
                <a:gd name="connsiteX34" fmla="*/ 114379 w 378795"/>
                <a:gd name="connsiteY34" fmla="*/ 16937 h 806493"/>
                <a:gd name="connsiteX35" fmla="*/ 156243 w 378795"/>
                <a:gd name="connsiteY35" fmla="*/ 41107 h 806493"/>
                <a:gd name="connsiteX36" fmla="*/ 166174 w 378795"/>
                <a:gd name="connsiteY36" fmla="*/ 54050 h 806493"/>
                <a:gd name="connsiteX37" fmla="*/ 165912 w 378795"/>
                <a:gd name="connsiteY37" fmla="*/ 56043 h 806493"/>
                <a:gd name="connsiteX38" fmla="*/ 168109 w 378795"/>
                <a:gd name="connsiteY38" fmla="*/ 58906 h 806493"/>
                <a:gd name="connsiteX39" fmla="*/ 175424 w 378795"/>
                <a:gd name="connsiteY39" fmla="*/ 86207 h 806493"/>
                <a:gd name="connsiteX40" fmla="*/ 185830 w 378795"/>
                <a:gd name="connsiteY40" fmla="*/ 97051 h 806493"/>
                <a:gd name="connsiteX41" fmla="*/ 194046 w 378795"/>
                <a:gd name="connsiteY41" fmla="*/ 118185 h 806493"/>
                <a:gd name="connsiteX42" fmla="*/ 204082 w 378795"/>
                <a:gd name="connsiteY42" fmla="*/ 176118 h 806493"/>
                <a:gd name="connsiteX43" fmla="*/ 199923 w 378795"/>
                <a:gd name="connsiteY43" fmla="*/ 209239 h 806493"/>
                <a:gd name="connsiteX44" fmla="*/ 192441 w 378795"/>
                <a:gd name="connsiteY44" fmla="*/ 217938 h 806493"/>
                <a:gd name="connsiteX45" fmla="*/ 211829 w 378795"/>
                <a:gd name="connsiteY45" fmla="*/ 558406 h 806493"/>
                <a:gd name="connsiteX46" fmla="*/ 373071 w 378795"/>
                <a:gd name="connsiteY46" fmla="*/ 699550 h 806493"/>
                <a:gd name="connsiteX0" fmla="*/ 292682 w 373071"/>
                <a:gd name="connsiteY0" fmla="*/ 791386 h 791386"/>
                <a:gd name="connsiteX1" fmla="*/ 110228 w 373071"/>
                <a:gd name="connsiteY1" fmla="*/ 631675 h 791386"/>
                <a:gd name="connsiteX2" fmla="*/ 95514 w 373071"/>
                <a:gd name="connsiteY2" fmla="*/ 612421 h 791386"/>
                <a:gd name="connsiteX3" fmla="*/ 91574 w 373071"/>
                <a:gd name="connsiteY3" fmla="*/ 597522 h 791386"/>
                <a:gd name="connsiteX4" fmla="*/ 109738 w 373071"/>
                <a:gd name="connsiteY4" fmla="*/ 227178 h 791386"/>
                <a:gd name="connsiteX5" fmla="*/ 106619 w 373071"/>
                <a:gd name="connsiteY5" fmla="*/ 225403 h 791386"/>
                <a:gd name="connsiteX6" fmla="*/ 91561 w 373071"/>
                <a:gd name="connsiteY6" fmla="*/ 195612 h 791386"/>
                <a:gd name="connsiteX7" fmla="*/ 85260 w 373071"/>
                <a:gd name="connsiteY7" fmla="*/ 159240 h 791386"/>
                <a:gd name="connsiteX8" fmla="*/ 51918 w 373071"/>
                <a:gd name="connsiteY8" fmla="*/ 135746 h 791386"/>
                <a:gd name="connsiteX9" fmla="*/ 20013 w 373071"/>
                <a:gd name="connsiteY9" fmla="*/ 141273 h 791386"/>
                <a:gd name="connsiteX10" fmla="*/ 253 w 373071"/>
                <a:gd name="connsiteY10" fmla="*/ 127349 h 791386"/>
                <a:gd name="connsiteX11" fmla="*/ 14177 w 373071"/>
                <a:gd name="connsiteY11" fmla="*/ 107589 h 791386"/>
                <a:gd name="connsiteX12" fmla="*/ 52375 w 373071"/>
                <a:gd name="connsiteY12" fmla="*/ 100971 h 791386"/>
                <a:gd name="connsiteX13" fmla="*/ 65139 w 373071"/>
                <a:gd name="connsiteY13" fmla="*/ 103841 h 791386"/>
                <a:gd name="connsiteX14" fmla="*/ 66002 w 373071"/>
                <a:gd name="connsiteY14" fmla="*/ 105203 h 791386"/>
                <a:gd name="connsiteX15" fmla="*/ 68826 w 373071"/>
                <a:gd name="connsiteY15" fmla="*/ 105838 h 791386"/>
                <a:gd name="connsiteX16" fmla="*/ 82077 w 373071"/>
                <a:gd name="connsiteY16" fmla="*/ 115176 h 791386"/>
                <a:gd name="connsiteX17" fmla="*/ 64037 w 373071"/>
                <a:gd name="connsiteY17" fmla="*/ 93546 h 791386"/>
                <a:gd name="connsiteX18" fmla="*/ 28693 w 373071"/>
                <a:gd name="connsiteY18" fmla="*/ 90347 h 791386"/>
                <a:gd name="connsiteX19" fmla="*/ 11725 w 373071"/>
                <a:gd name="connsiteY19" fmla="*/ 70001 h 791386"/>
                <a:gd name="connsiteX20" fmla="*/ 32071 w 373071"/>
                <a:gd name="connsiteY20" fmla="*/ 53032 h 791386"/>
                <a:gd name="connsiteX21" fmla="*/ 74385 w 373071"/>
                <a:gd name="connsiteY21" fmla="*/ 56862 h 791386"/>
                <a:gd name="connsiteX22" fmla="*/ 87083 w 373071"/>
                <a:gd name="connsiteY22" fmla="*/ 63521 h 791386"/>
                <a:gd name="connsiteX23" fmla="*/ 87609 w 373071"/>
                <a:gd name="connsiteY23" fmla="*/ 65207 h 791386"/>
                <a:gd name="connsiteX24" fmla="*/ 90419 w 373071"/>
                <a:gd name="connsiteY24" fmla="*/ 66680 h 791386"/>
                <a:gd name="connsiteX25" fmla="*/ 103866 w 373071"/>
                <a:gd name="connsiteY25" fmla="*/ 82803 h 791386"/>
                <a:gd name="connsiteX26" fmla="*/ 105574 w 373071"/>
                <a:gd name="connsiteY26" fmla="*/ 81164 h 791386"/>
                <a:gd name="connsiteX27" fmla="*/ 93585 w 373071"/>
                <a:gd name="connsiteY27" fmla="*/ 55250 h 791386"/>
                <a:gd name="connsiteX28" fmla="*/ 55683 w 373071"/>
                <a:gd name="connsiteY28" fmla="*/ 41327 h 791386"/>
                <a:gd name="connsiteX29" fmla="*/ 43026 w 373071"/>
                <a:gd name="connsiteY29" fmla="*/ 13970 h 791386"/>
                <a:gd name="connsiteX30" fmla="*/ 70384 w 373071"/>
                <a:gd name="connsiteY30" fmla="*/ 1313 h 791386"/>
                <a:gd name="connsiteX31" fmla="*/ 105697 w 373071"/>
                <a:gd name="connsiteY31" fmla="*/ 14286 h 791386"/>
                <a:gd name="connsiteX32" fmla="*/ 106357 w 373071"/>
                <a:gd name="connsiteY32" fmla="*/ 14240 h 791386"/>
                <a:gd name="connsiteX33" fmla="*/ 114379 w 373071"/>
                <a:gd name="connsiteY33" fmla="*/ 16937 h 791386"/>
                <a:gd name="connsiteX34" fmla="*/ 156243 w 373071"/>
                <a:gd name="connsiteY34" fmla="*/ 41107 h 791386"/>
                <a:gd name="connsiteX35" fmla="*/ 166174 w 373071"/>
                <a:gd name="connsiteY35" fmla="*/ 54050 h 791386"/>
                <a:gd name="connsiteX36" fmla="*/ 165912 w 373071"/>
                <a:gd name="connsiteY36" fmla="*/ 56043 h 791386"/>
                <a:gd name="connsiteX37" fmla="*/ 168109 w 373071"/>
                <a:gd name="connsiteY37" fmla="*/ 58906 h 791386"/>
                <a:gd name="connsiteX38" fmla="*/ 175424 w 373071"/>
                <a:gd name="connsiteY38" fmla="*/ 86207 h 791386"/>
                <a:gd name="connsiteX39" fmla="*/ 185830 w 373071"/>
                <a:gd name="connsiteY39" fmla="*/ 97051 h 791386"/>
                <a:gd name="connsiteX40" fmla="*/ 194046 w 373071"/>
                <a:gd name="connsiteY40" fmla="*/ 118185 h 791386"/>
                <a:gd name="connsiteX41" fmla="*/ 204082 w 373071"/>
                <a:gd name="connsiteY41" fmla="*/ 176118 h 791386"/>
                <a:gd name="connsiteX42" fmla="*/ 199923 w 373071"/>
                <a:gd name="connsiteY42" fmla="*/ 209239 h 791386"/>
                <a:gd name="connsiteX43" fmla="*/ 192441 w 373071"/>
                <a:gd name="connsiteY43" fmla="*/ 217938 h 791386"/>
                <a:gd name="connsiteX44" fmla="*/ 211829 w 373071"/>
                <a:gd name="connsiteY44" fmla="*/ 558406 h 791386"/>
                <a:gd name="connsiteX45" fmla="*/ 373071 w 373071"/>
                <a:gd name="connsiteY45" fmla="*/ 699550 h 791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373071" h="791386">
                  <a:moveTo>
                    <a:pt x="292682" y="791386"/>
                  </a:moveTo>
                  <a:lnTo>
                    <a:pt x="110228" y="631675"/>
                  </a:lnTo>
                  <a:cubicBezTo>
                    <a:pt x="103888" y="626125"/>
                    <a:pt x="98973" y="619553"/>
                    <a:pt x="95514" y="612421"/>
                  </a:cubicBezTo>
                  <a:lnTo>
                    <a:pt x="91574" y="597522"/>
                  </a:lnTo>
                  <a:lnTo>
                    <a:pt x="109738" y="227178"/>
                  </a:lnTo>
                  <a:lnTo>
                    <a:pt x="106619" y="225403"/>
                  </a:lnTo>
                  <a:cubicBezTo>
                    <a:pt x="98997" y="217475"/>
                    <a:pt x="93580" y="207264"/>
                    <a:pt x="91561" y="195612"/>
                  </a:cubicBezTo>
                  <a:lnTo>
                    <a:pt x="85260" y="159240"/>
                  </a:lnTo>
                  <a:lnTo>
                    <a:pt x="51918" y="135746"/>
                  </a:lnTo>
                  <a:lnTo>
                    <a:pt x="20013" y="141273"/>
                  </a:lnTo>
                  <a:cubicBezTo>
                    <a:pt x="10712" y="142885"/>
                    <a:pt x="1864" y="136650"/>
                    <a:pt x="253" y="127349"/>
                  </a:cubicBezTo>
                  <a:cubicBezTo>
                    <a:pt x="-1359" y="118047"/>
                    <a:pt x="4876" y="109200"/>
                    <a:pt x="14177" y="107589"/>
                  </a:cubicBezTo>
                  <a:lnTo>
                    <a:pt x="52375" y="100971"/>
                  </a:lnTo>
                  <a:cubicBezTo>
                    <a:pt x="57027" y="100165"/>
                    <a:pt x="61563" y="101321"/>
                    <a:pt x="65139" y="103841"/>
                  </a:cubicBezTo>
                  <a:lnTo>
                    <a:pt x="66002" y="105203"/>
                  </a:lnTo>
                  <a:lnTo>
                    <a:pt x="68826" y="105838"/>
                  </a:lnTo>
                  <a:lnTo>
                    <a:pt x="82077" y="115176"/>
                  </a:lnTo>
                  <a:lnTo>
                    <a:pt x="64037" y="93546"/>
                  </a:lnTo>
                  <a:lnTo>
                    <a:pt x="28693" y="90347"/>
                  </a:lnTo>
                  <a:cubicBezTo>
                    <a:pt x="18389" y="89414"/>
                    <a:pt x="10792" y="80305"/>
                    <a:pt x="11725" y="70001"/>
                  </a:cubicBezTo>
                  <a:cubicBezTo>
                    <a:pt x="12657" y="59697"/>
                    <a:pt x="21767" y="52100"/>
                    <a:pt x="32071" y="53032"/>
                  </a:cubicBezTo>
                  <a:lnTo>
                    <a:pt x="74385" y="56862"/>
                  </a:lnTo>
                  <a:cubicBezTo>
                    <a:pt x="79537" y="57328"/>
                    <a:pt x="84012" y="59839"/>
                    <a:pt x="87083" y="63521"/>
                  </a:cubicBezTo>
                  <a:lnTo>
                    <a:pt x="87609" y="65207"/>
                  </a:lnTo>
                  <a:lnTo>
                    <a:pt x="90419" y="66680"/>
                  </a:lnTo>
                  <a:lnTo>
                    <a:pt x="103866" y="82803"/>
                  </a:lnTo>
                  <a:lnTo>
                    <a:pt x="105574" y="81164"/>
                  </a:lnTo>
                  <a:lnTo>
                    <a:pt x="93585" y="55250"/>
                  </a:lnTo>
                  <a:lnTo>
                    <a:pt x="55683" y="41327"/>
                  </a:lnTo>
                  <a:cubicBezTo>
                    <a:pt x="44634" y="37268"/>
                    <a:pt x="38967" y="25020"/>
                    <a:pt x="43026" y="13970"/>
                  </a:cubicBezTo>
                  <a:cubicBezTo>
                    <a:pt x="47085" y="2920"/>
                    <a:pt x="59334" y="-2746"/>
                    <a:pt x="70384" y="1313"/>
                  </a:cubicBezTo>
                  <a:lnTo>
                    <a:pt x="105697" y="14286"/>
                  </a:lnTo>
                  <a:lnTo>
                    <a:pt x="106357" y="14240"/>
                  </a:lnTo>
                  <a:cubicBezTo>
                    <a:pt x="109104" y="14580"/>
                    <a:pt x="111831" y="15466"/>
                    <a:pt x="114379" y="16937"/>
                  </a:cubicBezTo>
                  <a:lnTo>
                    <a:pt x="156243" y="41107"/>
                  </a:lnTo>
                  <a:cubicBezTo>
                    <a:pt x="161341" y="44051"/>
                    <a:pt x="164763" y="48781"/>
                    <a:pt x="166174" y="54050"/>
                  </a:cubicBezTo>
                  <a:cubicBezTo>
                    <a:pt x="166087" y="54714"/>
                    <a:pt x="165999" y="55379"/>
                    <a:pt x="165912" y="56043"/>
                  </a:cubicBezTo>
                  <a:lnTo>
                    <a:pt x="168109" y="58906"/>
                  </a:lnTo>
                  <a:lnTo>
                    <a:pt x="175424" y="86207"/>
                  </a:lnTo>
                  <a:lnTo>
                    <a:pt x="185830" y="97051"/>
                  </a:lnTo>
                  <a:cubicBezTo>
                    <a:pt x="189844" y="103289"/>
                    <a:pt x="192700" y="110417"/>
                    <a:pt x="194046" y="118185"/>
                  </a:cubicBezTo>
                  <a:lnTo>
                    <a:pt x="204082" y="176118"/>
                  </a:lnTo>
                  <a:cubicBezTo>
                    <a:pt x="206101" y="187770"/>
                    <a:pt x="204434" y="199209"/>
                    <a:pt x="199923" y="209239"/>
                  </a:cubicBezTo>
                  <a:lnTo>
                    <a:pt x="192441" y="217938"/>
                  </a:lnTo>
                  <a:lnTo>
                    <a:pt x="211829" y="558406"/>
                  </a:lnTo>
                  <a:lnTo>
                    <a:pt x="373071" y="699550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0C483AEB-E165-4BDA-99F5-36DF22987C7A}"/>
                </a:ext>
              </a:extLst>
            </p:cNvPr>
            <p:cNvSpPr/>
            <p:nvPr/>
          </p:nvSpPr>
          <p:spPr bwMode="auto">
            <a:xfrm>
              <a:off x="724249" y="3564936"/>
              <a:ext cx="494147" cy="251200"/>
            </a:xfrm>
            <a:custGeom>
              <a:avLst/>
              <a:gdLst>
                <a:gd name="connsiteX0" fmla="*/ 633622 w 1267244"/>
                <a:gd name="connsiteY0" fmla="*/ 0 h 644205"/>
                <a:gd name="connsiteX1" fmla="*/ 1267244 w 1267244"/>
                <a:gd name="connsiteY1" fmla="*/ 291940 h 644205"/>
                <a:gd name="connsiteX2" fmla="*/ 1267244 w 1267244"/>
                <a:gd name="connsiteY2" fmla="*/ 317340 h 644205"/>
                <a:gd name="connsiteX3" fmla="*/ 1267244 w 1267244"/>
                <a:gd name="connsiteY3" fmla="*/ 326865 h 644205"/>
                <a:gd name="connsiteX4" fmla="*/ 1267244 w 1267244"/>
                <a:gd name="connsiteY4" fmla="*/ 352265 h 644205"/>
                <a:gd name="connsiteX5" fmla="*/ 633622 w 1267244"/>
                <a:gd name="connsiteY5" fmla="*/ 644205 h 644205"/>
                <a:gd name="connsiteX6" fmla="*/ 0 w 1267244"/>
                <a:gd name="connsiteY6" fmla="*/ 352265 h 644205"/>
                <a:gd name="connsiteX7" fmla="*/ 0 w 1267244"/>
                <a:gd name="connsiteY7" fmla="*/ 326865 h 644205"/>
                <a:gd name="connsiteX8" fmla="*/ 0 w 1267244"/>
                <a:gd name="connsiteY8" fmla="*/ 317340 h 644205"/>
                <a:gd name="connsiteX9" fmla="*/ 0 w 1267244"/>
                <a:gd name="connsiteY9" fmla="*/ 291940 h 644205"/>
                <a:gd name="connsiteX10" fmla="*/ 633622 w 1267244"/>
                <a:gd name="connsiteY10" fmla="*/ 0 h 644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67244" h="644205">
                  <a:moveTo>
                    <a:pt x="633622" y="0"/>
                  </a:moveTo>
                  <a:cubicBezTo>
                    <a:pt x="983562" y="0"/>
                    <a:pt x="1267244" y="130706"/>
                    <a:pt x="1267244" y="291940"/>
                  </a:cubicBezTo>
                  <a:lnTo>
                    <a:pt x="1267244" y="317340"/>
                  </a:lnTo>
                  <a:lnTo>
                    <a:pt x="1267244" y="326865"/>
                  </a:lnTo>
                  <a:lnTo>
                    <a:pt x="1267244" y="352265"/>
                  </a:lnTo>
                  <a:cubicBezTo>
                    <a:pt x="1267244" y="513499"/>
                    <a:pt x="983562" y="644205"/>
                    <a:pt x="633622" y="644205"/>
                  </a:cubicBezTo>
                  <a:cubicBezTo>
                    <a:pt x="283682" y="644205"/>
                    <a:pt x="0" y="513499"/>
                    <a:pt x="0" y="352265"/>
                  </a:cubicBezTo>
                  <a:lnTo>
                    <a:pt x="0" y="326865"/>
                  </a:lnTo>
                  <a:lnTo>
                    <a:pt x="0" y="317340"/>
                  </a:lnTo>
                  <a:lnTo>
                    <a:pt x="0" y="291940"/>
                  </a:lnTo>
                  <a:cubicBezTo>
                    <a:pt x="0" y="130706"/>
                    <a:pt x="283682" y="0"/>
                    <a:pt x="63362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楕円 381">
              <a:extLst>
                <a:ext uri="{FF2B5EF4-FFF2-40B4-BE49-F238E27FC236}">
                  <a16:creationId xmlns:a16="http://schemas.microsoft.com/office/drawing/2014/main" id="{6555DDF9-BC38-4AD2-BC58-BBB7271A25D5}"/>
                </a:ext>
              </a:extLst>
            </p:cNvPr>
            <p:cNvSpPr/>
            <p:nvPr/>
          </p:nvSpPr>
          <p:spPr bwMode="auto">
            <a:xfrm>
              <a:off x="724249" y="3558623"/>
              <a:ext cx="494147" cy="227677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楕円 382">
              <a:extLst>
                <a:ext uri="{FF2B5EF4-FFF2-40B4-BE49-F238E27FC236}">
                  <a16:creationId xmlns:a16="http://schemas.microsoft.com/office/drawing/2014/main" id="{D0B311F2-BBA5-4DED-82BE-DC4DBD163FE7}"/>
                </a:ext>
              </a:extLst>
            </p:cNvPr>
            <p:cNvSpPr/>
            <p:nvPr/>
          </p:nvSpPr>
          <p:spPr bwMode="auto">
            <a:xfrm>
              <a:off x="735799" y="3569059"/>
              <a:ext cx="471047" cy="204929"/>
            </a:xfrm>
            <a:prstGeom prst="ellipse">
              <a:avLst/>
            </a:prstGeom>
            <a:gradFill flip="none" rotWithShape="1">
              <a:gsLst>
                <a:gs pos="0">
                  <a:srgbClr val="FF9933"/>
                </a:gs>
                <a:gs pos="50000">
                  <a:srgbClr val="C00000"/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B39439C8-7148-4995-ABB7-9E0DD80CA506}"/>
                </a:ext>
              </a:extLst>
            </p:cNvPr>
            <p:cNvSpPr/>
            <p:nvPr/>
          </p:nvSpPr>
          <p:spPr bwMode="auto">
            <a:xfrm>
              <a:off x="735799" y="3568100"/>
              <a:ext cx="471047" cy="107417"/>
            </a:xfrm>
            <a:custGeom>
              <a:avLst/>
              <a:gdLst>
                <a:gd name="connsiteX0" fmla="*/ 604002 w 1208004"/>
                <a:gd name="connsiteY0" fmla="*/ 0 h 275471"/>
                <a:gd name="connsiteX1" fmla="*/ 1208004 w 1208004"/>
                <a:gd name="connsiteY1" fmla="*/ 262771 h 275471"/>
                <a:gd name="connsiteX2" fmla="*/ 1205061 w 1208004"/>
                <a:gd name="connsiteY2" fmla="*/ 275471 h 275471"/>
                <a:gd name="connsiteX3" fmla="*/ 1195733 w 1208004"/>
                <a:gd name="connsiteY3" fmla="*/ 235214 h 275471"/>
                <a:gd name="connsiteX4" fmla="*/ 604002 w 1208004"/>
                <a:gd name="connsiteY4" fmla="*/ 25400 h 275471"/>
                <a:gd name="connsiteX5" fmla="*/ 12271 w 1208004"/>
                <a:gd name="connsiteY5" fmla="*/ 235214 h 275471"/>
                <a:gd name="connsiteX6" fmla="*/ 2943 w 1208004"/>
                <a:gd name="connsiteY6" fmla="*/ 275471 h 275471"/>
                <a:gd name="connsiteX7" fmla="*/ 0 w 1208004"/>
                <a:gd name="connsiteY7" fmla="*/ 262771 h 275471"/>
                <a:gd name="connsiteX8" fmla="*/ 604002 w 1208004"/>
                <a:gd name="connsiteY8" fmla="*/ 0 h 275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8004" h="275471">
                  <a:moveTo>
                    <a:pt x="604002" y="0"/>
                  </a:moveTo>
                  <a:cubicBezTo>
                    <a:pt x="937583" y="0"/>
                    <a:pt x="1208004" y="117647"/>
                    <a:pt x="1208004" y="262771"/>
                  </a:cubicBezTo>
                  <a:lnTo>
                    <a:pt x="1205061" y="275471"/>
                  </a:lnTo>
                  <a:lnTo>
                    <a:pt x="1195733" y="235214"/>
                  </a:lnTo>
                  <a:cubicBezTo>
                    <a:pt x="1139412" y="115474"/>
                    <a:pt x="895886" y="25400"/>
                    <a:pt x="604002" y="25400"/>
                  </a:cubicBezTo>
                  <a:cubicBezTo>
                    <a:pt x="312119" y="25400"/>
                    <a:pt x="68592" y="115474"/>
                    <a:pt x="12271" y="235214"/>
                  </a:cubicBezTo>
                  <a:lnTo>
                    <a:pt x="2943" y="275471"/>
                  </a:lnTo>
                  <a:lnTo>
                    <a:pt x="0" y="262771"/>
                  </a:lnTo>
                  <a:cubicBezTo>
                    <a:pt x="0" y="117647"/>
                    <a:pt x="270421" y="0"/>
                    <a:pt x="604002" y="0"/>
                  </a:cubicBezTo>
                  <a:close/>
                </a:path>
              </a:pathLst>
            </a:custGeom>
            <a:gradFill>
              <a:gsLst>
                <a:gs pos="0">
                  <a:srgbClr val="CC6600"/>
                </a:gs>
                <a:gs pos="50000">
                  <a:srgbClr val="FF9933"/>
                </a:gs>
                <a:gs pos="100000">
                  <a:srgbClr val="CC6600"/>
                </a:gs>
              </a:gsLst>
              <a:lin ang="10800000" scaled="1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3EFE3873-9D8A-4845-AEE4-152C9A888911}"/>
                </a:ext>
              </a:extLst>
            </p:cNvPr>
            <p:cNvSpPr/>
            <p:nvPr/>
          </p:nvSpPr>
          <p:spPr bwMode="auto">
            <a:xfrm rot="10800000">
              <a:off x="812838" y="3333898"/>
              <a:ext cx="137394" cy="366974"/>
            </a:xfrm>
            <a:custGeom>
              <a:avLst/>
              <a:gdLst>
                <a:gd name="connsiteX0" fmla="*/ 305803 w 352348"/>
                <a:gd name="connsiteY0" fmla="*/ 941108 h 941108"/>
                <a:gd name="connsiteX1" fmla="*/ 46545 w 352348"/>
                <a:gd name="connsiteY1" fmla="*/ 941108 h 941108"/>
                <a:gd name="connsiteX2" fmla="*/ 108388 w 352348"/>
                <a:gd name="connsiteY2" fmla="*/ 834483 h 941108"/>
                <a:gd name="connsiteX3" fmla="*/ 78044 w 352348"/>
                <a:gd name="connsiteY3" fmla="*/ 737585 h 941108"/>
                <a:gd name="connsiteX4" fmla="*/ 0 w 352348"/>
                <a:gd name="connsiteY4" fmla="*/ 619844 h 941108"/>
                <a:gd name="connsiteX5" fmla="*/ 0 w 352348"/>
                <a:gd name="connsiteY5" fmla="*/ 127783 h 941108"/>
                <a:gd name="connsiteX6" fmla="*/ 127783 w 352348"/>
                <a:gd name="connsiteY6" fmla="*/ 0 h 941108"/>
                <a:gd name="connsiteX7" fmla="*/ 224565 w 352348"/>
                <a:gd name="connsiteY7" fmla="*/ 0 h 941108"/>
                <a:gd name="connsiteX8" fmla="*/ 352348 w 352348"/>
                <a:gd name="connsiteY8" fmla="*/ 127783 h 941108"/>
                <a:gd name="connsiteX9" fmla="*/ 352348 w 352348"/>
                <a:gd name="connsiteY9" fmla="*/ 619844 h 941108"/>
                <a:gd name="connsiteX10" fmla="*/ 274304 w 352348"/>
                <a:gd name="connsiteY10" fmla="*/ 737585 h 941108"/>
                <a:gd name="connsiteX11" fmla="*/ 243961 w 352348"/>
                <a:gd name="connsiteY11" fmla="*/ 834483 h 941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52348" h="941108">
                  <a:moveTo>
                    <a:pt x="305803" y="941108"/>
                  </a:moveTo>
                  <a:lnTo>
                    <a:pt x="46545" y="941108"/>
                  </a:lnTo>
                  <a:lnTo>
                    <a:pt x="108388" y="834483"/>
                  </a:lnTo>
                  <a:lnTo>
                    <a:pt x="78044" y="737585"/>
                  </a:lnTo>
                  <a:cubicBezTo>
                    <a:pt x="32180" y="718187"/>
                    <a:pt x="0" y="672773"/>
                    <a:pt x="0" y="619844"/>
                  </a:cubicBezTo>
                  <a:lnTo>
                    <a:pt x="0" y="127783"/>
                  </a:lnTo>
                  <a:cubicBezTo>
                    <a:pt x="0" y="57210"/>
                    <a:pt x="57210" y="0"/>
                    <a:pt x="127783" y="0"/>
                  </a:cubicBezTo>
                  <a:lnTo>
                    <a:pt x="224565" y="0"/>
                  </a:lnTo>
                  <a:cubicBezTo>
                    <a:pt x="295138" y="0"/>
                    <a:pt x="352348" y="57210"/>
                    <a:pt x="352348" y="127783"/>
                  </a:cubicBezTo>
                  <a:lnTo>
                    <a:pt x="352348" y="619844"/>
                  </a:lnTo>
                  <a:cubicBezTo>
                    <a:pt x="352348" y="672773"/>
                    <a:pt x="320168" y="718187"/>
                    <a:pt x="274304" y="737585"/>
                  </a:cubicBezTo>
                  <a:lnTo>
                    <a:pt x="243961" y="83448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>
                    <a:lumMod val="90000"/>
                  </a:schemeClr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889C7D03-FEEC-433F-87D6-87293AB78BD2}"/>
                </a:ext>
              </a:extLst>
            </p:cNvPr>
            <p:cNvGrpSpPr/>
            <p:nvPr/>
          </p:nvGrpSpPr>
          <p:grpSpPr>
            <a:xfrm>
              <a:off x="990257" y="3587283"/>
              <a:ext cx="146763" cy="113589"/>
              <a:chOff x="4036336" y="4008417"/>
              <a:chExt cx="510440" cy="395063"/>
            </a:xfrm>
          </p:grpSpPr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802C136F-52BA-42A0-8D57-081F12BB4F1C}"/>
                  </a:ext>
                </a:extLst>
              </p:cNvPr>
              <p:cNvSpPr/>
              <p:nvPr/>
            </p:nvSpPr>
            <p:spPr bwMode="auto">
              <a:xfrm>
                <a:off x="4036894" y="4082003"/>
                <a:ext cx="509326" cy="321477"/>
              </a:xfrm>
              <a:custGeom>
                <a:avLst/>
                <a:gdLst>
                  <a:gd name="connsiteX0" fmla="*/ 0 w 509326"/>
                  <a:gd name="connsiteY0" fmla="*/ 0 h 321477"/>
                  <a:gd name="connsiteX1" fmla="*/ 509326 w 509326"/>
                  <a:gd name="connsiteY1" fmla="*/ 0 h 321477"/>
                  <a:gd name="connsiteX2" fmla="*/ 376647 w 509326"/>
                  <a:gd name="connsiteY2" fmla="*/ 243523 h 321477"/>
                  <a:gd name="connsiteX3" fmla="*/ 377944 w 509326"/>
                  <a:gd name="connsiteY3" fmla="*/ 247384 h 321477"/>
                  <a:gd name="connsiteX4" fmla="*/ 254662 w 509326"/>
                  <a:gd name="connsiteY4" fmla="*/ 321477 h 321477"/>
                  <a:gd name="connsiteX5" fmla="*/ 131380 w 509326"/>
                  <a:gd name="connsiteY5" fmla="*/ 247384 h 321477"/>
                  <a:gd name="connsiteX6" fmla="*/ 132678 w 509326"/>
                  <a:gd name="connsiteY6" fmla="*/ 243521 h 321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9326" h="321477">
                    <a:moveTo>
                      <a:pt x="0" y="0"/>
                    </a:moveTo>
                    <a:lnTo>
                      <a:pt x="509326" y="0"/>
                    </a:lnTo>
                    <a:lnTo>
                      <a:pt x="376647" y="243523"/>
                    </a:lnTo>
                    <a:lnTo>
                      <a:pt x="377944" y="247384"/>
                    </a:lnTo>
                    <a:cubicBezTo>
                      <a:pt x="377944" y="288304"/>
                      <a:pt x="322749" y="321477"/>
                      <a:pt x="254662" y="321477"/>
                    </a:cubicBezTo>
                    <a:cubicBezTo>
                      <a:pt x="186575" y="321477"/>
                      <a:pt x="131380" y="288304"/>
                      <a:pt x="131380" y="247384"/>
                    </a:cubicBezTo>
                    <a:lnTo>
                      <a:pt x="132678" y="243521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07F1BDE7-2CC0-40C7-9BCC-065C44922203}"/>
                  </a:ext>
                </a:extLst>
              </p:cNvPr>
              <p:cNvSpPr/>
              <p:nvPr/>
            </p:nvSpPr>
            <p:spPr bwMode="auto">
              <a:xfrm>
                <a:off x="4036336" y="4008417"/>
                <a:ext cx="510440" cy="14717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>
                      <a:lumMod val="90000"/>
                    </a:schemeClr>
                  </a:gs>
                  <a:gs pos="100000">
                    <a:schemeClr val="accent5">
                      <a:lumMod val="50000"/>
                    </a:schemeClr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042AD1F0-E390-4A84-B1FB-1909EFCC0A4B}"/>
                  </a:ext>
                </a:extLst>
              </p:cNvPr>
              <p:cNvSpPr/>
              <p:nvPr/>
            </p:nvSpPr>
            <p:spPr bwMode="auto">
              <a:xfrm>
                <a:off x="4092428" y="4096522"/>
                <a:ext cx="398256" cy="59066"/>
              </a:xfrm>
              <a:custGeom>
                <a:avLst/>
                <a:gdLst>
                  <a:gd name="connsiteX0" fmla="*/ 199128 w 398256"/>
                  <a:gd name="connsiteY0" fmla="*/ 0 h 59066"/>
                  <a:gd name="connsiteX1" fmla="*/ 379596 w 398256"/>
                  <a:gd name="connsiteY1" fmla="*/ 21553 h 59066"/>
                  <a:gd name="connsiteX2" fmla="*/ 398256 w 398256"/>
                  <a:gd name="connsiteY2" fmla="*/ 29533 h 59066"/>
                  <a:gd name="connsiteX3" fmla="*/ 379596 w 398256"/>
                  <a:gd name="connsiteY3" fmla="*/ 37513 h 59066"/>
                  <a:gd name="connsiteX4" fmla="*/ 199128 w 398256"/>
                  <a:gd name="connsiteY4" fmla="*/ 59066 h 59066"/>
                  <a:gd name="connsiteX5" fmla="*/ 18660 w 398256"/>
                  <a:gd name="connsiteY5" fmla="*/ 37513 h 59066"/>
                  <a:gd name="connsiteX6" fmla="*/ 0 w 398256"/>
                  <a:gd name="connsiteY6" fmla="*/ 29533 h 59066"/>
                  <a:gd name="connsiteX7" fmla="*/ 18660 w 398256"/>
                  <a:gd name="connsiteY7" fmla="*/ 21553 h 59066"/>
                  <a:gd name="connsiteX8" fmla="*/ 199128 w 398256"/>
                  <a:gd name="connsiteY8" fmla="*/ 0 h 59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98256" h="59066">
                    <a:moveTo>
                      <a:pt x="199128" y="0"/>
                    </a:moveTo>
                    <a:cubicBezTo>
                      <a:pt x="269605" y="0"/>
                      <a:pt x="333410" y="8237"/>
                      <a:pt x="379596" y="21553"/>
                    </a:cubicBezTo>
                    <a:lnTo>
                      <a:pt x="398256" y="29533"/>
                    </a:lnTo>
                    <a:lnTo>
                      <a:pt x="379596" y="37513"/>
                    </a:lnTo>
                    <a:cubicBezTo>
                      <a:pt x="333410" y="50830"/>
                      <a:pt x="269605" y="59066"/>
                      <a:pt x="199128" y="59066"/>
                    </a:cubicBezTo>
                    <a:cubicBezTo>
                      <a:pt x="128651" y="59066"/>
                      <a:pt x="64846" y="50830"/>
                      <a:pt x="18660" y="37513"/>
                    </a:cubicBezTo>
                    <a:lnTo>
                      <a:pt x="0" y="29533"/>
                    </a:lnTo>
                    <a:lnTo>
                      <a:pt x="18660" y="21553"/>
                    </a:lnTo>
                    <a:cubicBezTo>
                      <a:pt x="64846" y="8237"/>
                      <a:pt x="128651" y="0"/>
                      <a:pt x="199128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B67B2650-D216-414D-A665-2E6FD47F63D4}"/>
                </a:ext>
              </a:extLst>
            </p:cNvPr>
            <p:cNvGrpSpPr/>
            <p:nvPr/>
          </p:nvGrpSpPr>
          <p:grpSpPr>
            <a:xfrm>
              <a:off x="662423" y="3416873"/>
              <a:ext cx="666738" cy="497725"/>
              <a:chOff x="662423" y="3416873"/>
              <a:chExt cx="666738" cy="497725"/>
            </a:xfrm>
          </p:grpSpPr>
          <p:grpSp>
            <p:nvGrpSpPr>
              <p:cNvPr id="389" name="グループ化 388">
                <a:extLst>
                  <a:ext uri="{FF2B5EF4-FFF2-40B4-BE49-F238E27FC236}">
                    <a16:creationId xmlns:a16="http://schemas.microsoft.com/office/drawing/2014/main" id="{FF0E1F6C-DC54-4040-9322-AE2A6B8F070B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396" name="フリーフォーム: 図形 395">
                  <a:extLst>
                    <a:ext uri="{FF2B5EF4-FFF2-40B4-BE49-F238E27FC236}">
                      <a16:creationId xmlns:a16="http://schemas.microsoft.com/office/drawing/2014/main" id="{1460F216-71FA-43EB-8F17-638E954060E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FD2E4FAE-8793-4E61-953D-D39C1A630C5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0" name="グループ化 389">
                <a:extLst>
                  <a:ext uri="{FF2B5EF4-FFF2-40B4-BE49-F238E27FC236}">
                    <a16:creationId xmlns:a16="http://schemas.microsoft.com/office/drawing/2014/main" id="{9F941E26-D685-43FA-8B4E-DED13798D80D}"/>
                  </a:ext>
                </a:extLst>
              </p:cNvPr>
              <p:cNvGrpSpPr/>
              <p:nvPr/>
            </p:nvGrpSpPr>
            <p:grpSpPr>
              <a:xfrm>
                <a:off x="1141656" y="3457974"/>
                <a:ext cx="187505" cy="262777"/>
                <a:chOff x="1261084" y="3050582"/>
                <a:chExt cx="277619" cy="389067"/>
              </a:xfrm>
            </p:grpSpPr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D0635B1D-A969-4524-9B13-C68F80C7F28D}"/>
                    </a:ext>
                  </a:extLst>
                </p:cNvPr>
                <p:cNvSpPr/>
                <p:nvPr/>
              </p:nvSpPr>
              <p:spPr bwMode="auto">
                <a:xfrm>
                  <a:off x="1261084" y="305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B3E83309-DD0F-435E-91E3-6B659493A202}"/>
                    </a:ext>
                  </a:extLst>
                </p:cNvPr>
                <p:cNvSpPr/>
                <p:nvPr/>
              </p:nvSpPr>
              <p:spPr bwMode="auto">
                <a:xfrm>
                  <a:off x="1398245" y="3050582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FBE78C21-F401-4D9F-98C2-54DE65653B59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E2D070A8-5ABB-4B1B-8638-761838C579B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36682D2A-C36B-4B53-8F15-F4A0FEEA109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88" name="楕円 387">
              <a:extLst>
                <a:ext uri="{FF2B5EF4-FFF2-40B4-BE49-F238E27FC236}">
                  <a16:creationId xmlns:a16="http://schemas.microsoft.com/office/drawing/2014/main" id="{E0BA6F52-BD38-4358-B496-F3884774BF43}"/>
                </a:ext>
              </a:extLst>
            </p:cNvPr>
            <p:cNvSpPr/>
            <p:nvPr/>
          </p:nvSpPr>
          <p:spPr bwMode="auto">
            <a:xfrm>
              <a:off x="1511760" y="3423146"/>
              <a:ext cx="124456" cy="63149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3" name="グループ化 442">
            <a:extLst>
              <a:ext uri="{FF2B5EF4-FFF2-40B4-BE49-F238E27FC236}">
                <a16:creationId xmlns:a16="http://schemas.microsoft.com/office/drawing/2014/main" id="{01FEDFB0-465D-4636-8E9C-B626D93D36B7}"/>
              </a:ext>
            </a:extLst>
          </p:cNvPr>
          <p:cNvGrpSpPr/>
          <p:nvPr/>
        </p:nvGrpSpPr>
        <p:grpSpPr>
          <a:xfrm>
            <a:off x="362490" y="4723820"/>
            <a:ext cx="1780787" cy="1482422"/>
            <a:chOff x="362490" y="4723820"/>
            <a:chExt cx="1780787" cy="1482422"/>
          </a:xfrm>
        </p:grpSpPr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9AAB504B-8542-470B-B361-28F3BAA4C0B3}"/>
                </a:ext>
              </a:extLst>
            </p:cNvPr>
            <p:cNvGrpSpPr/>
            <p:nvPr/>
          </p:nvGrpSpPr>
          <p:grpSpPr>
            <a:xfrm>
              <a:off x="362490" y="4915323"/>
              <a:ext cx="1730260" cy="1290919"/>
              <a:chOff x="2207687" y="2636675"/>
              <a:chExt cx="3239126" cy="1704187"/>
            </a:xfrm>
          </p:grpSpPr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CB6E0B98-7EE4-4D8B-8923-326237083EA2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フリーフォーム: 図形 481">
                <a:extLst>
                  <a:ext uri="{FF2B5EF4-FFF2-40B4-BE49-F238E27FC236}">
                    <a16:creationId xmlns:a16="http://schemas.microsoft.com/office/drawing/2014/main" id="{A2A0F907-B44C-451F-8083-FAB835B37FC4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1E9F1273-B6A8-4EBC-9419-F9DB0D392A15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272F7C8D-BC8E-428C-B541-D8EDF0C9C691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499" name="楕円 2">
                  <a:extLst>
                    <a:ext uri="{FF2B5EF4-FFF2-40B4-BE49-F238E27FC236}">
                      <a16:creationId xmlns:a16="http://schemas.microsoft.com/office/drawing/2014/main" id="{D9A049D8-AE57-4B9D-B89A-171AC8406CCB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0" name="楕円 2">
                  <a:extLst>
                    <a:ext uri="{FF2B5EF4-FFF2-40B4-BE49-F238E27FC236}">
                      <a16:creationId xmlns:a16="http://schemas.microsoft.com/office/drawing/2014/main" id="{3ACDCB89-70ED-4E42-95A8-E9C92DB31450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1" name="楕円 2">
                  <a:extLst>
                    <a:ext uri="{FF2B5EF4-FFF2-40B4-BE49-F238E27FC236}">
                      <a16:creationId xmlns:a16="http://schemas.microsoft.com/office/drawing/2014/main" id="{9F0445B2-D264-4BBB-9440-D9E5580C30F2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2" name="楕円 2">
                  <a:extLst>
                    <a:ext uri="{FF2B5EF4-FFF2-40B4-BE49-F238E27FC236}">
                      <a16:creationId xmlns:a16="http://schemas.microsoft.com/office/drawing/2014/main" id="{D5457688-8324-4818-B0A5-90DC20B8C492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3" name="楕円 2">
                  <a:extLst>
                    <a:ext uri="{FF2B5EF4-FFF2-40B4-BE49-F238E27FC236}">
                      <a16:creationId xmlns:a16="http://schemas.microsoft.com/office/drawing/2014/main" id="{373DAAFA-6FA6-4EC2-88F0-B29C488FAE70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楕円 2">
                  <a:extLst>
                    <a:ext uri="{FF2B5EF4-FFF2-40B4-BE49-F238E27FC236}">
                      <a16:creationId xmlns:a16="http://schemas.microsoft.com/office/drawing/2014/main" id="{B01788B6-C53A-4DE0-AA5C-CBE710EE639E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楕円 2">
                  <a:extLst>
                    <a:ext uri="{FF2B5EF4-FFF2-40B4-BE49-F238E27FC236}">
                      <a16:creationId xmlns:a16="http://schemas.microsoft.com/office/drawing/2014/main" id="{93A8DD82-78A2-40E0-B762-C57631D6BCD7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楕円 2">
                  <a:extLst>
                    <a:ext uri="{FF2B5EF4-FFF2-40B4-BE49-F238E27FC236}">
                      <a16:creationId xmlns:a16="http://schemas.microsoft.com/office/drawing/2014/main" id="{410815EF-6657-4124-A6BF-33DC1443DF09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楕円 2">
                  <a:extLst>
                    <a:ext uri="{FF2B5EF4-FFF2-40B4-BE49-F238E27FC236}">
                      <a16:creationId xmlns:a16="http://schemas.microsoft.com/office/drawing/2014/main" id="{C42F0BE4-1F05-4B0F-ADB6-1131CC47F417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楕円 2">
                  <a:extLst>
                    <a:ext uri="{FF2B5EF4-FFF2-40B4-BE49-F238E27FC236}">
                      <a16:creationId xmlns:a16="http://schemas.microsoft.com/office/drawing/2014/main" id="{FD2A0ACB-AF8B-42F4-8CC6-8958624E533A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楕円 2">
                  <a:extLst>
                    <a:ext uri="{FF2B5EF4-FFF2-40B4-BE49-F238E27FC236}">
                      <a16:creationId xmlns:a16="http://schemas.microsoft.com/office/drawing/2014/main" id="{FA602022-F8B3-49BA-B0BA-8DDC33188E3D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楕円 2">
                  <a:extLst>
                    <a:ext uri="{FF2B5EF4-FFF2-40B4-BE49-F238E27FC236}">
                      <a16:creationId xmlns:a16="http://schemas.microsoft.com/office/drawing/2014/main" id="{3ABFB3C7-CCBF-4F9A-9C54-EF588EE149BD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楕円 2">
                  <a:extLst>
                    <a:ext uri="{FF2B5EF4-FFF2-40B4-BE49-F238E27FC236}">
                      <a16:creationId xmlns:a16="http://schemas.microsoft.com/office/drawing/2014/main" id="{3DFE032D-21B5-4AC4-88BC-5D0CAAA88CDB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5" name="楕円 484">
                <a:extLst>
                  <a:ext uri="{FF2B5EF4-FFF2-40B4-BE49-F238E27FC236}">
                    <a16:creationId xmlns:a16="http://schemas.microsoft.com/office/drawing/2014/main" id="{B624A28C-0372-4664-AA20-F0F7A5E36A89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95C41264-12E4-4442-B320-89A49EFBB7C1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487" name="楕円 2">
                  <a:extLst>
                    <a:ext uri="{FF2B5EF4-FFF2-40B4-BE49-F238E27FC236}">
                      <a16:creationId xmlns:a16="http://schemas.microsoft.com/office/drawing/2014/main" id="{A1069549-E78E-4504-A9DF-F31A8A31B72A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楕円 2">
                  <a:extLst>
                    <a:ext uri="{FF2B5EF4-FFF2-40B4-BE49-F238E27FC236}">
                      <a16:creationId xmlns:a16="http://schemas.microsoft.com/office/drawing/2014/main" id="{7E0E558E-F7CB-47CD-A198-5A4BB3DAE7C4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楕円 2">
                  <a:extLst>
                    <a:ext uri="{FF2B5EF4-FFF2-40B4-BE49-F238E27FC236}">
                      <a16:creationId xmlns:a16="http://schemas.microsoft.com/office/drawing/2014/main" id="{214EF38D-CB62-447A-A704-CA637A9A7034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楕円 2">
                  <a:extLst>
                    <a:ext uri="{FF2B5EF4-FFF2-40B4-BE49-F238E27FC236}">
                      <a16:creationId xmlns:a16="http://schemas.microsoft.com/office/drawing/2014/main" id="{5C0936D4-A648-4440-AA04-B55466CD5B2A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楕円 2">
                  <a:extLst>
                    <a:ext uri="{FF2B5EF4-FFF2-40B4-BE49-F238E27FC236}">
                      <a16:creationId xmlns:a16="http://schemas.microsoft.com/office/drawing/2014/main" id="{3B27180C-6E68-4DC7-8B8A-4000D9969B98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2" name="楕円 2">
                  <a:extLst>
                    <a:ext uri="{FF2B5EF4-FFF2-40B4-BE49-F238E27FC236}">
                      <a16:creationId xmlns:a16="http://schemas.microsoft.com/office/drawing/2014/main" id="{18FAF80F-3445-4C16-BFA0-5C37A2EF6522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3" name="楕円 2">
                  <a:extLst>
                    <a:ext uri="{FF2B5EF4-FFF2-40B4-BE49-F238E27FC236}">
                      <a16:creationId xmlns:a16="http://schemas.microsoft.com/office/drawing/2014/main" id="{0A3B065A-FAAF-4B48-A384-FED8B671F133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楕円 2">
                  <a:extLst>
                    <a:ext uri="{FF2B5EF4-FFF2-40B4-BE49-F238E27FC236}">
                      <a16:creationId xmlns:a16="http://schemas.microsoft.com/office/drawing/2014/main" id="{D1C819BE-01E7-43B1-9B86-45EE41E75951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楕円 2">
                  <a:extLst>
                    <a:ext uri="{FF2B5EF4-FFF2-40B4-BE49-F238E27FC236}">
                      <a16:creationId xmlns:a16="http://schemas.microsoft.com/office/drawing/2014/main" id="{1516233D-D81C-48D2-BDCC-2FC939EFC8A9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楕円 2">
                  <a:extLst>
                    <a:ext uri="{FF2B5EF4-FFF2-40B4-BE49-F238E27FC236}">
                      <a16:creationId xmlns:a16="http://schemas.microsoft.com/office/drawing/2014/main" id="{B66741F3-42F2-4751-89E4-A260E9B50006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楕円 2">
                  <a:extLst>
                    <a:ext uri="{FF2B5EF4-FFF2-40B4-BE49-F238E27FC236}">
                      <a16:creationId xmlns:a16="http://schemas.microsoft.com/office/drawing/2014/main" id="{4F59C1B6-95B7-436C-96EB-6632555EFA8E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楕円 2">
                  <a:extLst>
                    <a:ext uri="{FF2B5EF4-FFF2-40B4-BE49-F238E27FC236}">
                      <a16:creationId xmlns:a16="http://schemas.microsoft.com/office/drawing/2014/main" id="{B65A76DC-6911-494B-89AE-7FA33AC31570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45" name="グループ化 444">
              <a:extLst>
                <a:ext uri="{FF2B5EF4-FFF2-40B4-BE49-F238E27FC236}">
                  <a16:creationId xmlns:a16="http://schemas.microsoft.com/office/drawing/2014/main" id="{51D93878-8DB4-42A5-AF7F-75BC84E7D1DE}"/>
                </a:ext>
              </a:extLst>
            </p:cNvPr>
            <p:cNvGrpSpPr/>
            <p:nvPr/>
          </p:nvGrpSpPr>
          <p:grpSpPr>
            <a:xfrm>
              <a:off x="937790" y="5386977"/>
              <a:ext cx="528383" cy="306879"/>
              <a:chOff x="2810276" y="3408832"/>
              <a:chExt cx="528383" cy="306879"/>
            </a:xfrm>
          </p:grpSpPr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ECCF7F43-AFDA-43FB-8442-7C02B4C38FAF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フリーフォーム: 図形 476">
                <a:extLst>
                  <a:ext uri="{FF2B5EF4-FFF2-40B4-BE49-F238E27FC236}">
                    <a16:creationId xmlns:a16="http://schemas.microsoft.com/office/drawing/2014/main" id="{12B24D35-6E7D-4F03-B22D-E73CBBB6365F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8" name="グループ化 477">
                <a:extLst>
                  <a:ext uri="{FF2B5EF4-FFF2-40B4-BE49-F238E27FC236}">
                    <a16:creationId xmlns:a16="http://schemas.microsoft.com/office/drawing/2014/main" id="{150D0262-CA3C-4D0A-BB7C-2E772205A683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479" name="月 478">
                  <a:extLst>
                    <a:ext uri="{FF2B5EF4-FFF2-40B4-BE49-F238E27FC236}">
                      <a16:creationId xmlns:a16="http://schemas.microsoft.com/office/drawing/2014/main" id="{DCDF7AE6-50C5-42CF-BBCC-2BE942FB2A98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月 479">
                  <a:extLst>
                    <a:ext uri="{FF2B5EF4-FFF2-40B4-BE49-F238E27FC236}">
                      <a16:creationId xmlns:a16="http://schemas.microsoft.com/office/drawing/2014/main" id="{8D58C090-AD6C-4B13-A7F1-7DABAECB2A53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50B62167-F59D-4987-A616-15A470B237CE}"/>
                </a:ext>
              </a:extLst>
            </p:cNvPr>
            <p:cNvGrpSpPr/>
            <p:nvPr/>
          </p:nvGrpSpPr>
          <p:grpSpPr>
            <a:xfrm>
              <a:off x="857500" y="4723820"/>
              <a:ext cx="688963" cy="733855"/>
              <a:chOff x="-459400" y="4574314"/>
              <a:chExt cx="822595" cy="876194"/>
            </a:xfrm>
          </p:grpSpPr>
          <p:sp>
            <p:nvSpPr>
              <p:cNvPr id="465" name="フリーフォーム 1165">
                <a:extLst>
                  <a:ext uri="{FF2B5EF4-FFF2-40B4-BE49-F238E27FC236}">
                    <a16:creationId xmlns:a16="http://schemas.microsoft.com/office/drawing/2014/main" id="{07D0D612-777E-4ABF-9967-B5582D1841CB}"/>
                  </a:ext>
                </a:extLst>
              </p:cNvPr>
              <p:cNvSpPr/>
              <p:nvPr/>
            </p:nvSpPr>
            <p:spPr>
              <a:xfrm rot="10800000" flipH="1">
                <a:off x="-459400" y="4668906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66" name="グループ化 465">
                <a:extLst>
                  <a:ext uri="{FF2B5EF4-FFF2-40B4-BE49-F238E27FC236}">
                    <a16:creationId xmlns:a16="http://schemas.microsoft.com/office/drawing/2014/main" id="{1D5FB2E2-FC28-4EE8-81CE-D79C28EE0E30}"/>
                  </a:ext>
                </a:extLst>
              </p:cNvPr>
              <p:cNvGrpSpPr/>
              <p:nvPr/>
            </p:nvGrpSpPr>
            <p:grpSpPr>
              <a:xfrm>
                <a:off x="-407904" y="5002894"/>
                <a:ext cx="719603" cy="214314"/>
                <a:chOff x="-399263" y="5002894"/>
                <a:chExt cx="719603" cy="214314"/>
              </a:xfrm>
            </p:grpSpPr>
            <p:sp>
              <p:nvSpPr>
                <p:cNvPr id="474" name="円/楕円 838">
                  <a:extLst>
                    <a:ext uri="{FF2B5EF4-FFF2-40B4-BE49-F238E27FC236}">
                      <a16:creationId xmlns:a16="http://schemas.microsoft.com/office/drawing/2014/main" id="{4F827D8C-C7FE-418F-9934-9B331DC9B50C}"/>
                    </a:ext>
                  </a:extLst>
                </p:cNvPr>
                <p:cNvSpPr/>
                <p:nvPr/>
              </p:nvSpPr>
              <p:spPr>
                <a:xfrm rot="20700000">
                  <a:off x="-399263" y="500289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5" name="円/楕円 839">
                  <a:extLst>
                    <a:ext uri="{FF2B5EF4-FFF2-40B4-BE49-F238E27FC236}">
                      <a16:creationId xmlns:a16="http://schemas.microsoft.com/office/drawing/2014/main" id="{1EBFAC80-5033-4C51-B0C9-9E51C2CD6D43}"/>
                    </a:ext>
                  </a:extLst>
                </p:cNvPr>
                <p:cNvSpPr/>
                <p:nvPr/>
              </p:nvSpPr>
              <p:spPr>
                <a:xfrm rot="900000" flipH="1">
                  <a:off x="145405" y="50028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67" name="円/楕円 840">
                <a:extLst>
                  <a:ext uri="{FF2B5EF4-FFF2-40B4-BE49-F238E27FC236}">
                    <a16:creationId xmlns:a16="http://schemas.microsoft.com/office/drawing/2014/main" id="{75000519-7397-44DB-A0D6-0684172B25D0}"/>
                  </a:ext>
                </a:extLst>
              </p:cNvPr>
              <p:cNvSpPr/>
              <p:nvPr/>
            </p:nvSpPr>
            <p:spPr>
              <a:xfrm>
                <a:off x="-337625" y="4741122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8" name="フリーフォーム 1168">
                <a:extLst>
                  <a:ext uri="{FF2B5EF4-FFF2-40B4-BE49-F238E27FC236}">
                    <a16:creationId xmlns:a16="http://schemas.microsoft.com/office/drawing/2014/main" id="{DBFFD846-E882-4489-B111-86A58EA434A3}"/>
                  </a:ext>
                </a:extLst>
              </p:cNvPr>
              <p:cNvSpPr/>
              <p:nvPr/>
            </p:nvSpPr>
            <p:spPr>
              <a:xfrm>
                <a:off x="-88515" y="510718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69" name="フリーフォーム 1169">
                <a:extLst>
                  <a:ext uri="{FF2B5EF4-FFF2-40B4-BE49-F238E27FC236}">
                    <a16:creationId xmlns:a16="http://schemas.microsoft.com/office/drawing/2014/main" id="{EFC08E2D-D7DC-4981-91E2-3BD8778867B0}"/>
                  </a:ext>
                </a:extLst>
              </p:cNvPr>
              <p:cNvSpPr/>
              <p:nvPr/>
            </p:nvSpPr>
            <p:spPr>
              <a:xfrm rot="10800000" flipH="1" flipV="1">
                <a:off x="-401005" y="4574314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70" name="グループ化 469">
                <a:extLst>
                  <a:ext uri="{FF2B5EF4-FFF2-40B4-BE49-F238E27FC236}">
                    <a16:creationId xmlns:a16="http://schemas.microsoft.com/office/drawing/2014/main" id="{E1B993AC-F345-401A-860C-DD268E7831F0}"/>
                  </a:ext>
                </a:extLst>
              </p:cNvPr>
              <p:cNvGrpSpPr/>
              <p:nvPr/>
            </p:nvGrpSpPr>
            <p:grpSpPr>
              <a:xfrm>
                <a:off x="-305013" y="4932818"/>
                <a:ext cx="513820" cy="74716"/>
                <a:chOff x="-298046" y="4932818"/>
                <a:chExt cx="513820" cy="74716"/>
              </a:xfrm>
            </p:grpSpPr>
            <p:sp>
              <p:nvSpPr>
                <p:cNvPr id="472" name="フリーフォーム 1176">
                  <a:extLst>
                    <a:ext uri="{FF2B5EF4-FFF2-40B4-BE49-F238E27FC236}">
                      <a16:creationId xmlns:a16="http://schemas.microsoft.com/office/drawing/2014/main" id="{1345B4BF-9C07-4F8C-8B22-41DF94B18742}"/>
                    </a:ext>
                  </a:extLst>
                </p:cNvPr>
                <p:cNvSpPr/>
                <p:nvPr/>
              </p:nvSpPr>
              <p:spPr>
                <a:xfrm>
                  <a:off x="-298046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73" name="フリーフォーム 1177">
                  <a:extLst>
                    <a:ext uri="{FF2B5EF4-FFF2-40B4-BE49-F238E27FC236}">
                      <a16:creationId xmlns:a16="http://schemas.microsoft.com/office/drawing/2014/main" id="{E0224E2B-2A7A-4C23-A95F-99AE2B7CB228}"/>
                    </a:ext>
                  </a:extLst>
                </p:cNvPr>
                <p:cNvSpPr/>
                <p:nvPr/>
              </p:nvSpPr>
              <p:spPr>
                <a:xfrm>
                  <a:off x="22629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71" name="円/楕円 4">
                <a:extLst>
                  <a:ext uri="{FF2B5EF4-FFF2-40B4-BE49-F238E27FC236}">
                    <a16:creationId xmlns:a16="http://schemas.microsoft.com/office/drawing/2014/main" id="{F3B66095-02A0-457A-8596-90D05F12B05A}"/>
                  </a:ext>
                </a:extLst>
              </p:cNvPr>
              <p:cNvSpPr/>
              <p:nvPr/>
            </p:nvSpPr>
            <p:spPr>
              <a:xfrm>
                <a:off x="-116993" y="5326938"/>
                <a:ext cx="137783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47" name="月 446">
              <a:extLst>
                <a:ext uri="{FF2B5EF4-FFF2-40B4-BE49-F238E27FC236}">
                  <a16:creationId xmlns:a16="http://schemas.microsoft.com/office/drawing/2014/main" id="{A5396D87-9CB7-4561-9409-0BE3FB148178}"/>
                </a:ext>
              </a:extLst>
            </p:cNvPr>
            <p:cNvSpPr/>
            <p:nvPr/>
          </p:nvSpPr>
          <p:spPr bwMode="auto">
            <a:xfrm rot="16200000">
              <a:off x="1044054" y="5090060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月 447">
              <a:extLst>
                <a:ext uri="{FF2B5EF4-FFF2-40B4-BE49-F238E27FC236}">
                  <a16:creationId xmlns:a16="http://schemas.microsoft.com/office/drawing/2014/main" id="{989E5823-DA42-4232-A383-16B3B44EF536}"/>
                </a:ext>
              </a:extLst>
            </p:cNvPr>
            <p:cNvSpPr/>
            <p:nvPr/>
          </p:nvSpPr>
          <p:spPr bwMode="auto">
            <a:xfrm rot="16200000">
              <a:off x="1310754" y="5090060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楕円 448">
              <a:extLst>
                <a:ext uri="{FF2B5EF4-FFF2-40B4-BE49-F238E27FC236}">
                  <a16:creationId xmlns:a16="http://schemas.microsoft.com/office/drawing/2014/main" id="{7E01A97B-8ADD-4105-9667-FC6211FF377D}"/>
                </a:ext>
              </a:extLst>
            </p:cNvPr>
            <p:cNvSpPr/>
            <p:nvPr/>
          </p:nvSpPr>
          <p:spPr bwMode="auto">
            <a:xfrm>
              <a:off x="1298805" y="5254706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楕円 449">
              <a:extLst>
                <a:ext uri="{FF2B5EF4-FFF2-40B4-BE49-F238E27FC236}">
                  <a16:creationId xmlns:a16="http://schemas.microsoft.com/office/drawing/2014/main" id="{A6365799-39AB-4D70-A629-B0511E75F6D8}"/>
                </a:ext>
              </a:extLst>
            </p:cNvPr>
            <p:cNvSpPr/>
            <p:nvPr/>
          </p:nvSpPr>
          <p:spPr bwMode="auto">
            <a:xfrm>
              <a:off x="1001149" y="5254706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テキスト ボックス 450">
              <a:extLst>
                <a:ext uri="{FF2B5EF4-FFF2-40B4-BE49-F238E27FC236}">
                  <a16:creationId xmlns:a16="http://schemas.microsoft.com/office/drawing/2014/main" id="{6E10CB9A-4906-4A7F-B097-9223A85ACEFD}"/>
                </a:ext>
              </a:extLst>
            </p:cNvPr>
            <p:cNvSpPr txBox="1"/>
            <p:nvPr/>
          </p:nvSpPr>
          <p:spPr>
            <a:xfrm rot="20178291">
              <a:off x="1582841" y="4848366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D901FA0F-1843-496C-9D25-A2ABA11CBD12}"/>
                </a:ext>
              </a:extLst>
            </p:cNvPr>
            <p:cNvGrpSpPr/>
            <p:nvPr/>
          </p:nvGrpSpPr>
          <p:grpSpPr>
            <a:xfrm>
              <a:off x="66242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06424A14-776C-470F-895E-ABCB21ADF3AC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41B731CF-5D8B-4D9E-A940-DE73D031A82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C24CAFBA-B1E0-41DE-9DA9-EB84CC2578A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F63FBC36-4B70-41C3-A779-4EFBBA264DCA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65A293DC-4FFA-4A6D-8B7C-32605FE996A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9642A5D7-34E5-4872-8211-398483BD9F1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AEDFAD90-18F2-4D59-9024-A90C228E89A9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9DA1D882-46F8-4F62-927D-09247296CB5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FC03C3E2-FA7C-42AF-A9FE-A6180B3D000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6819E70C-B4C2-42A0-B179-7E27F5E24D91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C697C346-CCE0-4668-A773-9405849E0BB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1ADD7294-D0D8-4551-8255-828597C1588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12" name="グループ化 511">
            <a:extLst>
              <a:ext uri="{FF2B5EF4-FFF2-40B4-BE49-F238E27FC236}">
                <a16:creationId xmlns:a16="http://schemas.microsoft.com/office/drawing/2014/main" id="{1D57F21A-64D3-4907-A949-AF79C8878A9E}"/>
              </a:ext>
            </a:extLst>
          </p:cNvPr>
          <p:cNvGrpSpPr/>
          <p:nvPr/>
        </p:nvGrpSpPr>
        <p:grpSpPr>
          <a:xfrm>
            <a:off x="7848608" y="4848366"/>
            <a:ext cx="1730260" cy="1357876"/>
            <a:chOff x="7848608" y="4848366"/>
            <a:chExt cx="1730260" cy="1357876"/>
          </a:xfrm>
        </p:grpSpPr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A1854DD4-FBA3-4CE4-BC68-79C93803E97C}"/>
                </a:ext>
              </a:extLst>
            </p:cNvPr>
            <p:cNvGrpSpPr/>
            <p:nvPr/>
          </p:nvGrpSpPr>
          <p:grpSpPr>
            <a:xfrm>
              <a:off x="7848608" y="4915323"/>
              <a:ext cx="1730260" cy="1290919"/>
              <a:chOff x="2207687" y="2636675"/>
              <a:chExt cx="3239126" cy="1704187"/>
            </a:xfrm>
          </p:grpSpPr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86F3043B-9A55-47DE-B3A4-30983CDE48A8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E339A208-473B-4FFD-A783-8A10DB25B480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55F39315-CCE3-438E-96DC-D3679F673CD1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FEFB088B-FC57-4E0E-B214-C104181222F6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569" name="楕円 2">
                  <a:extLst>
                    <a:ext uri="{FF2B5EF4-FFF2-40B4-BE49-F238E27FC236}">
                      <a16:creationId xmlns:a16="http://schemas.microsoft.com/office/drawing/2014/main" id="{91CE513D-672E-4D41-8B63-63263781EEAA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0" name="楕円 2">
                  <a:extLst>
                    <a:ext uri="{FF2B5EF4-FFF2-40B4-BE49-F238E27FC236}">
                      <a16:creationId xmlns:a16="http://schemas.microsoft.com/office/drawing/2014/main" id="{7134B20F-F1B3-40D9-A11A-512D777189CC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楕円 2">
                  <a:extLst>
                    <a:ext uri="{FF2B5EF4-FFF2-40B4-BE49-F238E27FC236}">
                      <a16:creationId xmlns:a16="http://schemas.microsoft.com/office/drawing/2014/main" id="{2AFAE77A-8D62-4086-BC20-62CB7198D105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楕円 2">
                  <a:extLst>
                    <a:ext uri="{FF2B5EF4-FFF2-40B4-BE49-F238E27FC236}">
                      <a16:creationId xmlns:a16="http://schemas.microsoft.com/office/drawing/2014/main" id="{66ED60E2-A84F-4B18-B058-3A19E5025AA3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楕円 2">
                  <a:extLst>
                    <a:ext uri="{FF2B5EF4-FFF2-40B4-BE49-F238E27FC236}">
                      <a16:creationId xmlns:a16="http://schemas.microsoft.com/office/drawing/2014/main" id="{4D3A1B4F-7E1E-4A94-871C-F4E3A1811F78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楕円 2">
                  <a:extLst>
                    <a:ext uri="{FF2B5EF4-FFF2-40B4-BE49-F238E27FC236}">
                      <a16:creationId xmlns:a16="http://schemas.microsoft.com/office/drawing/2014/main" id="{3B8045F0-A6AB-40AF-80F8-29A818508030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楕円 2">
                  <a:extLst>
                    <a:ext uri="{FF2B5EF4-FFF2-40B4-BE49-F238E27FC236}">
                      <a16:creationId xmlns:a16="http://schemas.microsoft.com/office/drawing/2014/main" id="{B5E19B1F-E3AF-4484-A912-B2A562982A9E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6" name="楕円 2">
                  <a:extLst>
                    <a:ext uri="{FF2B5EF4-FFF2-40B4-BE49-F238E27FC236}">
                      <a16:creationId xmlns:a16="http://schemas.microsoft.com/office/drawing/2014/main" id="{B0D30E27-21D2-48D0-82F0-F653F14C59D2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楕円 2">
                  <a:extLst>
                    <a:ext uri="{FF2B5EF4-FFF2-40B4-BE49-F238E27FC236}">
                      <a16:creationId xmlns:a16="http://schemas.microsoft.com/office/drawing/2014/main" id="{236C2ADD-3AEE-4901-9350-D016B93FECFA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楕円 2">
                  <a:extLst>
                    <a:ext uri="{FF2B5EF4-FFF2-40B4-BE49-F238E27FC236}">
                      <a16:creationId xmlns:a16="http://schemas.microsoft.com/office/drawing/2014/main" id="{6EF35F02-4E53-4BF6-A45F-D4438BD41C86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楕円 2">
                  <a:extLst>
                    <a:ext uri="{FF2B5EF4-FFF2-40B4-BE49-F238E27FC236}">
                      <a16:creationId xmlns:a16="http://schemas.microsoft.com/office/drawing/2014/main" id="{F6D0630D-BA20-458E-BE0C-C5CF48DBF326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楕円 2">
                  <a:extLst>
                    <a:ext uri="{FF2B5EF4-FFF2-40B4-BE49-F238E27FC236}">
                      <a16:creationId xmlns:a16="http://schemas.microsoft.com/office/drawing/2014/main" id="{83CEE732-7141-4A84-B8E2-E5286E106F3F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楕円 2">
                  <a:extLst>
                    <a:ext uri="{FF2B5EF4-FFF2-40B4-BE49-F238E27FC236}">
                      <a16:creationId xmlns:a16="http://schemas.microsoft.com/office/drawing/2014/main" id="{D62B0EDA-D89C-4ED7-B91B-6E94467B05C2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39952926-C35A-4440-B0BF-D3A1FF4288F1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DEEC78DD-C3F7-4AF4-AFAB-97FB2C58C7ED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557" name="楕円 2">
                  <a:extLst>
                    <a:ext uri="{FF2B5EF4-FFF2-40B4-BE49-F238E27FC236}">
                      <a16:creationId xmlns:a16="http://schemas.microsoft.com/office/drawing/2014/main" id="{007068E5-0C8F-4AD9-A790-63D32F036ED3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楕円 2">
                  <a:extLst>
                    <a:ext uri="{FF2B5EF4-FFF2-40B4-BE49-F238E27FC236}">
                      <a16:creationId xmlns:a16="http://schemas.microsoft.com/office/drawing/2014/main" id="{F500EFF6-5381-4FB8-B28A-43059055E7E2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楕円 2">
                  <a:extLst>
                    <a:ext uri="{FF2B5EF4-FFF2-40B4-BE49-F238E27FC236}">
                      <a16:creationId xmlns:a16="http://schemas.microsoft.com/office/drawing/2014/main" id="{6AB3AE31-48C7-40F1-9783-8443E90CC3C9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楕円 2">
                  <a:extLst>
                    <a:ext uri="{FF2B5EF4-FFF2-40B4-BE49-F238E27FC236}">
                      <a16:creationId xmlns:a16="http://schemas.microsoft.com/office/drawing/2014/main" id="{E539FA0F-DECE-4852-8155-EE0311FF4221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楕円 2">
                  <a:extLst>
                    <a:ext uri="{FF2B5EF4-FFF2-40B4-BE49-F238E27FC236}">
                      <a16:creationId xmlns:a16="http://schemas.microsoft.com/office/drawing/2014/main" id="{C69775B7-8C5C-4C21-AC98-3377CE0BC02B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楕円 2">
                  <a:extLst>
                    <a:ext uri="{FF2B5EF4-FFF2-40B4-BE49-F238E27FC236}">
                      <a16:creationId xmlns:a16="http://schemas.microsoft.com/office/drawing/2014/main" id="{82503433-933D-4DE2-AA3C-94C1EB2191DC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楕円 2">
                  <a:extLst>
                    <a:ext uri="{FF2B5EF4-FFF2-40B4-BE49-F238E27FC236}">
                      <a16:creationId xmlns:a16="http://schemas.microsoft.com/office/drawing/2014/main" id="{BD55A34C-D62F-4D6B-9D06-195027EBE296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楕円 2">
                  <a:extLst>
                    <a:ext uri="{FF2B5EF4-FFF2-40B4-BE49-F238E27FC236}">
                      <a16:creationId xmlns:a16="http://schemas.microsoft.com/office/drawing/2014/main" id="{57DBEDEF-6309-479A-872F-DE15ED2609D3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楕円 2">
                  <a:extLst>
                    <a:ext uri="{FF2B5EF4-FFF2-40B4-BE49-F238E27FC236}">
                      <a16:creationId xmlns:a16="http://schemas.microsoft.com/office/drawing/2014/main" id="{E3A2BBB7-60C2-4912-9E33-E955F87ED970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楕円 2">
                  <a:extLst>
                    <a:ext uri="{FF2B5EF4-FFF2-40B4-BE49-F238E27FC236}">
                      <a16:creationId xmlns:a16="http://schemas.microsoft.com/office/drawing/2014/main" id="{D6D9CA44-2473-44EC-A6EB-1BB442D4C54C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楕円 2">
                  <a:extLst>
                    <a:ext uri="{FF2B5EF4-FFF2-40B4-BE49-F238E27FC236}">
                      <a16:creationId xmlns:a16="http://schemas.microsoft.com/office/drawing/2014/main" id="{E07E50B0-9161-4730-9537-7EE16931261B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楕円 2">
                  <a:extLst>
                    <a:ext uri="{FF2B5EF4-FFF2-40B4-BE49-F238E27FC236}">
                      <a16:creationId xmlns:a16="http://schemas.microsoft.com/office/drawing/2014/main" id="{40E80A79-A0F4-49D6-94F7-4DA796A227C0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9090146B-B26E-421B-923B-04826F985FF7}"/>
                </a:ext>
              </a:extLst>
            </p:cNvPr>
            <p:cNvGrpSpPr/>
            <p:nvPr/>
          </p:nvGrpSpPr>
          <p:grpSpPr>
            <a:xfrm>
              <a:off x="8427734" y="5386977"/>
              <a:ext cx="528383" cy="306879"/>
              <a:chOff x="2810276" y="3408832"/>
              <a:chExt cx="528383" cy="306879"/>
            </a:xfrm>
          </p:grpSpPr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A46F92FD-00EC-41AE-B362-20DB51C1B45D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5F045FAB-69E2-4252-9B24-38B91D3217A3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05219895-8F0D-4B75-9086-FFA64A16958B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549" name="月 548">
                  <a:extLst>
                    <a:ext uri="{FF2B5EF4-FFF2-40B4-BE49-F238E27FC236}">
                      <a16:creationId xmlns:a16="http://schemas.microsoft.com/office/drawing/2014/main" id="{7172CCC8-21EE-4FF2-BCA4-E83FD1EFD4B0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月 549">
                  <a:extLst>
                    <a:ext uri="{FF2B5EF4-FFF2-40B4-BE49-F238E27FC236}">
                      <a16:creationId xmlns:a16="http://schemas.microsoft.com/office/drawing/2014/main" id="{56497C12-FD36-4E84-B5E8-A99958DF1EF5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3439BD7F-DFEA-44B6-93B9-C34F409334AC}"/>
                </a:ext>
              </a:extLst>
            </p:cNvPr>
            <p:cNvGrpSpPr/>
            <p:nvPr/>
          </p:nvGrpSpPr>
          <p:grpSpPr>
            <a:xfrm>
              <a:off x="8390574" y="4852611"/>
              <a:ext cx="602702" cy="583330"/>
              <a:chOff x="4108550" y="4732300"/>
              <a:chExt cx="719603" cy="696474"/>
            </a:xfrm>
          </p:grpSpPr>
          <p:sp>
            <p:nvSpPr>
              <p:cNvPr id="537" name="角丸四角形 1206">
                <a:extLst>
                  <a:ext uri="{FF2B5EF4-FFF2-40B4-BE49-F238E27FC236}">
                    <a16:creationId xmlns:a16="http://schemas.microsoft.com/office/drawing/2014/main" id="{AF864E32-2CA6-41DB-9463-68142539368E}"/>
                  </a:ext>
                </a:extLst>
              </p:cNvPr>
              <p:cNvSpPr/>
              <p:nvPr/>
            </p:nvSpPr>
            <p:spPr>
              <a:xfrm>
                <a:off x="4138170" y="4732300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09344020-FCD5-4D07-9352-830CEDCBAE3C}"/>
                  </a:ext>
                </a:extLst>
              </p:cNvPr>
              <p:cNvGrpSpPr/>
              <p:nvPr/>
            </p:nvGrpSpPr>
            <p:grpSpPr>
              <a:xfrm>
                <a:off x="4108550" y="5036232"/>
                <a:ext cx="719603" cy="214314"/>
                <a:chOff x="4108550" y="5036232"/>
                <a:chExt cx="719603" cy="214314"/>
              </a:xfrm>
            </p:grpSpPr>
            <p:sp>
              <p:nvSpPr>
                <p:cNvPr id="544" name="円/楕円 745">
                  <a:extLst>
                    <a:ext uri="{FF2B5EF4-FFF2-40B4-BE49-F238E27FC236}">
                      <a16:creationId xmlns:a16="http://schemas.microsoft.com/office/drawing/2014/main" id="{032AEA3F-9DEF-4045-979F-ED5426D088CB}"/>
                    </a:ext>
                  </a:extLst>
                </p:cNvPr>
                <p:cNvSpPr/>
                <p:nvPr/>
              </p:nvSpPr>
              <p:spPr>
                <a:xfrm rot="20700000">
                  <a:off x="41085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5" name="円/楕円 746">
                  <a:extLst>
                    <a:ext uri="{FF2B5EF4-FFF2-40B4-BE49-F238E27FC236}">
                      <a16:creationId xmlns:a16="http://schemas.microsoft.com/office/drawing/2014/main" id="{EE4A8111-B012-464D-AA86-0951EC77B962}"/>
                    </a:ext>
                  </a:extLst>
                </p:cNvPr>
                <p:cNvSpPr/>
                <p:nvPr/>
              </p:nvSpPr>
              <p:spPr>
                <a:xfrm rot="900000" flipH="1">
                  <a:off x="4653218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39" name="角丸四角形 1271">
                <a:extLst>
                  <a:ext uri="{FF2B5EF4-FFF2-40B4-BE49-F238E27FC236}">
                    <a16:creationId xmlns:a16="http://schemas.microsoft.com/office/drawing/2014/main" id="{753B6F28-623B-43DD-97AF-1A50277FA1F3}"/>
                  </a:ext>
                </a:extLst>
              </p:cNvPr>
              <p:cNvSpPr/>
              <p:nvPr/>
            </p:nvSpPr>
            <p:spPr>
              <a:xfrm>
                <a:off x="4178090" y="4795543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A6BF03D4-EE6F-4B00-B0B3-5B5884D8E0E9}"/>
                  </a:ext>
                </a:extLst>
              </p:cNvPr>
              <p:cNvGrpSpPr/>
              <p:nvPr/>
            </p:nvGrpSpPr>
            <p:grpSpPr>
              <a:xfrm>
                <a:off x="4227264" y="4875961"/>
                <a:ext cx="482174" cy="45720"/>
                <a:chOff x="4232627" y="4875961"/>
                <a:chExt cx="482174" cy="45720"/>
              </a:xfrm>
            </p:grpSpPr>
            <p:sp>
              <p:nvSpPr>
                <p:cNvPr id="542" name="フローチャート: 端子 650">
                  <a:extLst>
                    <a:ext uri="{FF2B5EF4-FFF2-40B4-BE49-F238E27FC236}">
                      <a16:creationId xmlns:a16="http://schemas.microsoft.com/office/drawing/2014/main" id="{EC60AA9A-D855-4A61-BADC-B1A455B74FA0}"/>
                    </a:ext>
                  </a:extLst>
                </p:cNvPr>
                <p:cNvSpPr/>
                <p:nvPr/>
              </p:nvSpPr>
              <p:spPr>
                <a:xfrm rot="20700000">
                  <a:off x="4232627" y="4875962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43" name="フローチャート: 端子 651">
                  <a:extLst>
                    <a:ext uri="{FF2B5EF4-FFF2-40B4-BE49-F238E27FC236}">
                      <a16:creationId xmlns:a16="http://schemas.microsoft.com/office/drawing/2014/main" id="{DA463271-A900-4EC6-918A-5BDD6B32B336}"/>
                    </a:ext>
                  </a:extLst>
                </p:cNvPr>
                <p:cNvSpPr/>
                <p:nvPr/>
              </p:nvSpPr>
              <p:spPr>
                <a:xfrm rot="900000" flipH="1">
                  <a:off x="4527570" y="4875961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41" name="フリーフォーム 1273">
                <a:extLst>
                  <a:ext uri="{FF2B5EF4-FFF2-40B4-BE49-F238E27FC236}">
                    <a16:creationId xmlns:a16="http://schemas.microsoft.com/office/drawing/2014/main" id="{ADE70C87-7912-446E-95F3-AA96351FF17B}"/>
                  </a:ext>
                </a:extLst>
              </p:cNvPr>
              <p:cNvSpPr/>
              <p:nvPr/>
            </p:nvSpPr>
            <p:spPr>
              <a:xfrm rot="18900000">
                <a:off x="4412945" y="5062642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16" name="月 515">
              <a:extLst>
                <a:ext uri="{FF2B5EF4-FFF2-40B4-BE49-F238E27FC236}">
                  <a16:creationId xmlns:a16="http://schemas.microsoft.com/office/drawing/2014/main" id="{044B93D5-7005-406E-82F5-1199D1BF825D}"/>
                </a:ext>
              </a:extLst>
            </p:cNvPr>
            <p:cNvSpPr/>
            <p:nvPr/>
          </p:nvSpPr>
          <p:spPr bwMode="auto">
            <a:xfrm rot="16200000">
              <a:off x="8531022" y="5042784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月 516">
              <a:extLst>
                <a:ext uri="{FF2B5EF4-FFF2-40B4-BE49-F238E27FC236}">
                  <a16:creationId xmlns:a16="http://schemas.microsoft.com/office/drawing/2014/main" id="{695BFC82-DCFB-4C1D-8370-E16ACA47D813}"/>
                </a:ext>
              </a:extLst>
            </p:cNvPr>
            <p:cNvSpPr/>
            <p:nvPr/>
          </p:nvSpPr>
          <p:spPr bwMode="auto">
            <a:xfrm rot="16200000">
              <a:off x="8797722" y="5042784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楕円 517">
              <a:extLst>
                <a:ext uri="{FF2B5EF4-FFF2-40B4-BE49-F238E27FC236}">
                  <a16:creationId xmlns:a16="http://schemas.microsoft.com/office/drawing/2014/main" id="{33B50168-431F-4714-872E-8B4B3073D646}"/>
                </a:ext>
              </a:extLst>
            </p:cNvPr>
            <p:cNvSpPr/>
            <p:nvPr/>
          </p:nvSpPr>
          <p:spPr bwMode="auto">
            <a:xfrm>
              <a:off x="8468139" y="5187654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D5036B33-C66E-47C7-9CE8-B1BC7455C038}"/>
                </a:ext>
              </a:extLst>
            </p:cNvPr>
            <p:cNvSpPr/>
            <p:nvPr/>
          </p:nvSpPr>
          <p:spPr bwMode="auto">
            <a:xfrm>
              <a:off x="8806277" y="5187654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57128899-C59F-4877-A3F9-511738012663}"/>
                </a:ext>
              </a:extLst>
            </p:cNvPr>
            <p:cNvGrpSpPr/>
            <p:nvPr/>
          </p:nvGrpSpPr>
          <p:grpSpPr>
            <a:xfrm>
              <a:off x="8602024" y="5260410"/>
              <a:ext cx="180338" cy="110419"/>
              <a:chOff x="423211" y="4606229"/>
              <a:chExt cx="1565792" cy="738340"/>
            </a:xfrm>
          </p:grpSpPr>
          <p:sp>
            <p:nvSpPr>
              <p:cNvPr id="535" name="楕円 12">
                <a:extLst>
                  <a:ext uri="{FF2B5EF4-FFF2-40B4-BE49-F238E27FC236}">
                    <a16:creationId xmlns:a16="http://schemas.microsoft.com/office/drawing/2014/main" id="{3CA0B325-BFE2-4D10-9355-927B553A9A46}"/>
                  </a:ext>
                </a:extLst>
              </p:cNvPr>
              <p:cNvSpPr/>
              <p:nvPr/>
            </p:nvSpPr>
            <p:spPr bwMode="auto">
              <a:xfrm>
                <a:off x="423211" y="4606229"/>
                <a:ext cx="1565792" cy="738340"/>
              </a:xfrm>
              <a:custGeom>
                <a:avLst/>
                <a:gdLst>
                  <a:gd name="connsiteX0" fmla="*/ 0 w 183970"/>
                  <a:gd name="connsiteY0" fmla="*/ 43375 h 86749"/>
                  <a:gd name="connsiteX1" fmla="*/ 91985 w 183970"/>
                  <a:gd name="connsiteY1" fmla="*/ 0 h 86749"/>
                  <a:gd name="connsiteX2" fmla="*/ 183970 w 183970"/>
                  <a:gd name="connsiteY2" fmla="*/ 43375 h 86749"/>
                  <a:gd name="connsiteX3" fmla="*/ 91985 w 183970"/>
                  <a:gd name="connsiteY3" fmla="*/ 86750 h 86749"/>
                  <a:gd name="connsiteX4" fmla="*/ 0 w 183970"/>
                  <a:gd name="connsiteY4" fmla="*/ 43375 h 86749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  <a:gd name="connsiteX0" fmla="*/ 0 w 183970"/>
                  <a:gd name="connsiteY0" fmla="*/ 43375 h 86750"/>
                  <a:gd name="connsiteX1" fmla="*/ 91985 w 183970"/>
                  <a:gd name="connsiteY1" fmla="*/ 0 h 86750"/>
                  <a:gd name="connsiteX2" fmla="*/ 183970 w 183970"/>
                  <a:gd name="connsiteY2" fmla="*/ 43375 h 86750"/>
                  <a:gd name="connsiteX3" fmla="*/ 91985 w 183970"/>
                  <a:gd name="connsiteY3" fmla="*/ 86750 h 86750"/>
                  <a:gd name="connsiteX4" fmla="*/ 0 w 183970"/>
                  <a:gd name="connsiteY4" fmla="*/ 43375 h 86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970" h="86750">
                    <a:moveTo>
                      <a:pt x="0" y="43375"/>
                    </a:moveTo>
                    <a:cubicBezTo>
                      <a:pt x="0" y="19420"/>
                      <a:pt x="41183" y="0"/>
                      <a:pt x="91985" y="0"/>
                    </a:cubicBezTo>
                    <a:cubicBezTo>
                      <a:pt x="142787" y="0"/>
                      <a:pt x="183970" y="19420"/>
                      <a:pt x="183970" y="43375"/>
                    </a:cubicBezTo>
                    <a:cubicBezTo>
                      <a:pt x="183970" y="67330"/>
                      <a:pt x="142787" y="86750"/>
                      <a:pt x="91985" y="86750"/>
                    </a:cubicBezTo>
                    <a:cubicBezTo>
                      <a:pt x="41183" y="86750"/>
                      <a:pt x="0" y="67330"/>
                      <a:pt x="0" y="43375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AF38BD74-EF1D-45C6-B734-9F27291D61D2}"/>
                  </a:ext>
                </a:extLst>
              </p:cNvPr>
              <p:cNvSpPr/>
              <p:nvPr/>
            </p:nvSpPr>
            <p:spPr bwMode="auto">
              <a:xfrm>
                <a:off x="545463" y="4999086"/>
                <a:ext cx="1321291" cy="345434"/>
              </a:xfrm>
              <a:custGeom>
                <a:avLst/>
                <a:gdLst>
                  <a:gd name="connsiteX0" fmla="*/ 660645 w 1321291"/>
                  <a:gd name="connsiteY0" fmla="*/ 0 h 345434"/>
                  <a:gd name="connsiteX1" fmla="*/ 1309835 w 1321291"/>
                  <a:gd name="connsiteY1" fmla="*/ 162765 h 345434"/>
                  <a:gd name="connsiteX2" fmla="*/ 1321291 w 1321291"/>
                  <a:gd name="connsiteY2" fmla="*/ 172717 h 345434"/>
                  <a:gd name="connsiteX3" fmla="*/ 1309835 w 1321291"/>
                  <a:gd name="connsiteY3" fmla="*/ 182669 h 345434"/>
                  <a:gd name="connsiteX4" fmla="*/ 660645 w 1321291"/>
                  <a:gd name="connsiteY4" fmla="*/ 345434 h 345434"/>
                  <a:gd name="connsiteX5" fmla="*/ 11455 w 1321291"/>
                  <a:gd name="connsiteY5" fmla="*/ 182669 h 345434"/>
                  <a:gd name="connsiteX6" fmla="*/ 0 w 1321291"/>
                  <a:gd name="connsiteY6" fmla="*/ 172717 h 345434"/>
                  <a:gd name="connsiteX7" fmla="*/ 11455 w 1321291"/>
                  <a:gd name="connsiteY7" fmla="*/ 162765 h 345434"/>
                  <a:gd name="connsiteX8" fmla="*/ 660645 w 1321291"/>
                  <a:gd name="connsiteY8" fmla="*/ 0 h 345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21291" h="345434">
                    <a:moveTo>
                      <a:pt x="660645" y="0"/>
                    </a:moveTo>
                    <a:cubicBezTo>
                      <a:pt x="930884" y="0"/>
                      <a:pt x="1169143" y="64565"/>
                      <a:pt x="1309835" y="162765"/>
                    </a:cubicBezTo>
                    <a:lnTo>
                      <a:pt x="1321291" y="172717"/>
                    </a:lnTo>
                    <a:lnTo>
                      <a:pt x="1309835" y="182669"/>
                    </a:lnTo>
                    <a:cubicBezTo>
                      <a:pt x="1169143" y="280869"/>
                      <a:pt x="930884" y="345434"/>
                      <a:pt x="660645" y="345434"/>
                    </a:cubicBezTo>
                    <a:cubicBezTo>
                      <a:pt x="390406" y="345434"/>
                      <a:pt x="152147" y="280869"/>
                      <a:pt x="11455" y="182669"/>
                    </a:cubicBezTo>
                    <a:lnTo>
                      <a:pt x="0" y="172717"/>
                    </a:lnTo>
                    <a:lnTo>
                      <a:pt x="11455" y="162765"/>
                    </a:lnTo>
                    <a:cubicBezTo>
                      <a:pt x="152147" y="64565"/>
                      <a:pt x="390406" y="0"/>
                      <a:pt x="660645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1" name="テキスト ボックス 520">
              <a:extLst>
                <a:ext uri="{FF2B5EF4-FFF2-40B4-BE49-F238E27FC236}">
                  <a16:creationId xmlns:a16="http://schemas.microsoft.com/office/drawing/2014/main" id="{0F8BA029-C8BC-45E4-B48F-88189B3E9429}"/>
                </a:ext>
              </a:extLst>
            </p:cNvPr>
            <p:cNvSpPr txBox="1"/>
            <p:nvPr/>
          </p:nvSpPr>
          <p:spPr>
            <a:xfrm rot="20178291">
              <a:off x="9007195" y="4848366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A0077881-BF8E-44BB-BF97-23DEE2C60170}"/>
                </a:ext>
              </a:extLst>
            </p:cNvPr>
            <p:cNvGrpSpPr/>
            <p:nvPr/>
          </p:nvGrpSpPr>
          <p:grpSpPr>
            <a:xfrm>
              <a:off x="815288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794DF4CE-54E7-42E3-B65C-2832D8AD4742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1FE82508-3A8C-4F4F-A7A9-BFDDEEB0CBB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69AD24B8-A668-405A-81DD-57662C2B3BE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9CC8B9AD-71A5-45A3-BB7F-D277688F106A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0FDF8EDC-24E2-426C-A571-438C4735A12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フリーフォーム: 図形 531">
                  <a:extLst>
                    <a:ext uri="{FF2B5EF4-FFF2-40B4-BE49-F238E27FC236}">
                      <a16:creationId xmlns:a16="http://schemas.microsoft.com/office/drawing/2014/main" id="{644E85BC-EF82-4C7E-B9A4-2CF939F2E11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817D745B-1C49-4C4E-993D-5C8CC8663F3E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29" name="フリーフォーム: 図形 528">
                  <a:extLst>
                    <a:ext uri="{FF2B5EF4-FFF2-40B4-BE49-F238E27FC236}">
                      <a16:creationId xmlns:a16="http://schemas.microsoft.com/office/drawing/2014/main" id="{A672DCF1-2F85-4588-9776-7A9BEBF3496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フリーフォーム: 図形 529">
                  <a:extLst>
                    <a:ext uri="{FF2B5EF4-FFF2-40B4-BE49-F238E27FC236}">
                      <a16:creationId xmlns:a16="http://schemas.microsoft.com/office/drawing/2014/main" id="{04FF33FB-51FD-4CAB-A5D6-5D2A15CA1EB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8CF5423A-67D3-4E8F-8D78-6C74798FAA6B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527" name="フリーフォーム: 図形 526">
                  <a:extLst>
                    <a:ext uri="{FF2B5EF4-FFF2-40B4-BE49-F238E27FC236}">
                      <a16:creationId xmlns:a16="http://schemas.microsoft.com/office/drawing/2014/main" id="{E0F6E9B2-FF6A-4666-905A-60DC274B085A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フリーフォーム: 図形 527">
                  <a:extLst>
                    <a:ext uri="{FF2B5EF4-FFF2-40B4-BE49-F238E27FC236}">
                      <a16:creationId xmlns:a16="http://schemas.microsoft.com/office/drawing/2014/main" id="{55699ED2-655C-43A6-9B43-43974D511FA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82" name="グループ化 581">
            <a:extLst>
              <a:ext uri="{FF2B5EF4-FFF2-40B4-BE49-F238E27FC236}">
                <a16:creationId xmlns:a16="http://schemas.microsoft.com/office/drawing/2014/main" id="{F959EC47-0C19-42F7-86AB-93DF463E5D18}"/>
              </a:ext>
            </a:extLst>
          </p:cNvPr>
          <p:cNvGrpSpPr/>
          <p:nvPr/>
        </p:nvGrpSpPr>
        <p:grpSpPr>
          <a:xfrm>
            <a:off x="6278363" y="4802352"/>
            <a:ext cx="1436772" cy="1093624"/>
            <a:chOff x="6278363" y="4802352"/>
            <a:chExt cx="1436772" cy="1093624"/>
          </a:xfrm>
        </p:grpSpPr>
        <p:grpSp>
          <p:nvGrpSpPr>
            <p:cNvPr id="583" name="グループ化 582">
              <a:extLst>
                <a:ext uri="{FF2B5EF4-FFF2-40B4-BE49-F238E27FC236}">
                  <a16:creationId xmlns:a16="http://schemas.microsoft.com/office/drawing/2014/main" id="{7C377825-1D51-402E-A3B0-57A9944675A9}"/>
                </a:ext>
              </a:extLst>
            </p:cNvPr>
            <p:cNvGrpSpPr/>
            <p:nvPr/>
          </p:nvGrpSpPr>
          <p:grpSpPr>
            <a:xfrm>
              <a:off x="6555248" y="5386977"/>
              <a:ext cx="528383" cy="306879"/>
              <a:chOff x="2810276" y="3408832"/>
              <a:chExt cx="528383" cy="306879"/>
            </a:xfrm>
          </p:grpSpPr>
          <p:sp>
            <p:nvSpPr>
              <p:cNvPr id="614" name="楕円 613">
                <a:extLst>
                  <a:ext uri="{FF2B5EF4-FFF2-40B4-BE49-F238E27FC236}">
                    <a16:creationId xmlns:a16="http://schemas.microsoft.com/office/drawing/2014/main" id="{7FF6F4AA-46F8-4FB8-BC90-A007A0250F16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208F11E7-1F6A-41B2-B93C-C7B232FADB33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94C22576-819F-4B19-972C-6530814195BE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617" name="月 616">
                  <a:extLst>
                    <a:ext uri="{FF2B5EF4-FFF2-40B4-BE49-F238E27FC236}">
                      <a16:creationId xmlns:a16="http://schemas.microsoft.com/office/drawing/2014/main" id="{BC30BFAB-0F27-40B7-84DF-B7903037B696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月 617">
                  <a:extLst>
                    <a:ext uri="{FF2B5EF4-FFF2-40B4-BE49-F238E27FC236}">
                      <a16:creationId xmlns:a16="http://schemas.microsoft.com/office/drawing/2014/main" id="{551121A4-B47B-4BEA-BF61-6A475EF108A1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4" name="グループ化 583">
              <a:extLst>
                <a:ext uri="{FF2B5EF4-FFF2-40B4-BE49-F238E27FC236}">
                  <a16:creationId xmlns:a16="http://schemas.microsoft.com/office/drawing/2014/main" id="{EFE89764-14A7-421D-BEDE-3250FE7BCCC4}"/>
                </a:ext>
              </a:extLst>
            </p:cNvPr>
            <p:cNvGrpSpPr/>
            <p:nvPr/>
          </p:nvGrpSpPr>
          <p:grpSpPr>
            <a:xfrm>
              <a:off x="6518088" y="4802352"/>
              <a:ext cx="602702" cy="639349"/>
              <a:chOff x="2984924" y="4671171"/>
              <a:chExt cx="719603" cy="763358"/>
            </a:xfrm>
          </p:grpSpPr>
          <p:sp>
            <p:nvSpPr>
              <p:cNvPr id="603" name="フリーフォーム 1243">
                <a:extLst>
                  <a:ext uri="{FF2B5EF4-FFF2-40B4-BE49-F238E27FC236}">
                    <a16:creationId xmlns:a16="http://schemas.microsoft.com/office/drawing/2014/main" id="{31C0EA7C-E52F-4B18-BBA0-F0E985751BCE}"/>
                  </a:ext>
                </a:extLst>
              </p:cNvPr>
              <p:cNvSpPr/>
              <p:nvPr/>
            </p:nvSpPr>
            <p:spPr>
              <a:xfrm>
                <a:off x="3015115" y="467117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6C5F5EB0-3BB5-4FD7-BB9C-5F55F9653263}"/>
                  </a:ext>
                </a:extLst>
              </p:cNvPr>
              <p:cNvGrpSpPr/>
              <p:nvPr/>
            </p:nvGrpSpPr>
            <p:grpSpPr>
              <a:xfrm>
                <a:off x="2984924" y="4986916"/>
                <a:ext cx="719603" cy="214314"/>
                <a:chOff x="2975075" y="4986916"/>
                <a:chExt cx="719603" cy="214314"/>
              </a:xfrm>
            </p:grpSpPr>
            <p:sp>
              <p:nvSpPr>
                <p:cNvPr id="612" name="円/楕円 774">
                  <a:extLst>
                    <a:ext uri="{FF2B5EF4-FFF2-40B4-BE49-F238E27FC236}">
                      <a16:creationId xmlns:a16="http://schemas.microsoft.com/office/drawing/2014/main" id="{75600BF5-5D8C-4BE9-A1E8-7548D29F33A8}"/>
                    </a:ext>
                  </a:extLst>
                </p:cNvPr>
                <p:cNvSpPr/>
                <p:nvPr/>
              </p:nvSpPr>
              <p:spPr>
                <a:xfrm rot="20700000">
                  <a:off x="297507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3" name="円/楕円 775">
                  <a:extLst>
                    <a:ext uri="{FF2B5EF4-FFF2-40B4-BE49-F238E27FC236}">
                      <a16:creationId xmlns:a16="http://schemas.microsoft.com/office/drawing/2014/main" id="{14631AFC-5ECE-482A-AF73-C4F0E12A3FCA}"/>
                    </a:ext>
                  </a:extLst>
                </p:cNvPr>
                <p:cNvSpPr/>
                <p:nvPr/>
              </p:nvSpPr>
              <p:spPr>
                <a:xfrm rot="900000" flipH="1">
                  <a:off x="3519743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05" name="円/楕円 776">
                <a:extLst>
                  <a:ext uri="{FF2B5EF4-FFF2-40B4-BE49-F238E27FC236}">
                    <a16:creationId xmlns:a16="http://schemas.microsoft.com/office/drawing/2014/main" id="{B43D9939-3126-44DD-98B8-E10B2B1054CA}"/>
                  </a:ext>
                </a:extLst>
              </p:cNvPr>
              <p:cNvSpPr/>
              <p:nvPr/>
            </p:nvSpPr>
            <p:spPr>
              <a:xfrm>
                <a:off x="3055203" y="476301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6" name="フリーフォーム 1246">
                <a:extLst>
                  <a:ext uri="{FF2B5EF4-FFF2-40B4-BE49-F238E27FC236}">
                    <a16:creationId xmlns:a16="http://schemas.microsoft.com/office/drawing/2014/main" id="{539400D5-0604-47C8-84BC-927CD8239896}"/>
                  </a:ext>
                </a:extLst>
              </p:cNvPr>
              <p:cNvSpPr/>
              <p:nvPr/>
            </p:nvSpPr>
            <p:spPr>
              <a:xfrm rot="18000000" flipH="1">
                <a:off x="3118829" y="4639329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098D2796-FEA1-4C9D-BF8C-524529284D8F}"/>
                  </a:ext>
                </a:extLst>
              </p:cNvPr>
              <p:cNvGrpSpPr/>
              <p:nvPr/>
            </p:nvGrpSpPr>
            <p:grpSpPr>
              <a:xfrm>
                <a:off x="3093518" y="4915417"/>
                <a:ext cx="502415" cy="66780"/>
                <a:chOff x="3080193" y="4915417"/>
                <a:chExt cx="502415" cy="66780"/>
              </a:xfrm>
            </p:grpSpPr>
            <p:sp>
              <p:nvSpPr>
                <p:cNvPr id="610" name="月 609">
                  <a:extLst>
                    <a:ext uri="{FF2B5EF4-FFF2-40B4-BE49-F238E27FC236}">
                      <a16:creationId xmlns:a16="http://schemas.microsoft.com/office/drawing/2014/main" id="{3D1DD13E-FB68-42B9-97AF-D2912D42916B}"/>
                    </a:ext>
                  </a:extLst>
                </p:cNvPr>
                <p:cNvSpPr/>
                <p:nvPr/>
              </p:nvSpPr>
              <p:spPr>
                <a:xfrm rot="16200000" flipH="1">
                  <a:off x="3135072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1" name="月 610">
                  <a:extLst>
                    <a:ext uri="{FF2B5EF4-FFF2-40B4-BE49-F238E27FC236}">
                      <a16:creationId xmlns:a16="http://schemas.microsoft.com/office/drawing/2014/main" id="{9B7631B3-A018-4B1A-A8A4-40D0A177BB4E}"/>
                    </a:ext>
                  </a:extLst>
                </p:cNvPr>
                <p:cNvSpPr/>
                <p:nvPr/>
              </p:nvSpPr>
              <p:spPr>
                <a:xfrm rot="16200000" flipH="1">
                  <a:off x="3460949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08" name="月 607">
                <a:extLst>
                  <a:ext uri="{FF2B5EF4-FFF2-40B4-BE49-F238E27FC236}">
                    <a16:creationId xmlns:a16="http://schemas.microsoft.com/office/drawing/2014/main" id="{866A5FF3-83EF-4B30-B91E-6C3F4F25A193}"/>
                  </a:ext>
                </a:extLst>
              </p:cNvPr>
              <p:cNvSpPr/>
              <p:nvPr/>
            </p:nvSpPr>
            <p:spPr>
              <a:xfrm rot="16200000">
                <a:off x="3331304" y="5223086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9" name="円/楕円 4">
                <a:extLst>
                  <a:ext uri="{FF2B5EF4-FFF2-40B4-BE49-F238E27FC236}">
                    <a16:creationId xmlns:a16="http://schemas.microsoft.com/office/drawing/2014/main" id="{97670537-320F-4FCE-B7EA-FFE1CBB31E42}"/>
                  </a:ext>
                </a:extLst>
              </p:cNvPr>
              <p:cNvSpPr/>
              <p:nvPr/>
            </p:nvSpPr>
            <p:spPr>
              <a:xfrm>
                <a:off x="3278782" y="5312148"/>
                <a:ext cx="131887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85" name="月 584">
              <a:extLst>
                <a:ext uri="{FF2B5EF4-FFF2-40B4-BE49-F238E27FC236}">
                  <a16:creationId xmlns:a16="http://schemas.microsoft.com/office/drawing/2014/main" id="{8877101D-BEEF-468A-AAF5-8C34E44D3E94}"/>
                </a:ext>
              </a:extLst>
            </p:cNvPr>
            <p:cNvSpPr/>
            <p:nvPr/>
          </p:nvSpPr>
          <p:spPr bwMode="auto">
            <a:xfrm rot="16200000">
              <a:off x="6663981" y="5095867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月 585">
              <a:extLst>
                <a:ext uri="{FF2B5EF4-FFF2-40B4-BE49-F238E27FC236}">
                  <a16:creationId xmlns:a16="http://schemas.microsoft.com/office/drawing/2014/main" id="{85E0BD54-D2FC-4577-882F-28B891EBBF6F}"/>
                </a:ext>
              </a:extLst>
            </p:cNvPr>
            <p:cNvSpPr/>
            <p:nvPr/>
          </p:nvSpPr>
          <p:spPr bwMode="auto">
            <a:xfrm rot="16200000">
              <a:off x="6930681" y="5095867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楕円 586">
              <a:extLst>
                <a:ext uri="{FF2B5EF4-FFF2-40B4-BE49-F238E27FC236}">
                  <a16:creationId xmlns:a16="http://schemas.microsoft.com/office/drawing/2014/main" id="{5A448D6C-6571-411A-AC65-5CAEFBB2FBD6}"/>
                </a:ext>
              </a:extLst>
            </p:cNvPr>
            <p:cNvSpPr/>
            <p:nvPr/>
          </p:nvSpPr>
          <p:spPr bwMode="auto">
            <a:xfrm>
              <a:off x="6620289" y="5234657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楕円 587">
              <a:extLst>
                <a:ext uri="{FF2B5EF4-FFF2-40B4-BE49-F238E27FC236}">
                  <a16:creationId xmlns:a16="http://schemas.microsoft.com/office/drawing/2014/main" id="{766368E3-E614-4A8E-87B7-486413DD7DDD}"/>
                </a:ext>
              </a:extLst>
            </p:cNvPr>
            <p:cNvSpPr/>
            <p:nvPr/>
          </p:nvSpPr>
          <p:spPr bwMode="auto">
            <a:xfrm>
              <a:off x="6917182" y="5234657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テキスト ボックス 588">
              <a:extLst>
                <a:ext uri="{FF2B5EF4-FFF2-40B4-BE49-F238E27FC236}">
                  <a16:creationId xmlns:a16="http://schemas.microsoft.com/office/drawing/2014/main" id="{FB2BBD98-0C90-4563-BD48-B2FCB9DDD402}"/>
                </a:ext>
              </a:extLst>
            </p:cNvPr>
            <p:cNvSpPr txBox="1"/>
            <p:nvPr/>
          </p:nvSpPr>
          <p:spPr>
            <a:xfrm rot="20178291">
              <a:off x="7154699" y="4848366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D4CD32BC-B4F8-460F-AC46-4CA44AEC348A}"/>
                </a:ext>
              </a:extLst>
            </p:cNvPr>
            <p:cNvGrpSpPr/>
            <p:nvPr/>
          </p:nvGrpSpPr>
          <p:grpSpPr>
            <a:xfrm>
              <a:off x="62783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7FF2FCCA-FC2D-4607-AFF7-A1698717708C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6A543174-3DFA-438E-A879-A9B6B264934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BA5DD94E-8FB7-42E9-B70A-76C0B15BADCB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9BDF45B8-8EB4-4CED-8719-E8EBC6155099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43D75258-A2F1-408B-A181-A3EF7188E0CF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34C687B8-5F65-417B-81A2-17EAE9DDB041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6BB112C2-30AA-48E7-8CAE-358C4541CAC9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AFAADAA0-8A45-4A86-BC02-37DBB833BF3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AAE92B93-7C08-48AC-8D5E-E807C0C7EAD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4" name="グループ化 593">
                <a:extLst>
                  <a:ext uri="{FF2B5EF4-FFF2-40B4-BE49-F238E27FC236}">
                    <a16:creationId xmlns:a16="http://schemas.microsoft.com/office/drawing/2014/main" id="{2B680E76-21DB-487F-8A25-A7709E69D4FF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ADE19501-037A-4CE0-914A-32A975E2B04C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F28A3461-E9B7-4E9A-AC14-65D0C53C5EB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19" name="グループ化 618">
            <a:extLst>
              <a:ext uri="{FF2B5EF4-FFF2-40B4-BE49-F238E27FC236}">
                <a16:creationId xmlns:a16="http://schemas.microsoft.com/office/drawing/2014/main" id="{E57EC8B0-B9B9-417F-8B39-1B4D8AE016BC}"/>
              </a:ext>
            </a:extLst>
          </p:cNvPr>
          <p:cNvGrpSpPr/>
          <p:nvPr/>
        </p:nvGrpSpPr>
        <p:grpSpPr>
          <a:xfrm>
            <a:off x="4088457" y="4848366"/>
            <a:ext cx="1746604" cy="1357876"/>
            <a:chOff x="4088457" y="4848366"/>
            <a:chExt cx="1746604" cy="1357876"/>
          </a:xfrm>
        </p:grpSpPr>
        <p:grpSp>
          <p:nvGrpSpPr>
            <p:cNvPr id="620" name="グループ化 619">
              <a:extLst>
                <a:ext uri="{FF2B5EF4-FFF2-40B4-BE49-F238E27FC236}">
                  <a16:creationId xmlns:a16="http://schemas.microsoft.com/office/drawing/2014/main" id="{249E3647-63BC-4BD0-A992-CDBE0CD52DD1}"/>
                </a:ext>
              </a:extLst>
            </p:cNvPr>
            <p:cNvGrpSpPr/>
            <p:nvPr/>
          </p:nvGrpSpPr>
          <p:grpSpPr>
            <a:xfrm>
              <a:off x="4088457" y="4915323"/>
              <a:ext cx="1730260" cy="1290919"/>
              <a:chOff x="2207687" y="2636675"/>
              <a:chExt cx="3239126" cy="1704187"/>
            </a:xfrm>
          </p:grpSpPr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C0D900AE-2E10-44DF-8DFC-5EA8100F6265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7E446F17-E120-48EF-B7DC-C3823FD444AA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327467B7-2155-4093-8D73-E2307586043C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7" name="グループ化 656">
                <a:extLst>
                  <a:ext uri="{FF2B5EF4-FFF2-40B4-BE49-F238E27FC236}">
                    <a16:creationId xmlns:a16="http://schemas.microsoft.com/office/drawing/2014/main" id="{D87DAFFF-1470-4639-BA8E-2FA072B2C0F2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672" name="楕円 2">
                  <a:extLst>
                    <a:ext uri="{FF2B5EF4-FFF2-40B4-BE49-F238E27FC236}">
                      <a16:creationId xmlns:a16="http://schemas.microsoft.com/office/drawing/2014/main" id="{78E0EF8F-02A3-4503-B1E7-1B0E357A28CE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楕円 2">
                  <a:extLst>
                    <a:ext uri="{FF2B5EF4-FFF2-40B4-BE49-F238E27FC236}">
                      <a16:creationId xmlns:a16="http://schemas.microsoft.com/office/drawing/2014/main" id="{B8CB2DF1-6516-46B5-A773-BCD0F0A6ACFC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4" name="楕円 2">
                  <a:extLst>
                    <a:ext uri="{FF2B5EF4-FFF2-40B4-BE49-F238E27FC236}">
                      <a16:creationId xmlns:a16="http://schemas.microsoft.com/office/drawing/2014/main" id="{518B9249-CA7D-47C1-BD54-710E066FC413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5" name="楕円 2">
                  <a:extLst>
                    <a:ext uri="{FF2B5EF4-FFF2-40B4-BE49-F238E27FC236}">
                      <a16:creationId xmlns:a16="http://schemas.microsoft.com/office/drawing/2014/main" id="{37BA3268-BD47-471C-A6F3-C939618B2DD6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6" name="楕円 2">
                  <a:extLst>
                    <a:ext uri="{FF2B5EF4-FFF2-40B4-BE49-F238E27FC236}">
                      <a16:creationId xmlns:a16="http://schemas.microsoft.com/office/drawing/2014/main" id="{D7998A2F-58FE-495B-8948-F230B90C6285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楕円 2">
                  <a:extLst>
                    <a:ext uri="{FF2B5EF4-FFF2-40B4-BE49-F238E27FC236}">
                      <a16:creationId xmlns:a16="http://schemas.microsoft.com/office/drawing/2014/main" id="{43E09882-9B8B-4221-92D7-F70BF8664707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楕円 2">
                  <a:extLst>
                    <a:ext uri="{FF2B5EF4-FFF2-40B4-BE49-F238E27FC236}">
                      <a16:creationId xmlns:a16="http://schemas.microsoft.com/office/drawing/2014/main" id="{98491A86-C9E3-4505-B6DF-ED5A9BB29ACF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楕円 2">
                  <a:extLst>
                    <a:ext uri="{FF2B5EF4-FFF2-40B4-BE49-F238E27FC236}">
                      <a16:creationId xmlns:a16="http://schemas.microsoft.com/office/drawing/2014/main" id="{B2404B88-BD77-4AB1-9D85-88C71DEF838E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楕円 2">
                  <a:extLst>
                    <a:ext uri="{FF2B5EF4-FFF2-40B4-BE49-F238E27FC236}">
                      <a16:creationId xmlns:a16="http://schemas.microsoft.com/office/drawing/2014/main" id="{7AC5EE99-1564-472D-82C1-5C6ADC213B7A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楕円 2">
                  <a:extLst>
                    <a:ext uri="{FF2B5EF4-FFF2-40B4-BE49-F238E27FC236}">
                      <a16:creationId xmlns:a16="http://schemas.microsoft.com/office/drawing/2014/main" id="{E63C64E5-AFF5-4540-AEE8-130953C5443B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楕円 2">
                  <a:extLst>
                    <a:ext uri="{FF2B5EF4-FFF2-40B4-BE49-F238E27FC236}">
                      <a16:creationId xmlns:a16="http://schemas.microsoft.com/office/drawing/2014/main" id="{36C4052D-EEB1-4511-A4FB-0EAE4A38781F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楕円 2">
                  <a:extLst>
                    <a:ext uri="{FF2B5EF4-FFF2-40B4-BE49-F238E27FC236}">
                      <a16:creationId xmlns:a16="http://schemas.microsoft.com/office/drawing/2014/main" id="{AEBEF634-ECC8-4FC3-9ADD-FF75214C2A7D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4" name="楕円 2">
                  <a:extLst>
                    <a:ext uri="{FF2B5EF4-FFF2-40B4-BE49-F238E27FC236}">
                      <a16:creationId xmlns:a16="http://schemas.microsoft.com/office/drawing/2014/main" id="{C1A02D5C-E266-40FD-A112-BF379C2C8785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8" name="楕円 657">
                <a:extLst>
                  <a:ext uri="{FF2B5EF4-FFF2-40B4-BE49-F238E27FC236}">
                    <a16:creationId xmlns:a16="http://schemas.microsoft.com/office/drawing/2014/main" id="{F0D165E3-F231-4DFA-AB9B-A26C9879C8DD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FF1698BD-242E-4A19-896B-B2C555A7BD0F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660" name="楕円 2">
                  <a:extLst>
                    <a:ext uri="{FF2B5EF4-FFF2-40B4-BE49-F238E27FC236}">
                      <a16:creationId xmlns:a16="http://schemas.microsoft.com/office/drawing/2014/main" id="{B789B916-0071-41A2-A7C2-B7160C205124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楕円 2">
                  <a:extLst>
                    <a:ext uri="{FF2B5EF4-FFF2-40B4-BE49-F238E27FC236}">
                      <a16:creationId xmlns:a16="http://schemas.microsoft.com/office/drawing/2014/main" id="{D6A77AF6-D35F-4836-8DE0-F897EDE499CF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楕円 2">
                  <a:extLst>
                    <a:ext uri="{FF2B5EF4-FFF2-40B4-BE49-F238E27FC236}">
                      <a16:creationId xmlns:a16="http://schemas.microsoft.com/office/drawing/2014/main" id="{8C941F0E-3184-4385-980E-EFB51E8F9256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楕円 2">
                  <a:extLst>
                    <a:ext uri="{FF2B5EF4-FFF2-40B4-BE49-F238E27FC236}">
                      <a16:creationId xmlns:a16="http://schemas.microsoft.com/office/drawing/2014/main" id="{C2B1BC5C-6B48-4A25-93D8-C8B0FFBB439A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楕円 2">
                  <a:extLst>
                    <a:ext uri="{FF2B5EF4-FFF2-40B4-BE49-F238E27FC236}">
                      <a16:creationId xmlns:a16="http://schemas.microsoft.com/office/drawing/2014/main" id="{53965573-21EE-42FA-9009-EE8802C202D6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楕円 2">
                  <a:extLst>
                    <a:ext uri="{FF2B5EF4-FFF2-40B4-BE49-F238E27FC236}">
                      <a16:creationId xmlns:a16="http://schemas.microsoft.com/office/drawing/2014/main" id="{40F28C68-4AC3-4C9B-9A24-C885E7E4CA77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楕円 2">
                  <a:extLst>
                    <a:ext uri="{FF2B5EF4-FFF2-40B4-BE49-F238E27FC236}">
                      <a16:creationId xmlns:a16="http://schemas.microsoft.com/office/drawing/2014/main" id="{E3B791F1-8214-4E5D-9429-5A446B5423DA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楕円 2">
                  <a:extLst>
                    <a:ext uri="{FF2B5EF4-FFF2-40B4-BE49-F238E27FC236}">
                      <a16:creationId xmlns:a16="http://schemas.microsoft.com/office/drawing/2014/main" id="{173F393A-82BC-415E-8452-CDCE880EB726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楕円 2">
                  <a:extLst>
                    <a:ext uri="{FF2B5EF4-FFF2-40B4-BE49-F238E27FC236}">
                      <a16:creationId xmlns:a16="http://schemas.microsoft.com/office/drawing/2014/main" id="{30F3EE22-68E9-46AB-9BBF-A419AE66245A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楕円 2">
                  <a:extLst>
                    <a:ext uri="{FF2B5EF4-FFF2-40B4-BE49-F238E27FC236}">
                      <a16:creationId xmlns:a16="http://schemas.microsoft.com/office/drawing/2014/main" id="{D1920C3E-7539-46D2-BB03-352A6393649C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楕円 2">
                  <a:extLst>
                    <a:ext uri="{FF2B5EF4-FFF2-40B4-BE49-F238E27FC236}">
                      <a16:creationId xmlns:a16="http://schemas.microsoft.com/office/drawing/2014/main" id="{08BB9807-B21C-455F-B0C8-16605F92EBC8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楕円 2">
                  <a:extLst>
                    <a:ext uri="{FF2B5EF4-FFF2-40B4-BE49-F238E27FC236}">
                      <a16:creationId xmlns:a16="http://schemas.microsoft.com/office/drawing/2014/main" id="{581A6C2B-A068-4148-A4FD-AD0FFB42B76C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4957DBA3-10BE-44B8-B908-6B50622454C6}"/>
                </a:ext>
              </a:extLst>
            </p:cNvPr>
            <p:cNvGrpSpPr/>
            <p:nvPr/>
          </p:nvGrpSpPr>
          <p:grpSpPr>
            <a:xfrm>
              <a:off x="4682762" y="5386977"/>
              <a:ext cx="528383" cy="306879"/>
              <a:chOff x="2810276" y="3408832"/>
              <a:chExt cx="528383" cy="306879"/>
            </a:xfrm>
          </p:grpSpPr>
          <p:sp>
            <p:nvSpPr>
              <p:cNvPr id="649" name="楕円 648">
                <a:extLst>
                  <a:ext uri="{FF2B5EF4-FFF2-40B4-BE49-F238E27FC236}">
                    <a16:creationId xmlns:a16="http://schemas.microsoft.com/office/drawing/2014/main" id="{B20BB57B-481A-424A-962A-1A315AC67605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BFE97AC6-0CEC-4796-BA90-A21219DEE281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1" name="グループ化 650">
                <a:extLst>
                  <a:ext uri="{FF2B5EF4-FFF2-40B4-BE49-F238E27FC236}">
                    <a16:creationId xmlns:a16="http://schemas.microsoft.com/office/drawing/2014/main" id="{ADD07301-F45C-46C6-81E1-6098EA3B9011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652" name="月 651">
                  <a:extLst>
                    <a:ext uri="{FF2B5EF4-FFF2-40B4-BE49-F238E27FC236}">
                      <a16:creationId xmlns:a16="http://schemas.microsoft.com/office/drawing/2014/main" id="{58BA7456-2C26-42DF-8374-57388C5DD4F8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月 652">
                  <a:extLst>
                    <a:ext uri="{FF2B5EF4-FFF2-40B4-BE49-F238E27FC236}">
                      <a16:creationId xmlns:a16="http://schemas.microsoft.com/office/drawing/2014/main" id="{933B27C7-3776-4525-8ABD-B6770EDFE98D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22" name="グループ化 621">
              <a:extLst>
                <a:ext uri="{FF2B5EF4-FFF2-40B4-BE49-F238E27FC236}">
                  <a16:creationId xmlns:a16="http://schemas.microsoft.com/office/drawing/2014/main" id="{7771F74C-8811-4218-997A-BB3018CFAB7B}"/>
                </a:ext>
              </a:extLst>
            </p:cNvPr>
            <p:cNvGrpSpPr/>
            <p:nvPr/>
          </p:nvGrpSpPr>
          <p:grpSpPr>
            <a:xfrm>
              <a:off x="4645602" y="4851911"/>
              <a:ext cx="602703" cy="601718"/>
              <a:chOff x="1837298" y="4693407"/>
              <a:chExt cx="719604" cy="718427"/>
            </a:xfrm>
          </p:grpSpPr>
          <p:sp>
            <p:nvSpPr>
              <p:cNvPr id="641" name="星 24 1220">
                <a:extLst>
                  <a:ext uri="{FF2B5EF4-FFF2-40B4-BE49-F238E27FC236}">
                    <a16:creationId xmlns:a16="http://schemas.microsoft.com/office/drawing/2014/main" id="{1002B7CE-09A6-4123-85C3-2BCA5A3A8B3F}"/>
                  </a:ext>
                </a:extLst>
              </p:cNvPr>
              <p:cNvSpPr/>
              <p:nvPr/>
            </p:nvSpPr>
            <p:spPr>
              <a:xfrm>
                <a:off x="1838506" y="4693407"/>
                <a:ext cx="715863" cy="626495"/>
              </a:xfrm>
              <a:prstGeom prst="star24">
                <a:avLst>
                  <a:gd name="adj" fmla="val 4621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2" name="円/楕円 805">
                <a:extLst>
                  <a:ext uri="{FF2B5EF4-FFF2-40B4-BE49-F238E27FC236}">
                    <a16:creationId xmlns:a16="http://schemas.microsoft.com/office/drawing/2014/main" id="{7E097F70-59CF-4E63-A838-10C218A563E7}"/>
                  </a:ext>
                </a:extLst>
              </p:cNvPr>
              <p:cNvSpPr/>
              <p:nvPr/>
            </p:nvSpPr>
            <p:spPr>
              <a:xfrm rot="20700000">
                <a:off x="1837298" y="5036232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3" name="円/楕円 806">
                <a:extLst>
                  <a:ext uri="{FF2B5EF4-FFF2-40B4-BE49-F238E27FC236}">
                    <a16:creationId xmlns:a16="http://schemas.microsoft.com/office/drawing/2014/main" id="{830F1259-6B2F-4D02-A0B8-7A11FB896C29}"/>
                  </a:ext>
                </a:extLst>
              </p:cNvPr>
              <p:cNvSpPr/>
              <p:nvPr/>
            </p:nvSpPr>
            <p:spPr>
              <a:xfrm rot="900000" flipH="1">
                <a:off x="2381967" y="504133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4" name="円/楕円 807">
                <a:extLst>
                  <a:ext uri="{FF2B5EF4-FFF2-40B4-BE49-F238E27FC236}">
                    <a16:creationId xmlns:a16="http://schemas.microsoft.com/office/drawing/2014/main" id="{A078EB37-E783-43A4-93EF-85E7EC04053A}"/>
                  </a:ext>
                </a:extLst>
              </p:cNvPr>
              <p:cNvSpPr/>
              <p:nvPr/>
            </p:nvSpPr>
            <p:spPr>
              <a:xfrm>
                <a:off x="1907578" y="4800646"/>
                <a:ext cx="579044" cy="61118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5" name="フローチャート: 手操作入力 675">
                <a:extLst>
                  <a:ext uri="{FF2B5EF4-FFF2-40B4-BE49-F238E27FC236}">
                    <a16:creationId xmlns:a16="http://schemas.microsoft.com/office/drawing/2014/main" id="{0437B346-70AB-4228-85A8-3AF24DB7B79F}"/>
                  </a:ext>
                </a:extLst>
              </p:cNvPr>
              <p:cNvSpPr/>
              <p:nvPr/>
            </p:nvSpPr>
            <p:spPr>
              <a:xfrm rot="10800000">
                <a:off x="1997966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6" name="フローチャート: 手操作入力 680">
                <a:extLst>
                  <a:ext uri="{FF2B5EF4-FFF2-40B4-BE49-F238E27FC236}">
                    <a16:creationId xmlns:a16="http://schemas.microsoft.com/office/drawing/2014/main" id="{32A37144-7402-4B44-A799-DD72E456E2C4}"/>
                  </a:ext>
                </a:extLst>
              </p:cNvPr>
              <p:cNvSpPr/>
              <p:nvPr/>
            </p:nvSpPr>
            <p:spPr>
              <a:xfrm rot="10800000" flipH="1">
                <a:off x="2251001" y="4949407"/>
                <a:ext cx="150490" cy="45719"/>
              </a:xfrm>
              <a:prstGeom prst="flowChartManualInpu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7" name="円/楕円 820">
                <a:extLst>
                  <a:ext uri="{FF2B5EF4-FFF2-40B4-BE49-F238E27FC236}">
                    <a16:creationId xmlns:a16="http://schemas.microsoft.com/office/drawing/2014/main" id="{C52E6140-DEDA-431D-8F9F-3C0E8FDA7CB2}"/>
                  </a:ext>
                </a:extLst>
              </p:cNvPr>
              <p:cNvSpPr/>
              <p:nvPr/>
            </p:nvSpPr>
            <p:spPr>
              <a:xfrm>
                <a:off x="2129254" y="5102367"/>
                <a:ext cx="143465" cy="143465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8" name="円/楕円 4">
                <a:extLst>
                  <a:ext uri="{FF2B5EF4-FFF2-40B4-BE49-F238E27FC236}">
                    <a16:creationId xmlns:a16="http://schemas.microsoft.com/office/drawing/2014/main" id="{ADA9210A-F5F8-4690-A90C-7F4CA8742DCB}"/>
                  </a:ext>
                </a:extLst>
              </p:cNvPr>
              <p:cNvSpPr/>
              <p:nvPr/>
            </p:nvSpPr>
            <p:spPr>
              <a:xfrm>
                <a:off x="2127655" y="5294233"/>
                <a:ext cx="150587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23" name="月 622">
              <a:extLst>
                <a:ext uri="{FF2B5EF4-FFF2-40B4-BE49-F238E27FC236}">
                  <a16:creationId xmlns:a16="http://schemas.microsoft.com/office/drawing/2014/main" id="{BA9241D5-C241-49C8-8B06-6FC9038DF571}"/>
                </a:ext>
              </a:extLst>
            </p:cNvPr>
            <p:cNvSpPr/>
            <p:nvPr/>
          </p:nvSpPr>
          <p:spPr bwMode="auto">
            <a:xfrm rot="16200000">
              <a:off x="4795673" y="5115011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4" name="月 623">
              <a:extLst>
                <a:ext uri="{FF2B5EF4-FFF2-40B4-BE49-F238E27FC236}">
                  <a16:creationId xmlns:a16="http://schemas.microsoft.com/office/drawing/2014/main" id="{33F38F21-DF5F-4ABE-8A25-6816D47CC44E}"/>
                </a:ext>
              </a:extLst>
            </p:cNvPr>
            <p:cNvSpPr/>
            <p:nvPr/>
          </p:nvSpPr>
          <p:spPr bwMode="auto">
            <a:xfrm rot="16200000">
              <a:off x="5062373" y="5115011"/>
              <a:ext cx="45720" cy="126062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楕円 624">
              <a:extLst>
                <a:ext uri="{FF2B5EF4-FFF2-40B4-BE49-F238E27FC236}">
                  <a16:creationId xmlns:a16="http://schemas.microsoft.com/office/drawing/2014/main" id="{8EA6D26C-B6F0-43A5-8A0F-6D82700425C7}"/>
                </a:ext>
              </a:extLst>
            </p:cNvPr>
            <p:cNvSpPr/>
            <p:nvPr/>
          </p:nvSpPr>
          <p:spPr bwMode="auto">
            <a:xfrm>
              <a:off x="5040565" y="5263698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楕円 625">
              <a:extLst>
                <a:ext uri="{FF2B5EF4-FFF2-40B4-BE49-F238E27FC236}">
                  <a16:creationId xmlns:a16="http://schemas.microsoft.com/office/drawing/2014/main" id="{8BF46654-27A8-46F2-94B6-7580C524733B}"/>
                </a:ext>
              </a:extLst>
            </p:cNvPr>
            <p:cNvSpPr/>
            <p:nvPr/>
          </p:nvSpPr>
          <p:spPr bwMode="auto">
            <a:xfrm>
              <a:off x="4742909" y="5263698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テキスト ボックス 626">
              <a:extLst>
                <a:ext uri="{FF2B5EF4-FFF2-40B4-BE49-F238E27FC236}">
                  <a16:creationId xmlns:a16="http://schemas.microsoft.com/office/drawing/2014/main" id="{B0A9EFB2-482A-4A02-B1B0-12940746B616}"/>
                </a:ext>
              </a:extLst>
            </p:cNvPr>
            <p:cNvSpPr txBox="1"/>
            <p:nvPr/>
          </p:nvSpPr>
          <p:spPr>
            <a:xfrm rot="20178291">
              <a:off x="5274625" y="4848366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BBADDCFE-6687-4EF3-B6AC-7E842072B71F}"/>
                </a:ext>
              </a:extLst>
            </p:cNvPr>
            <p:cNvGrpSpPr/>
            <p:nvPr/>
          </p:nvGrpSpPr>
          <p:grpSpPr>
            <a:xfrm>
              <a:off x="439622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DC2AB27C-1BF7-456F-B4FC-09B1FE105AAB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6CF2DC87-14E1-4A21-BFF2-B1136BE34CDD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D33B1476-91EE-4976-A829-EBA07CF46B9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555D8CF7-F082-420D-ABD5-58598A07FE03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7DCC65B1-A511-49BB-9A05-F6987255E7E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0F1E50E8-D5A5-421A-A1EF-9BD740865306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1" name="グループ化 630">
                <a:extLst>
                  <a:ext uri="{FF2B5EF4-FFF2-40B4-BE49-F238E27FC236}">
                    <a16:creationId xmlns:a16="http://schemas.microsoft.com/office/drawing/2014/main" id="{45033650-A4E9-42C1-A488-33C4EBE8F45D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8C1E9D27-E28A-49C4-923F-9036161ACC42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7A4E20C7-24CB-460A-A11A-C0326EFB06E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D300B7AC-89A6-4E7F-ACAE-FEE951A5AD1E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E52A54DE-5D5F-43F1-89C9-EC99650036C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93F3FD4A-D930-4415-A644-6402B81D752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85" name="グループ化 684">
            <a:extLst>
              <a:ext uri="{FF2B5EF4-FFF2-40B4-BE49-F238E27FC236}">
                <a16:creationId xmlns:a16="http://schemas.microsoft.com/office/drawing/2014/main" id="{DC317346-561D-4D40-A9EB-FC5FDD900CAB}"/>
              </a:ext>
            </a:extLst>
          </p:cNvPr>
          <p:cNvGrpSpPr/>
          <p:nvPr/>
        </p:nvGrpSpPr>
        <p:grpSpPr>
          <a:xfrm>
            <a:off x="2216928" y="4783956"/>
            <a:ext cx="1730260" cy="1422286"/>
            <a:chOff x="2216928" y="4783956"/>
            <a:chExt cx="1730260" cy="1422286"/>
          </a:xfrm>
        </p:grpSpPr>
        <p:grpSp>
          <p:nvGrpSpPr>
            <p:cNvPr id="686" name="グループ化 685">
              <a:extLst>
                <a:ext uri="{FF2B5EF4-FFF2-40B4-BE49-F238E27FC236}">
                  <a16:creationId xmlns:a16="http://schemas.microsoft.com/office/drawing/2014/main" id="{5144A0AA-6976-45FF-841B-C36E4F5BC834}"/>
                </a:ext>
              </a:extLst>
            </p:cNvPr>
            <p:cNvGrpSpPr/>
            <p:nvPr/>
          </p:nvGrpSpPr>
          <p:grpSpPr>
            <a:xfrm>
              <a:off x="2216928" y="4915323"/>
              <a:ext cx="1730260" cy="1290919"/>
              <a:chOff x="2207687" y="2636675"/>
              <a:chExt cx="3239126" cy="1704187"/>
            </a:xfrm>
          </p:grpSpPr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EEC9E244-C704-4385-A377-6EF44BE02D44}"/>
                  </a:ext>
                </a:extLst>
              </p:cNvPr>
              <p:cNvSpPr/>
              <p:nvPr/>
            </p:nvSpPr>
            <p:spPr bwMode="auto">
              <a:xfrm>
                <a:off x="3274031" y="2636675"/>
                <a:ext cx="1103125" cy="583677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961339C3-9BEB-4102-A1A4-558393054178}"/>
                  </a:ext>
                </a:extLst>
              </p:cNvPr>
              <p:cNvSpPr/>
              <p:nvPr/>
            </p:nvSpPr>
            <p:spPr bwMode="auto">
              <a:xfrm>
                <a:off x="4017013" y="2874922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AA7D531A-71AF-4E33-A0ED-A6A8041E4FC1}"/>
                  </a:ext>
                </a:extLst>
              </p:cNvPr>
              <p:cNvSpPr/>
              <p:nvPr/>
            </p:nvSpPr>
            <p:spPr bwMode="auto">
              <a:xfrm>
                <a:off x="2833933" y="2873387"/>
                <a:ext cx="811234" cy="429234"/>
              </a:xfrm>
              <a:custGeom>
                <a:avLst/>
                <a:gdLst>
                  <a:gd name="connsiteX0" fmla="*/ 621688 w 1308721"/>
                  <a:gd name="connsiteY0" fmla="*/ 0 h 692460"/>
                  <a:gd name="connsiteX1" fmla="*/ 784917 w 1308721"/>
                  <a:gd name="connsiteY1" fmla="*/ 79090 h 692460"/>
                  <a:gd name="connsiteX2" fmla="*/ 790491 w 1308721"/>
                  <a:gd name="connsiteY2" fmla="*/ 88762 h 692460"/>
                  <a:gd name="connsiteX3" fmla="*/ 796265 w 1308721"/>
                  <a:gd name="connsiteY3" fmla="*/ 78744 h 692460"/>
                  <a:gd name="connsiteX4" fmla="*/ 943015 w 1308721"/>
                  <a:gd name="connsiteY4" fmla="*/ 7639 h 692460"/>
                  <a:gd name="connsiteX5" fmla="*/ 1134241 w 1308721"/>
                  <a:gd name="connsiteY5" fmla="*/ 155911 h 692460"/>
                  <a:gd name="connsiteX6" fmla="*/ 1139131 w 1308721"/>
                  <a:gd name="connsiteY6" fmla="*/ 184244 h 692460"/>
                  <a:gd name="connsiteX7" fmla="*/ 1148225 w 1308721"/>
                  <a:gd name="connsiteY7" fmla="*/ 183172 h 692460"/>
                  <a:gd name="connsiteX8" fmla="*/ 1307821 w 1308721"/>
                  <a:gd name="connsiteY8" fmla="*/ 369862 h 692460"/>
                  <a:gd name="connsiteX9" fmla="*/ 1261077 w 1308721"/>
                  <a:gd name="connsiteY9" fmla="*/ 501872 h 692460"/>
                  <a:gd name="connsiteX10" fmla="*/ 1255176 w 1308721"/>
                  <a:gd name="connsiteY10" fmla="*/ 506525 h 692460"/>
                  <a:gd name="connsiteX11" fmla="*/ 1261977 w 1308721"/>
                  <a:gd name="connsiteY11" fmla="*/ 511888 h 692460"/>
                  <a:gd name="connsiteX12" fmla="*/ 1308721 w 1308721"/>
                  <a:gd name="connsiteY12" fmla="*/ 643898 h 692460"/>
                  <a:gd name="connsiteX13" fmla="*/ 1300340 w 1308721"/>
                  <a:gd name="connsiteY13" fmla="*/ 692460 h 692460"/>
                  <a:gd name="connsiteX14" fmla="*/ 15597 w 1308721"/>
                  <a:gd name="connsiteY14" fmla="*/ 692460 h 692460"/>
                  <a:gd name="connsiteX15" fmla="*/ 0 w 1308721"/>
                  <a:gd name="connsiteY15" fmla="*/ 602092 h 692460"/>
                  <a:gd name="connsiteX16" fmla="*/ 126753 w 1308721"/>
                  <a:gd name="connsiteY16" fmla="*/ 378402 h 692460"/>
                  <a:gd name="connsiteX17" fmla="*/ 139240 w 1308721"/>
                  <a:gd name="connsiteY17" fmla="*/ 373868 h 692460"/>
                  <a:gd name="connsiteX18" fmla="*/ 124812 w 1308721"/>
                  <a:gd name="connsiteY18" fmla="*/ 348836 h 692460"/>
                  <a:gd name="connsiteX19" fmla="*/ 111087 w 1308721"/>
                  <a:gd name="connsiteY19" fmla="*/ 269314 h 692460"/>
                  <a:gd name="connsiteX20" fmla="*/ 285735 w 1308721"/>
                  <a:gd name="connsiteY20" fmla="*/ 65016 h 692460"/>
                  <a:gd name="connsiteX21" fmla="*/ 409231 w 1308721"/>
                  <a:gd name="connsiteY21" fmla="*/ 124853 h 692460"/>
                  <a:gd name="connsiteX22" fmla="*/ 420657 w 1308721"/>
                  <a:gd name="connsiteY22" fmla="*/ 144678 h 692460"/>
                  <a:gd name="connsiteX23" fmla="*/ 458459 w 1308721"/>
                  <a:gd name="connsiteY23" fmla="*/ 79090 h 692460"/>
                  <a:gd name="connsiteX24" fmla="*/ 621688 w 1308721"/>
                  <a:gd name="connsiteY24" fmla="*/ 0 h 692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308721" h="692460">
                    <a:moveTo>
                      <a:pt x="621688" y="0"/>
                    </a:moveTo>
                    <a:cubicBezTo>
                      <a:pt x="685432" y="0"/>
                      <a:pt x="743143" y="30224"/>
                      <a:pt x="784917" y="79090"/>
                    </a:cubicBezTo>
                    <a:lnTo>
                      <a:pt x="790491" y="88762"/>
                    </a:lnTo>
                    <a:lnTo>
                      <a:pt x="796265" y="78744"/>
                    </a:lnTo>
                    <a:cubicBezTo>
                      <a:pt x="833822" y="34812"/>
                      <a:pt x="885706" y="7639"/>
                      <a:pt x="943015" y="7639"/>
                    </a:cubicBezTo>
                    <a:cubicBezTo>
                      <a:pt x="1028979" y="7639"/>
                      <a:pt x="1102735" y="68778"/>
                      <a:pt x="1134241" y="155911"/>
                    </a:cubicBezTo>
                    <a:lnTo>
                      <a:pt x="1139131" y="184244"/>
                    </a:lnTo>
                    <a:lnTo>
                      <a:pt x="1148225" y="183172"/>
                    </a:lnTo>
                    <a:cubicBezTo>
                      <a:pt x="1236368" y="183172"/>
                      <a:pt x="1307821" y="266756"/>
                      <a:pt x="1307821" y="369862"/>
                    </a:cubicBezTo>
                    <a:cubicBezTo>
                      <a:pt x="1307821" y="421415"/>
                      <a:pt x="1289958" y="468088"/>
                      <a:pt x="1261077" y="501872"/>
                    </a:cubicBezTo>
                    <a:lnTo>
                      <a:pt x="1255176" y="506525"/>
                    </a:lnTo>
                    <a:lnTo>
                      <a:pt x="1261977" y="511888"/>
                    </a:lnTo>
                    <a:cubicBezTo>
                      <a:pt x="1290858" y="545673"/>
                      <a:pt x="1308721" y="592345"/>
                      <a:pt x="1308721" y="643898"/>
                    </a:cubicBezTo>
                    <a:lnTo>
                      <a:pt x="1300340" y="692460"/>
                    </a:lnTo>
                    <a:lnTo>
                      <a:pt x="15597" y="692460"/>
                    </a:lnTo>
                    <a:lnTo>
                      <a:pt x="0" y="602092"/>
                    </a:lnTo>
                    <a:cubicBezTo>
                      <a:pt x="0" y="501534"/>
                      <a:pt x="52266" y="415256"/>
                      <a:pt x="126753" y="378402"/>
                    </a:cubicBezTo>
                    <a:lnTo>
                      <a:pt x="139240" y="373868"/>
                    </a:lnTo>
                    <a:lnTo>
                      <a:pt x="124812" y="348836"/>
                    </a:lnTo>
                    <a:cubicBezTo>
                      <a:pt x="115974" y="324394"/>
                      <a:pt x="111087" y="297522"/>
                      <a:pt x="111087" y="269314"/>
                    </a:cubicBezTo>
                    <a:cubicBezTo>
                      <a:pt x="111087" y="156483"/>
                      <a:pt x="189279" y="65016"/>
                      <a:pt x="285735" y="65016"/>
                    </a:cubicBezTo>
                    <a:cubicBezTo>
                      <a:pt x="333963" y="65016"/>
                      <a:pt x="377625" y="87883"/>
                      <a:pt x="409231" y="124853"/>
                    </a:cubicBezTo>
                    <a:lnTo>
                      <a:pt x="420657" y="144678"/>
                    </a:lnTo>
                    <a:lnTo>
                      <a:pt x="458459" y="79090"/>
                    </a:lnTo>
                    <a:cubicBezTo>
                      <a:pt x="500233" y="30224"/>
                      <a:pt x="557943" y="0"/>
                      <a:pt x="621688" y="0"/>
                    </a:cubicBezTo>
                    <a:close/>
                  </a:path>
                </a:pathLst>
              </a:custGeom>
              <a:pattFill prst="smConfetti">
                <a:fgClr>
                  <a:srgbClr val="00B050"/>
                </a:fgClr>
                <a:bgClr>
                  <a:srgbClr val="92D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0" name="グループ化 729">
                <a:extLst>
                  <a:ext uri="{FF2B5EF4-FFF2-40B4-BE49-F238E27FC236}">
                    <a16:creationId xmlns:a16="http://schemas.microsoft.com/office/drawing/2014/main" id="{F8988D47-C1D2-4789-B61E-08502133E095}"/>
                  </a:ext>
                </a:extLst>
              </p:cNvPr>
              <p:cNvGrpSpPr/>
              <p:nvPr/>
            </p:nvGrpSpPr>
            <p:grpSpPr>
              <a:xfrm>
                <a:off x="2310201" y="3056260"/>
                <a:ext cx="3079462" cy="617889"/>
                <a:chOff x="2310201" y="3056260"/>
                <a:chExt cx="3079462" cy="617889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745" name="楕円 2">
                  <a:extLst>
                    <a:ext uri="{FF2B5EF4-FFF2-40B4-BE49-F238E27FC236}">
                      <a16:creationId xmlns:a16="http://schemas.microsoft.com/office/drawing/2014/main" id="{50798A01-715C-4E74-9FFE-1CD713413957}"/>
                    </a:ext>
                  </a:extLst>
                </p:cNvPr>
                <p:cNvSpPr/>
                <p:nvPr/>
              </p:nvSpPr>
              <p:spPr bwMode="auto">
                <a:xfrm>
                  <a:off x="3553668" y="3065350"/>
                  <a:ext cx="277608" cy="24239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楕円 2">
                  <a:extLst>
                    <a:ext uri="{FF2B5EF4-FFF2-40B4-BE49-F238E27FC236}">
                      <a16:creationId xmlns:a16="http://schemas.microsoft.com/office/drawing/2014/main" id="{8C10FB3A-A9D9-47A3-A568-3A1D1E539497}"/>
                    </a:ext>
                  </a:extLst>
                </p:cNvPr>
                <p:cNvSpPr/>
                <p:nvPr/>
              </p:nvSpPr>
              <p:spPr bwMode="auto">
                <a:xfrm>
                  <a:off x="3242810" y="30689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7" name="楕円 2">
                  <a:extLst>
                    <a:ext uri="{FF2B5EF4-FFF2-40B4-BE49-F238E27FC236}">
                      <a16:creationId xmlns:a16="http://schemas.microsoft.com/office/drawing/2014/main" id="{FC37D423-955E-46C2-955E-22605F3E55A0}"/>
                    </a:ext>
                  </a:extLst>
                </p:cNvPr>
                <p:cNvSpPr/>
                <p:nvPr/>
              </p:nvSpPr>
              <p:spPr bwMode="auto">
                <a:xfrm>
                  <a:off x="2967426" y="31411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8" name="楕円 2">
                  <a:extLst>
                    <a:ext uri="{FF2B5EF4-FFF2-40B4-BE49-F238E27FC236}">
                      <a16:creationId xmlns:a16="http://schemas.microsoft.com/office/drawing/2014/main" id="{FD199415-4997-4B3F-988B-2DCE04754E1D}"/>
                    </a:ext>
                  </a:extLst>
                </p:cNvPr>
                <p:cNvSpPr/>
                <p:nvPr/>
              </p:nvSpPr>
              <p:spPr bwMode="auto">
                <a:xfrm>
                  <a:off x="2713426" y="31919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9" name="楕円 2">
                  <a:extLst>
                    <a:ext uri="{FF2B5EF4-FFF2-40B4-BE49-F238E27FC236}">
                      <a16:creationId xmlns:a16="http://schemas.microsoft.com/office/drawing/2014/main" id="{386CA430-F484-47F8-B908-077DA8511695}"/>
                    </a:ext>
                  </a:extLst>
                </p:cNvPr>
                <p:cNvSpPr/>
                <p:nvPr/>
              </p:nvSpPr>
              <p:spPr bwMode="auto">
                <a:xfrm>
                  <a:off x="2503876" y="3299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0" name="楕円 2">
                  <a:extLst>
                    <a:ext uri="{FF2B5EF4-FFF2-40B4-BE49-F238E27FC236}">
                      <a16:creationId xmlns:a16="http://schemas.microsoft.com/office/drawing/2014/main" id="{54902CBE-79D1-43BB-B8BF-845192FBB743}"/>
                    </a:ext>
                  </a:extLst>
                </p:cNvPr>
                <p:cNvSpPr/>
                <p:nvPr/>
              </p:nvSpPr>
              <p:spPr bwMode="auto">
                <a:xfrm>
                  <a:off x="2310201" y="34269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楕円 2">
                  <a:extLst>
                    <a:ext uri="{FF2B5EF4-FFF2-40B4-BE49-F238E27FC236}">
                      <a16:creationId xmlns:a16="http://schemas.microsoft.com/office/drawing/2014/main" id="{4ADE62C4-AACF-4E00-AD6E-0192D2E5EAA9}"/>
                    </a:ext>
                  </a:extLst>
                </p:cNvPr>
                <p:cNvSpPr/>
                <p:nvPr/>
              </p:nvSpPr>
              <p:spPr bwMode="auto">
                <a:xfrm>
                  <a:off x="3795260" y="3056260"/>
                  <a:ext cx="356356" cy="289821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2" name="楕円 2">
                  <a:extLst>
                    <a:ext uri="{FF2B5EF4-FFF2-40B4-BE49-F238E27FC236}">
                      <a16:creationId xmlns:a16="http://schemas.microsoft.com/office/drawing/2014/main" id="{83F36F10-ECC1-4EBA-B56C-522F370430DD}"/>
                    </a:ext>
                  </a:extLst>
                </p:cNvPr>
                <p:cNvSpPr/>
                <p:nvPr/>
              </p:nvSpPr>
              <p:spPr bwMode="auto">
                <a:xfrm>
                  <a:off x="4125460" y="31331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3" name="楕円 2">
                  <a:extLst>
                    <a:ext uri="{FF2B5EF4-FFF2-40B4-BE49-F238E27FC236}">
                      <a16:creationId xmlns:a16="http://schemas.microsoft.com/office/drawing/2014/main" id="{9F12D959-9933-4968-A5CE-6A957DFFA353}"/>
                    </a:ext>
                  </a:extLst>
                </p:cNvPr>
                <p:cNvSpPr/>
                <p:nvPr/>
              </p:nvSpPr>
              <p:spPr bwMode="auto">
                <a:xfrm>
                  <a:off x="4392160" y="3158508"/>
                  <a:ext cx="285289" cy="2320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4" name="楕円 2">
                  <a:extLst>
                    <a:ext uri="{FF2B5EF4-FFF2-40B4-BE49-F238E27FC236}">
                      <a16:creationId xmlns:a16="http://schemas.microsoft.com/office/drawing/2014/main" id="{5AD3954E-EB29-4C94-A5AB-BDEAF048512F}"/>
                    </a:ext>
                  </a:extLst>
                </p:cNvPr>
                <p:cNvSpPr/>
                <p:nvPr/>
              </p:nvSpPr>
              <p:spPr bwMode="auto">
                <a:xfrm>
                  <a:off x="4573135" y="32379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楕円 2">
                  <a:extLst>
                    <a:ext uri="{FF2B5EF4-FFF2-40B4-BE49-F238E27FC236}">
                      <a16:creationId xmlns:a16="http://schemas.microsoft.com/office/drawing/2014/main" id="{90B7F562-BF89-48D6-BC68-61320AECA5CB}"/>
                    </a:ext>
                  </a:extLst>
                </p:cNvPr>
                <p:cNvSpPr/>
                <p:nvPr/>
              </p:nvSpPr>
              <p:spPr bwMode="auto">
                <a:xfrm>
                  <a:off x="4741410" y="3276049"/>
                  <a:ext cx="242265" cy="197032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楕円 2">
                  <a:extLst>
                    <a:ext uri="{FF2B5EF4-FFF2-40B4-BE49-F238E27FC236}">
                      <a16:creationId xmlns:a16="http://schemas.microsoft.com/office/drawing/2014/main" id="{461EE111-0AE1-4182-BB1C-7C19AE11B150}"/>
                    </a:ext>
                  </a:extLst>
                </p:cNvPr>
                <p:cNvSpPr/>
                <p:nvPr/>
              </p:nvSpPr>
              <p:spPr bwMode="auto">
                <a:xfrm>
                  <a:off x="4914234" y="332532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楕円 2">
                  <a:extLst>
                    <a:ext uri="{FF2B5EF4-FFF2-40B4-BE49-F238E27FC236}">
                      <a16:creationId xmlns:a16="http://schemas.microsoft.com/office/drawing/2014/main" id="{5C5E1122-0CE8-454E-A59B-EBBEDABABA3B}"/>
                    </a:ext>
                  </a:extLst>
                </p:cNvPr>
                <p:cNvSpPr/>
                <p:nvPr/>
              </p:nvSpPr>
              <p:spPr bwMode="auto">
                <a:xfrm>
                  <a:off x="5085684" y="34110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1" name="楕円 730">
                <a:extLst>
                  <a:ext uri="{FF2B5EF4-FFF2-40B4-BE49-F238E27FC236}">
                    <a16:creationId xmlns:a16="http://schemas.microsoft.com/office/drawing/2014/main" id="{3C5E4F57-7E57-4F37-A56B-A207E5D1FD62}"/>
                  </a:ext>
                </a:extLst>
              </p:cNvPr>
              <p:cNvSpPr/>
              <p:nvPr/>
            </p:nvSpPr>
            <p:spPr bwMode="auto">
              <a:xfrm>
                <a:off x="2387715" y="3293985"/>
                <a:ext cx="2880320" cy="900100"/>
              </a:xfrm>
              <a:prstGeom prst="ellipse">
                <a:avLst/>
              </a:prstGeom>
              <a:solidFill>
                <a:srgbClr val="00B0F0">
                  <a:alpha val="70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D537EC4A-816D-484A-BD07-845E4D560FBE}"/>
                  </a:ext>
                </a:extLst>
              </p:cNvPr>
              <p:cNvGrpSpPr/>
              <p:nvPr/>
            </p:nvGrpSpPr>
            <p:grpSpPr>
              <a:xfrm>
                <a:off x="2207687" y="3598376"/>
                <a:ext cx="3239126" cy="742486"/>
                <a:chOff x="2207687" y="3598376"/>
                <a:chExt cx="3239126" cy="742486"/>
              </a:xfrm>
              <a:pattFill prst="lgConfetti">
                <a:fgClr>
                  <a:schemeClr val="bg1">
                    <a:lumMod val="65000"/>
                  </a:schemeClr>
                </a:fgClr>
                <a:bgClr>
                  <a:schemeClr val="bg1">
                    <a:lumMod val="85000"/>
                  </a:schemeClr>
                </a:bgClr>
              </a:pattFill>
            </p:grpSpPr>
            <p:sp>
              <p:nvSpPr>
                <p:cNvPr id="733" name="楕円 2">
                  <a:extLst>
                    <a:ext uri="{FF2B5EF4-FFF2-40B4-BE49-F238E27FC236}">
                      <a16:creationId xmlns:a16="http://schemas.microsoft.com/office/drawing/2014/main" id="{55430BDA-9DF8-4828-B613-0637224165B3}"/>
                    </a:ext>
                  </a:extLst>
                </p:cNvPr>
                <p:cNvSpPr/>
                <p:nvPr/>
              </p:nvSpPr>
              <p:spPr bwMode="auto">
                <a:xfrm>
                  <a:off x="2207687" y="3629036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4" name="楕円 2">
                  <a:extLst>
                    <a:ext uri="{FF2B5EF4-FFF2-40B4-BE49-F238E27FC236}">
                      <a16:creationId xmlns:a16="http://schemas.microsoft.com/office/drawing/2014/main" id="{DEA5E6B2-0595-43E4-AA63-7DC1B63B27F8}"/>
                    </a:ext>
                  </a:extLst>
                </p:cNvPr>
                <p:cNvSpPr/>
                <p:nvPr/>
              </p:nvSpPr>
              <p:spPr bwMode="auto">
                <a:xfrm>
                  <a:off x="2404537" y="3759211"/>
                  <a:ext cx="361795" cy="29424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5" name="楕円 2">
                  <a:extLst>
                    <a:ext uri="{FF2B5EF4-FFF2-40B4-BE49-F238E27FC236}">
                      <a16:creationId xmlns:a16="http://schemas.microsoft.com/office/drawing/2014/main" id="{E3ECFC7D-A5C0-42F9-98EC-9339C3AEB8DA}"/>
                    </a:ext>
                  </a:extLst>
                </p:cNvPr>
                <p:cNvSpPr/>
                <p:nvPr/>
              </p:nvSpPr>
              <p:spPr bwMode="auto">
                <a:xfrm>
                  <a:off x="2634044" y="384492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楕円 2">
                  <a:extLst>
                    <a:ext uri="{FF2B5EF4-FFF2-40B4-BE49-F238E27FC236}">
                      <a16:creationId xmlns:a16="http://schemas.microsoft.com/office/drawing/2014/main" id="{263D5FFD-719B-44EB-A3D2-5DE9D404F961}"/>
                    </a:ext>
                  </a:extLst>
                </p:cNvPr>
                <p:cNvSpPr/>
                <p:nvPr/>
              </p:nvSpPr>
              <p:spPr bwMode="auto">
                <a:xfrm>
                  <a:off x="2880373" y="388309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7" name="楕円 2">
                  <a:extLst>
                    <a:ext uri="{FF2B5EF4-FFF2-40B4-BE49-F238E27FC236}">
                      <a16:creationId xmlns:a16="http://schemas.microsoft.com/office/drawing/2014/main" id="{740C6640-2775-4FE1-8036-5E316D8CAEE2}"/>
                    </a:ext>
                  </a:extLst>
                </p:cNvPr>
                <p:cNvSpPr/>
                <p:nvPr/>
              </p:nvSpPr>
              <p:spPr bwMode="auto">
                <a:xfrm>
                  <a:off x="3143040" y="3967508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8" name="楕円 2">
                  <a:extLst>
                    <a:ext uri="{FF2B5EF4-FFF2-40B4-BE49-F238E27FC236}">
                      <a16:creationId xmlns:a16="http://schemas.microsoft.com/office/drawing/2014/main" id="{C487D6A5-B705-42D7-BB62-0A8115971093}"/>
                    </a:ext>
                  </a:extLst>
                </p:cNvPr>
                <p:cNvSpPr/>
                <p:nvPr/>
              </p:nvSpPr>
              <p:spPr bwMode="auto">
                <a:xfrm>
                  <a:off x="5142834" y="3598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9" name="楕円 2">
                  <a:extLst>
                    <a:ext uri="{FF2B5EF4-FFF2-40B4-BE49-F238E27FC236}">
                      <a16:creationId xmlns:a16="http://schemas.microsoft.com/office/drawing/2014/main" id="{EEFF889A-515E-4D7A-811E-CAD4F599D970}"/>
                    </a:ext>
                  </a:extLst>
                </p:cNvPr>
                <p:cNvSpPr/>
                <p:nvPr/>
              </p:nvSpPr>
              <p:spPr bwMode="auto">
                <a:xfrm>
                  <a:off x="4996784" y="3753951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0" name="楕円 2">
                  <a:extLst>
                    <a:ext uri="{FF2B5EF4-FFF2-40B4-BE49-F238E27FC236}">
                      <a16:creationId xmlns:a16="http://schemas.microsoft.com/office/drawing/2014/main" id="{1327FC87-C7B5-4908-A35A-9F92A5FABBEC}"/>
                    </a:ext>
                  </a:extLst>
                </p:cNvPr>
                <p:cNvSpPr/>
                <p:nvPr/>
              </p:nvSpPr>
              <p:spPr bwMode="auto">
                <a:xfrm>
                  <a:off x="4838034" y="3852376"/>
                  <a:ext cx="303979" cy="247223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1" name="楕円 2">
                  <a:extLst>
                    <a:ext uri="{FF2B5EF4-FFF2-40B4-BE49-F238E27FC236}">
                      <a16:creationId xmlns:a16="http://schemas.microsoft.com/office/drawing/2014/main" id="{C7D61FC6-3701-4B10-A605-C3DF8B60E954}"/>
                    </a:ext>
                  </a:extLst>
                </p:cNvPr>
                <p:cNvSpPr/>
                <p:nvPr/>
              </p:nvSpPr>
              <p:spPr bwMode="auto">
                <a:xfrm>
                  <a:off x="4635456" y="3917951"/>
                  <a:ext cx="314370" cy="31927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2" name="楕円 2">
                  <a:extLst>
                    <a:ext uri="{FF2B5EF4-FFF2-40B4-BE49-F238E27FC236}">
                      <a16:creationId xmlns:a16="http://schemas.microsoft.com/office/drawing/2014/main" id="{B34089DB-A681-4F68-93E3-3BBE8E4964E2}"/>
                    </a:ext>
                  </a:extLst>
                </p:cNvPr>
                <p:cNvSpPr/>
                <p:nvPr/>
              </p:nvSpPr>
              <p:spPr bwMode="auto">
                <a:xfrm>
                  <a:off x="4267912" y="3905055"/>
                  <a:ext cx="423482" cy="345066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3" name="楕円 2">
                  <a:extLst>
                    <a:ext uri="{FF2B5EF4-FFF2-40B4-BE49-F238E27FC236}">
                      <a16:creationId xmlns:a16="http://schemas.microsoft.com/office/drawing/2014/main" id="{B01E6871-30FC-4343-80FF-8BB23A34D28D}"/>
                    </a:ext>
                  </a:extLst>
                </p:cNvPr>
                <p:cNvSpPr/>
                <p:nvPr/>
              </p:nvSpPr>
              <p:spPr bwMode="auto">
                <a:xfrm>
                  <a:off x="3966505" y="3950783"/>
                  <a:ext cx="388958" cy="316934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楕円 2">
                  <a:extLst>
                    <a:ext uri="{FF2B5EF4-FFF2-40B4-BE49-F238E27FC236}">
                      <a16:creationId xmlns:a16="http://schemas.microsoft.com/office/drawing/2014/main" id="{8CC67837-F709-443A-87B9-C56E5687B5E6}"/>
                    </a:ext>
                  </a:extLst>
                </p:cNvPr>
                <p:cNvSpPr/>
                <p:nvPr/>
              </p:nvSpPr>
              <p:spPr bwMode="auto">
                <a:xfrm>
                  <a:off x="3420988" y="3939862"/>
                  <a:ext cx="630078" cy="401000"/>
                </a:xfrm>
                <a:custGeom>
                  <a:avLst/>
                  <a:gdLst>
                    <a:gd name="connsiteX0" fmla="*/ 0 w 630070"/>
                    <a:gd name="connsiteY0" fmla="*/ 90010 h 180020"/>
                    <a:gd name="connsiteX1" fmla="*/ 315035 w 630070"/>
                    <a:gd name="connsiteY1" fmla="*/ 0 h 180020"/>
                    <a:gd name="connsiteX2" fmla="*/ 630070 w 630070"/>
                    <a:gd name="connsiteY2" fmla="*/ 90010 h 180020"/>
                    <a:gd name="connsiteX3" fmla="*/ 315035 w 630070"/>
                    <a:gd name="connsiteY3" fmla="*/ 180020 h 180020"/>
                    <a:gd name="connsiteX4" fmla="*/ 0 w 630070"/>
                    <a:gd name="connsiteY4" fmla="*/ 90010 h 180020"/>
                    <a:gd name="connsiteX0" fmla="*/ 8 w 630078"/>
                    <a:gd name="connsiteY0" fmla="*/ 310990 h 401000"/>
                    <a:gd name="connsiteX1" fmla="*/ 322663 w 630078"/>
                    <a:gd name="connsiteY1" fmla="*/ 0 h 401000"/>
                    <a:gd name="connsiteX2" fmla="*/ 630078 w 630078"/>
                    <a:gd name="connsiteY2" fmla="*/ 310990 h 401000"/>
                    <a:gd name="connsiteX3" fmla="*/ 315043 w 630078"/>
                    <a:gd name="connsiteY3" fmla="*/ 401000 h 401000"/>
                    <a:gd name="connsiteX4" fmla="*/ 8 w 630078"/>
                    <a:gd name="connsiteY4" fmla="*/ 310990 h 40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8" h="401000">
                      <a:moveTo>
                        <a:pt x="8" y="310990"/>
                      </a:moveTo>
                      <a:cubicBezTo>
                        <a:pt x="1278" y="244157"/>
                        <a:pt x="148674" y="0"/>
                        <a:pt x="322663" y="0"/>
                      </a:cubicBezTo>
                      <a:cubicBezTo>
                        <a:pt x="496652" y="0"/>
                        <a:pt x="630078" y="261279"/>
                        <a:pt x="630078" y="310990"/>
                      </a:cubicBezTo>
                      <a:cubicBezTo>
                        <a:pt x="630078" y="360701"/>
                        <a:pt x="489032" y="401000"/>
                        <a:pt x="315043" y="401000"/>
                      </a:cubicBezTo>
                      <a:cubicBezTo>
                        <a:pt x="141054" y="401000"/>
                        <a:pt x="-1262" y="377823"/>
                        <a:pt x="8" y="310990"/>
                      </a:cubicBezTo>
                      <a:close/>
                    </a:path>
                  </a:pathLst>
                </a:cu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1D475458-51B1-4CE6-88FC-8B18816702E7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722" name="楕円 721">
                <a:extLst>
                  <a:ext uri="{FF2B5EF4-FFF2-40B4-BE49-F238E27FC236}">
                    <a16:creationId xmlns:a16="http://schemas.microsoft.com/office/drawing/2014/main" id="{B6941B5F-87E2-45C0-BD55-7F94BAE20190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chemeClr val="tx1">
                  <a:alpha val="7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474B4638-7A67-4AAC-B4B0-7928B44EEFFD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4" name="グループ化 723">
                <a:extLst>
                  <a:ext uri="{FF2B5EF4-FFF2-40B4-BE49-F238E27FC236}">
                    <a16:creationId xmlns:a16="http://schemas.microsoft.com/office/drawing/2014/main" id="{4245AE5D-F729-4B7D-82D0-6F6428191AEB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725" name="月 724">
                  <a:extLst>
                    <a:ext uri="{FF2B5EF4-FFF2-40B4-BE49-F238E27FC236}">
                      <a16:creationId xmlns:a16="http://schemas.microsoft.com/office/drawing/2014/main" id="{20F1462C-3FDA-436B-9E92-5ED228B9433C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月 725">
                  <a:extLst>
                    <a:ext uri="{FF2B5EF4-FFF2-40B4-BE49-F238E27FC236}">
                      <a16:creationId xmlns:a16="http://schemas.microsoft.com/office/drawing/2014/main" id="{A69495F4-85AF-4002-B3D4-604821062D7C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8FDB8BC1-66C4-48F6-841D-CB06D563A423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62184647-C564-4585-BE9B-3E535B169AFE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718" name="円/楕円 834">
                  <a:extLst>
                    <a:ext uri="{FF2B5EF4-FFF2-40B4-BE49-F238E27FC236}">
                      <a16:creationId xmlns:a16="http://schemas.microsoft.com/office/drawing/2014/main" id="{87B328D2-CAFE-4FDE-948D-0059DF0E0E6D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9" name="円/楕円 835">
                  <a:extLst>
                    <a:ext uri="{FF2B5EF4-FFF2-40B4-BE49-F238E27FC236}">
                      <a16:creationId xmlns:a16="http://schemas.microsoft.com/office/drawing/2014/main" id="{E2CC699E-7D73-4FED-B12A-60AF06D8155E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0" name="円/楕円 836">
                  <a:extLst>
                    <a:ext uri="{FF2B5EF4-FFF2-40B4-BE49-F238E27FC236}">
                      <a16:creationId xmlns:a16="http://schemas.microsoft.com/office/drawing/2014/main" id="{0B715654-0808-4161-81FE-F352CCECF5B5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1" name="円/楕円 837">
                  <a:extLst>
                    <a:ext uri="{FF2B5EF4-FFF2-40B4-BE49-F238E27FC236}">
                      <a16:creationId xmlns:a16="http://schemas.microsoft.com/office/drawing/2014/main" id="{983A081B-6D6C-4DD6-812D-23595AA5777D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C758ACCC-30D9-4C0F-A989-1700DC970BE1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716" name="円/楕円 838">
                  <a:extLst>
                    <a:ext uri="{FF2B5EF4-FFF2-40B4-BE49-F238E27FC236}">
                      <a16:creationId xmlns:a16="http://schemas.microsoft.com/office/drawing/2014/main" id="{82F7BBAB-8E17-40AD-A652-05DF969909FF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7" name="円/楕円 839">
                  <a:extLst>
                    <a:ext uri="{FF2B5EF4-FFF2-40B4-BE49-F238E27FC236}">
                      <a16:creationId xmlns:a16="http://schemas.microsoft.com/office/drawing/2014/main" id="{5F413ED4-2C64-4507-9602-02345E6F19A2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09" name="円/楕円 840">
                <a:extLst>
                  <a:ext uri="{FF2B5EF4-FFF2-40B4-BE49-F238E27FC236}">
                    <a16:creationId xmlns:a16="http://schemas.microsoft.com/office/drawing/2014/main" id="{B65533F0-E1D0-4815-9840-52E2230D33FD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10" name="グループ化 709">
                <a:extLst>
                  <a:ext uri="{FF2B5EF4-FFF2-40B4-BE49-F238E27FC236}">
                    <a16:creationId xmlns:a16="http://schemas.microsoft.com/office/drawing/2014/main" id="{EE070055-EECD-4FB7-850F-D55C3B006377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714" name="フローチャート: 端子 685">
                  <a:extLst>
                    <a:ext uri="{FF2B5EF4-FFF2-40B4-BE49-F238E27FC236}">
                      <a16:creationId xmlns:a16="http://schemas.microsoft.com/office/drawing/2014/main" id="{EC9E4CC7-0E39-48EF-AA47-E82F126CBC37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5" name="フローチャート: 端子 686">
                  <a:extLst>
                    <a:ext uri="{FF2B5EF4-FFF2-40B4-BE49-F238E27FC236}">
                      <a16:creationId xmlns:a16="http://schemas.microsoft.com/office/drawing/2014/main" id="{BC60D580-A790-480C-A85A-073066392FCB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11" name="台形 710">
                <a:extLst>
                  <a:ext uri="{FF2B5EF4-FFF2-40B4-BE49-F238E27FC236}">
                    <a16:creationId xmlns:a16="http://schemas.microsoft.com/office/drawing/2014/main" id="{5B07406B-67A1-4E6C-89C6-BEA6FDAC5389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2" name="フリーフォーム 1196">
                <a:extLst>
                  <a:ext uri="{FF2B5EF4-FFF2-40B4-BE49-F238E27FC236}">
                    <a16:creationId xmlns:a16="http://schemas.microsoft.com/office/drawing/2014/main" id="{7EEBBC36-66A4-4286-8E79-E49BF62C9B76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3" name="円/楕円 4">
                <a:extLst>
                  <a:ext uri="{FF2B5EF4-FFF2-40B4-BE49-F238E27FC236}">
                    <a16:creationId xmlns:a16="http://schemas.microsoft.com/office/drawing/2014/main" id="{5903F451-D0EA-49CF-BE67-C80F6A310934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89" name="月 688">
              <a:extLst>
                <a:ext uri="{FF2B5EF4-FFF2-40B4-BE49-F238E27FC236}">
                  <a16:creationId xmlns:a16="http://schemas.microsoft.com/office/drawing/2014/main" id="{DDC82031-E496-4B98-9844-029FC03A0088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月 689">
              <a:extLst>
                <a:ext uri="{FF2B5EF4-FFF2-40B4-BE49-F238E27FC236}">
                  <a16:creationId xmlns:a16="http://schemas.microsoft.com/office/drawing/2014/main" id="{07FC904C-4050-422C-9C82-4262CC576567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楕円 690">
              <a:extLst>
                <a:ext uri="{FF2B5EF4-FFF2-40B4-BE49-F238E27FC236}">
                  <a16:creationId xmlns:a16="http://schemas.microsoft.com/office/drawing/2014/main" id="{41BC62E5-C132-405E-BE49-B56D8273B0F4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楕円 691">
              <a:extLst>
                <a:ext uri="{FF2B5EF4-FFF2-40B4-BE49-F238E27FC236}">
                  <a16:creationId xmlns:a16="http://schemas.microsoft.com/office/drawing/2014/main" id="{C085961F-6434-4FA4-A184-A77E7CE0F2EE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テキスト ボックス 692">
              <a:extLst>
                <a:ext uri="{FF2B5EF4-FFF2-40B4-BE49-F238E27FC236}">
                  <a16:creationId xmlns:a16="http://schemas.microsoft.com/office/drawing/2014/main" id="{84AC0BD9-85DA-46F5-BC67-E04CC2946F89}"/>
                </a:ext>
              </a:extLst>
            </p:cNvPr>
            <p:cNvSpPr txBox="1"/>
            <p:nvPr/>
          </p:nvSpPr>
          <p:spPr>
            <a:xfrm rot="20178291">
              <a:off x="3386004" y="4848366"/>
              <a:ext cx="560436" cy="23597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FadeLeft">
                <a:avLst>
                  <a:gd name="adj" fmla="val 21298"/>
                </a:avLst>
              </a:prstTxWarp>
              <a:spAutoFit/>
            </a:bodyPr>
            <a:lstStyle/>
            <a:p>
              <a:r>
                <a:rPr kumimoji="1" lang="ja-JP" altLang="en-US" dirty="0"/>
                <a:t>♪♪♪</a:t>
              </a:r>
            </a:p>
          </p:txBody>
        </p:sp>
        <p:grpSp>
          <p:nvGrpSpPr>
            <p:cNvPr id="694" name="グループ化 693">
              <a:extLst>
                <a:ext uri="{FF2B5EF4-FFF2-40B4-BE49-F238E27FC236}">
                  <a16:creationId xmlns:a16="http://schemas.microsoft.com/office/drawing/2014/main" id="{6730DEE7-1489-4FD5-9444-A56418D8B08D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F864EE33-9006-4168-B3C9-0B59764CFBCD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97855C03-A490-4468-B4EC-C914CBB2DB6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C86D85A7-10E9-49D7-8C86-2AFD8B3DCB5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1962FDB7-6FE0-45C4-875C-2DC896132298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8A404307-A376-4FEC-87BC-FCDE17781D6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4" name="フリーフォーム: 図形 703">
                  <a:extLst>
                    <a:ext uri="{FF2B5EF4-FFF2-40B4-BE49-F238E27FC236}">
                      <a16:creationId xmlns:a16="http://schemas.microsoft.com/office/drawing/2014/main" id="{CE23B8FD-34CD-4783-B3CE-9D2FE3F1CA5C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4627C86F-CD27-4D61-9345-0ECCBDA7042E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701" name="フリーフォーム: 図形 700">
                  <a:extLst>
                    <a:ext uri="{FF2B5EF4-FFF2-40B4-BE49-F238E27FC236}">
                      <a16:creationId xmlns:a16="http://schemas.microsoft.com/office/drawing/2014/main" id="{D2B664D0-9480-41DB-935D-FB875B37B5C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C5A11F7A-26F8-4495-8A4B-B989A5D6DA3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8" name="グループ化 697">
                <a:extLst>
                  <a:ext uri="{FF2B5EF4-FFF2-40B4-BE49-F238E27FC236}">
                    <a16:creationId xmlns:a16="http://schemas.microsoft.com/office/drawing/2014/main" id="{F2DBFEF0-82D5-4AA5-80CF-5912423CA023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11BC6CC1-5584-4E45-860D-C192D49796A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56051861-E1C7-446F-8A62-BC4F6DEBFB84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58" name="グループ化 757">
            <a:extLst>
              <a:ext uri="{FF2B5EF4-FFF2-40B4-BE49-F238E27FC236}">
                <a16:creationId xmlns:a16="http://schemas.microsoft.com/office/drawing/2014/main" id="{C566D0F7-EA44-45D3-B1AC-70112DEA3D4E}"/>
              </a:ext>
            </a:extLst>
          </p:cNvPr>
          <p:cNvGrpSpPr/>
          <p:nvPr/>
        </p:nvGrpSpPr>
        <p:grpSpPr>
          <a:xfrm>
            <a:off x="7848608" y="833951"/>
            <a:ext cx="1730260" cy="1466863"/>
            <a:chOff x="7848608" y="833951"/>
            <a:chExt cx="1730260" cy="1466863"/>
          </a:xfrm>
        </p:grpSpPr>
        <p:grpSp>
          <p:nvGrpSpPr>
            <p:cNvPr id="759" name="グループ化 758">
              <a:extLst>
                <a:ext uri="{FF2B5EF4-FFF2-40B4-BE49-F238E27FC236}">
                  <a16:creationId xmlns:a16="http://schemas.microsoft.com/office/drawing/2014/main" id="{18E0A42B-DE7D-4D44-971E-B5A829903562}"/>
                </a:ext>
              </a:extLst>
            </p:cNvPr>
            <p:cNvGrpSpPr/>
            <p:nvPr/>
          </p:nvGrpSpPr>
          <p:grpSpPr>
            <a:xfrm>
              <a:off x="7848608" y="833951"/>
              <a:ext cx="1730260" cy="1466863"/>
              <a:chOff x="7848608" y="833951"/>
              <a:chExt cx="1730260" cy="1466863"/>
            </a:xfrm>
          </p:grpSpPr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6A3AB074-B489-4886-97DA-0662ADBCC740}"/>
                  </a:ext>
                </a:extLst>
              </p:cNvPr>
              <p:cNvGrpSpPr/>
              <p:nvPr/>
            </p:nvGrpSpPr>
            <p:grpSpPr>
              <a:xfrm>
                <a:off x="7848608" y="100989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41832D3A-86BB-4F66-A908-D95C670C2102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9B2EB0B2-58E8-4049-8D33-54C4090631D6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B9C19CAA-527F-4AAA-BBE3-F6B5889C3C23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2" name="グループ化 801">
                  <a:extLst>
                    <a:ext uri="{FF2B5EF4-FFF2-40B4-BE49-F238E27FC236}">
                      <a16:creationId xmlns:a16="http://schemas.microsoft.com/office/drawing/2014/main" id="{B16F2B82-7BEA-49D3-88F6-D50D3F6B0401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817" name="楕円 2">
                    <a:extLst>
                      <a:ext uri="{FF2B5EF4-FFF2-40B4-BE49-F238E27FC236}">
                        <a16:creationId xmlns:a16="http://schemas.microsoft.com/office/drawing/2014/main" id="{5992BDD7-DF6A-4000-983B-BBC21C57EB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8" name="楕円 2">
                    <a:extLst>
                      <a:ext uri="{FF2B5EF4-FFF2-40B4-BE49-F238E27FC236}">
                        <a16:creationId xmlns:a16="http://schemas.microsoft.com/office/drawing/2014/main" id="{E7846A0E-BED3-414C-B78C-7A3BDD17CF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9" name="楕円 2">
                    <a:extLst>
                      <a:ext uri="{FF2B5EF4-FFF2-40B4-BE49-F238E27FC236}">
                        <a16:creationId xmlns:a16="http://schemas.microsoft.com/office/drawing/2014/main" id="{62BBA44A-1A42-4C1A-90EA-A92C5FDD3C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0" name="楕円 2">
                    <a:extLst>
                      <a:ext uri="{FF2B5EF4-FFF2-40B4-BE49-F238E27FC236}">
                        <a16:creationId xmlns:a16="http://schemas.microsoft.com/office/drawing/2014/main" id="{9610E057-184F-47A3-A6DC-BF7674745B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1" name="楕円 2">
                    <a:extLst>
                      <a:ext uri="{FF2B5EF4-FFF2-40B4-BE49-F238E27FC236}">
                        <a16:creationId xmlns:a16="http://schemas.microsoft.com/office/drawing/2014/main" id="{F06BA01E-1BE0-453D-9FC0-811E741B182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2" name="楕円 2">
                    <a:extLst>
                      <a:ext uri="{FF2B5EF4-FFF2-40B4-BE49-F238E27FC236}">
                        <a16:creationId xmlns:a16="http://schemas.microsoft.com/office/drawing/2014/main" id="{52D73A87-57AD-490F-9BAA-D2AF40CD14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3" name="楕円 2">
                    <a:extLst>
                      <a:ext uri="{FF2B5EF4-FFF2-40B4-BE49-F238E27FC236}">
                        <a16:creationId xmlns:a16="http://schemas.microsoft.com/office/drawing/2014/main" id="{1272C84A-31A9-4E75-98BC-08C7CDFAAD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4" name="楕円 2">
                    <a:extLst>
                      <a:ext uri="{FF2B5EF4-FFF2-40B4-BE49-F238E27FC236}">
                        <a16:creationId xmlns:a16="http://schemas.microsoft.com/office/drawing/2014/main" id="{8EDA8036-8490-4BF0-AF1C-DE24F489A8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5" name="楕円 2">
                    <a:extLst>
                      <a:ext uri="{FF2B5EF4-FFF2-40B4-BE49-F238E27FC236}">
                        <a16:creationId xmlns:a16="http://schemas.microsoft.com/office/drawing/2014/main" id="{38E42D00-7781-470B-BBB3-9C2C871E8D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6" name="楕円 2">
                    <a:extLst>
                      <a:ext uri="{FF2B5EF4-FFF2-40B4-BE49-F238E27FC236}">
                        <a16:creationId xmlns:a16="http://schemas.microsoft.com/office/drawing/2014/main" id="{2527F8AB-ECD2-4AD7-9F8B-4A3F0735B3A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7" name="楕円 2">
                    <a:extLst>
                      <a:ext uri="{FF2B5EF4-FFF2-40B4-BE49-F238E27FC236}">
                        <a16:creationId xmlns:a16="http://schemas.microsoft.com/office/drawing/2014/main" id="{3A9B73A7-D4DF-4BDB-A90A-849722320B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8" name="楕円 2">
                    <a:extLst>
                      <a:ext uri="{FF2B5EF4-FFF2-40B4-BE49-F238E27FC236}">
                        <a16:creationId xmlns:a16="http://schemas.microsoft.com/office/drawing/2014/main" id="{FC1D0871-51E9-4EAA-93AA-D4805C9958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9" name="楕円 2">
                    <a:extLst>
                      <a:ext uri="{FF2B5EF4-FFF2-40B4-BE49-F238E27FC236}">
                        <a16:creationId xmlns:a16="http://schemas.microsoft.com/office/drawing/2014/main" id="{29A46E32-96F2-4B26-A9F9-776C5F9E04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03" name="楕円 802">
                  <a:extLst>
                    <a:ext uri="{FF2B5EF4-FFF2-40B4-BE49-F238E27FC236}">
                      <a16:creationId xmlns:a16="http://schemas.microsoft.com/office/drawing/2014/main" id="{2213B9F9-4374-4440-A7CF-3B2F4B4D973C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4" name="グループ化 803">
                  <a:extLst>
                    <a:ext uri="{FF2B5EF4-FFF2-40B4-BE49-F238E27FC236}">
                      <a16:creationId xmlns:a16="http://schemas.microsoft.com/office/drawing/2014/main" id="{9A1F71AA-0DAF-4A5E-AB77-BB67F92D64C0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805" name="楕円 2">
                    <a:extLst>
                      <a:ext uri="{FF2B5EF4-FFF2-40B4-BE49-F238E27FC236}">
                        <a16:creationId xmlns:a16="http://schemas.microsoft.com/office/drawing/2014/main" id="{E23851B3-5E61-48A1-9A32-C7D5D6F104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6" name="楕円 2">
                    <a:extLst>
                      <a:ext uri="{FF2B5EF4-FFF2-40B4-BE49-F238E27FC236}">
                        <a16:creationId xmlns:a16="http://schemas.microsoft.com/office/drawing/2014/main" id="{C1A5CB0A-B867-44C5-8A2C-20D3F69920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7" name="楕円 2">
                    <a:extLst>
                      <a:ext uri="{FF2B5EF4-FFF2-40B4-BE49-F238E27FC236}">
                        <a16:creationId xmlns:a16="http://schemas.microsoft.com/office/drawing/2014/main" id="{5B3DA29C-2D29-43F8-B94A-8523B64AE6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8" name="楕円 2">
                    <a:extLst>
                      <a:ext uri="{FF2B5EF4-FFF2-40B4-BE49-F238E27FC236}">
                        <a16:creationId xmlns:a16="http://schemas.microsoft.com/office/drawing/2014/main" id="{8B50C50A-CFC7-4AEC-8771-DC78AFD380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9" name="楕円 2">
                    <a:extLst>
                      <a:ext uri="{FF2B5EF4-FFF2-40B4-BE49-F238E27FC236}">
                        <a16:creationId xmlns:a16="http://schemas.microsoft.com/office/drawing/2014/main" id="{6BFC7DC0-A02E-4195-BD07-DFCEB7BE50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0" name="楕円 2">
                    <a:extLst>
                      <a:ext uri="{FF2B5EF4-FFF2-40B4-BE49-F238E27FC236}">
                        <a16:creationId xmlns:a16="http://schemas.microsoft.com/office/drawing/2014/main" id="{04080F09-1796-4791-9A1A-1999FFD176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1" name="楕円 2">
                    <a:extLst>
                      <a:ext uri="{FF2B5EF4-FFF2-40B4-BE49-F238E27FC236}">
                        <a16:creationId xmlns:a16="http://schemas.microsoft.com/office/drawing/2014/main" id="{CAC54C2D-7BD2-4724-B4DF-3708D58F23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2" name="楕円 2">
                    <a:extLst>
                      <a:ext uri="{FF2B5EF4-FFF2-40B4-BE49-F238E27FC236}">
                        <a16:creationId xmlns:a16="http://schemas.microsoft.com/office/drawing/2014/main" id="{19994DE8-4EC1-4960-986C-D39F047D6B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3" name="楕円 2">
                    <a:extLst>
                      <a:ext uri="{FF2B5EF4-FFF2-40B4-BE49-F238E27FC236}">
                        <a16:creationId xmlns:a16="http://schemas.microsoft.com/office/drawing/2014/main" id="{B043C2ED-EAB1-4314-AE85-AB3159E004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4" name="楕円 2">
                    <a:extLst>
                      <a:ext uri="{FF2B5EF4-FFF2-40B4-BE49-F238E27FC236}">
                        <a16:creationId xmlns:a16="http://schemas.microsoft.com/office/drawing/2014/main" id="{1F3BA143-2775-45F6-AC16-8EBFA40C24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5" name="楕円 2">
                    <a:extLst>
                      <a:ext uri="{FF2B5EF4-FFF2-40B4-BE49-F238E27FC236}">
                        <a16:creationId xmlns:a16="http://schemas.microsoft.com/office/drawing/2014/main" id="{02B0BF90-21E5-46A8-B097-F0AE53793A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6" name="楕円 2">
                    <a:extLst>
                      <a:ext uri="{FF2B5EF4-FFF2-40B4-BE49-F238E27FC236}">
                        <a16:creationId xmlns:a16="http://schemas.microsoft.com/office/drawing/2014/main" id="{B822460E-72F3-4D0E-A0D6-214EADCA67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64" name="グループ化 763">
                <a:extLst>
                  <a:ext uri="{FF2B5EF4-FFF2-40B4-BE49-F238E27FC236}">
                    <a16:creationId xmlns:a16="http://schemas.microsoft.com/office/drawing/2014/main" id="{1B914CA9-6870-4B87-A2EB-ECA73B9D7D46}"/>
                  </a:ext>
                </a:extLst>
              </p:cNvPr>
              <p:cNvGrpSpPr/>
              <p:nvPr/>
            </p:nvGrpSpPr>
            <p:grpSpPr>
              <a:xfrm>
                <a:off x="8390574" y="833951"/>
                <a:ext cx="602702" cy="911748"/>
                <a:chOff x="8390574" y="833951"/>
                <a:chExt cx="602702" cy="911748"/>
              </a:xfrm>
            </p:grpSpPr>
            <p:grpSp>
              <p:nvGrpSpPr>
                <p:cNvPr id="778" name="グループ化 777">
                  <a:extLst>
                    <a:ext uri="{FF2B5EF4-FFF2-40B4-BE49-F238E27FC236}">
                      <a16:creationId xmlns:a16="http://schemas.microsoft.com/office/drawing/2014/main" id="{7E15EDAB-0D1D-4A57-A9F0-50D20B4AAE33}"/>
                    </a:ext>
                  </a:extLst>
                </p:cNvPr>
                <p:cNvGrpSpPr/>
                <p:nvPr/>
              </p:nvGrpSpPr>
              <p:grpSpPr>
                <a:xfrm>
                  <a:off x="8427734" y="1438820"/>
                  <a:ext cx="528383" cy="306879"/>
                  <a:chOff x="2810276" y="3408832"/>
                  <a:chExt cx="528383" cy="306879"/>
                </a:xfrm>
              </p:grpSpPr>
              <p:sp>
                <p:nvSpPr>
                  <p:cNvPr id="794" name="楕円 793">
                    <a:extLst>
                      <a:ext uri="{FF2B5EF4-FFF2-40B4-BE49-F238E27FC236}">
                        <a16:creationId xmlns:a16="http://schemas.microsoft.com/office/drawing/2014/main" id="{13325EF0-F22F-45EE-93B3-F4068C1DCB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0276" y="3592336"/>
                    <a:ext cx="528383" cy="123375"/>
                  </a:xfrm>
                  <a:prstGeom prst="ellipse">
                    <a:avLst/>
                  </a:prstGeom>
                  <a:solidFill>
                    <a:schemeClr val="tx1">
                      <a:alpha val="7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5" name="フリーフォーム: 図形 794">
                    <a:extLst>
                      <a:ext uri="{FF2B5EF4-FFF2-40B4-BE49-F238E27FC236}">
                        <a16:creationId xmlns:a16="http://schemas.microsoft.com/office/drawing/2014/main" id="{D131F4F9-D966-474A-9BF6-A4B2E8B5EC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0276" y="3408832"/>
                    <a:ext cx="528383" cy="245192"/>
                  </a:xfrm>
                  <a:custGeom>
                    <a:avLst/>
                    <a:gdLst>
                      <a:gd name="connsiteX0" fmla="*/ 210113 w 528383"/>
                      <a:gd name="connsiteY0" fmla="*/ 0 h 245192"/>
                      <a:gd name="connsiteX1" fmla="*/ 318271 w 528383"/>
                      <a:gd name="connsiteY1" fmla="*/ 0 h 245192"/>
                      <a:gd name="connsiteX2" fmla="*/ 342938 w 528383"/>
                      <a:gd name="connsiteY2" fmla="*/ 98666 h 245192"/>
                      <a:gd name="connsiteX3" fmla="*/ 455120 w 528383"/>
                      <a:gd name="connsiteY3" fmla="*/ 98666 h 245192"/>
                      <a:gd name="connsiteX4" fmla="*/ 528383 w 528383"/>
                      <a:gd name="connsiteY4" fmla="*/ 171929 h 245192"/>
                      <a:gd name="connsiteX5" fmla="*/ 528383 w 528383"/>
                      <a:gd name="connsiteY5" fmla="*/ 245192 h 245192"/>
                      <a:gd name="connsiteX6" fmla="*/ 0 w 528383"/>
                      <a:gd name="connsiteY6" fmla="*/ 245192 h 245192"/>
                      <a:gd name="connsiteX7" fmla="*/ 0 w 528383"/>
                      <a:gd name="connsiteY7" fmla="*/ 171929 h 245192"/>
                      <a:gd name="connsiteX8" fmla="*/ 73263 w 528383"/>
                      <a:gd name="connsiteY8" fmla="*/ 98666 h 245192"/>
                      <a:gd name="connsiteX9" fmla="*/ 185446 w 528383"/>
                      <a:gd name="connsiteY9" fmla="*/ 98666 h 245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383" h="245192">
                        <a:moveTo>
                          <a:pt x="210113" y="0"/>
                        </a:moveTo>
                        <a:lnTo>
                          <a:pt x="318271" y="0"/>
                        </a:lnTo>
                        <a:lnTo>
                          <a:pt x="342938" y="98666"/>
                        </a:lnTo>
                        <a:lnTo>
                          <a:pt x="455120" y="98666"/>
                        </a:lnTo>
                        <a:cubicBezTo>
                          <a:pt x="495582" y="98666"/>
                          <a:pt x="528383" y="131467"/>
                          <a:pt x="528383" y="171929"/>
                        </a:cubicBezTo>
                        <a:lnTo>
                          <a:pt x="528383" y="245192"/>
                        </a:lnTo>
                        <a:lnTo>
                          <a:pt x="0" y="245192"/>
                        </a:lnTo>
                        <a:lnTo>
                          <a:pt x="0" y="171929"/>
                        </a:lnTo>
                        <a:cubicBezTo>
                          <a:pt x="0" y="131467"/>
                          <a:pt x="32801" y="98666"/>
                          <a:pt x="73263" y="98666"/>
                        </a:cubicBezTo>
                        <a:lnTo>
                          <a:pt x="185446" y="9866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96" name="グループ化 795">
                    <a:extLst>
                      <a:ext uri="{FF2B5EF4-FFF2-40B4-BE49-F238E27FC236}">
                        <a16:creationId xmlns:a16="http://schemas.microsoft.com/office/drawing/2014/main" id="{C9068885-0DF6-442E-A502-6342B69D55FF}"/>
                      </a:ext>
                    </a:extLst>
                  </p:cNvPr>
                  <p:cNvGrpSpPr/>
                  <p:nvPr/>
                </p:nvGrpSpPr>
                <p:grpSpPr>
                  <a:xfrm>
                    <a:off x="2950891" y="3542173"/>
                    <a:ext cx="247152" cy="17586"/>
                    <a:chOff x="2770633" y="3626002"/>
                    <a:chExt cx="546412" cy="86184"/>
                  </a:xfrm>
                  <a:solidFill>
                    <a:srgbClr val="FF9933"/>
                  </a:solidFill>
                </p:grpSpPr>
                <p:sp>
                  <p:nvSpPr>
                    <p:cNvPr id="797" name="月 796">
                      <a:extLst>
                        <a:ext uri="{FF2B5EF4-FFF2-40B4-BE49-F238E27FC236}">
                          <a16:creationId xmlns:a16="http://schemas.microsoft.com/office/drawing/2014/main" id="{5B2E3156-3A15-4A37-A629-E0F5B49FC268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2842582" y="3554053"/>
                      <a:ext cx="78801" cy="222700"/>
                    </a:xfrm>
                    <a:prstGeom prst="moon">
                      <a:avLst/>
                    </a:prstGeom>
                    <a:solidFill>
                      <a:srgbClr val="FF66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98" name="月 797">
                      <a:extLst>
                        <a:ext uri="{FF2B5EF4-FFF2-40B4-BE49-F238E27FC236}">
                          <a16:creationId xmlns:a16="http://schemas.microsoft.com/office/drawing/2014/main" id="{55136096-9819-4C5B-82E5-301B45441F6D}"/>
                        </a:ext>
                      </a:extLst>
                    </p:cNvPr>
                    <p:cNvSpPr/>
                    <p:nvPr/>
                  </p:nvSpPr>
                  <p:spPr bwMode="auto">
                    <a:xfrm rot="15300000" flipH="1">
                      <a:off x="3166293" y="3561435"/>
                      <a:ext cx="78803" cy="222700"/>
                    </a:xfrm>
                    <a:prstGeom prst="moon">
                      <a:avLst/>
                    </a:prstGeom>
                    <a:solidFill>
                      <a:srgbClr val="FF66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779" name="グループ化 778">
                  <a:extLst>
                    <a:ext uri="{FF2B5EF4-FFF2-40B4-BE49-F238E27FC236}">
                      <a16:creationId xmlns:a16="http://schemas.microsoft.com/office/drawing/2014/main" id="{BA386F64-53D5-4DC6-B01B-8220DDD3B014}"/>
                    </a:ext>
                  </a:extLst>
                </p:cNvPr>
                <p:cNvGrpSpPr/>
                <p:nvPr/>
              </p:nvGrpSpPr>
              <p:grpSpPr>
                <a:xfrm>
                  <a:off x="8390574" y="833951"/>
                  <a:ext cx="602702" cy="653834"/>
                  <a:chOff x="5643437" y="5622841"/>
                  <a:chExt cx="719603" cy="780653"/>
                </a:xfrm>
              </p:grpSpPr>
              <p:grpSp>
                <p:nvGrpSpPr>
                  <p:cNvPr id="780" name="グループ化 779">
                    <a:extLst>
                      <a:ext uri="{FF2B5EF4-FFF2-40B4-BE49-F238E27FC236}">
                        <a16:creationId xmlns:a16="http://schemas.microsoft.com/office/drawing/2014/main" id="{C8B971E8-70FD-42BB-B159-BFCC9023A495}"/>
                      </a:ext>
                    </a:extLst>
                  </p:cNvPr>
                  <p:cNvGrpSpPr/>
                  <p:nvPr/>
                </p:nvGrpSpPr>
                <p:grpSpPr>
                  <a:xfrm>
                    <a:off x="5643437" y="5707020"/>
                    <a:ext cx="719603" cy="696474"/>
                    <a:chOff x="4108550" y="4732300"/>
                    <a:chExt cx="719603" cy="696474"/>
                  </a:xfrm>
                </p:grpSpPr>
                <p:sp>
                  <p:nvSpPr>
                    <p:cNvPr id="782" name="角丸四角形 1206">
                      <a:extLst>
                        <a:ext uri="{FF2B5EF4-FFF2-40B4-BE49-F238E27FC236}">
                          <a16:creationId xmlns:a16="http://schemas.microsoft.com/office/drawing/2014/main" id="{750D0580-DAB6-4276-89B5-C9EF2385C0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38170" y="4732300"/>
                      <a:ext cx="660362" cy="46277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660362" h="462772">
                          <a:moveTo>
                            <a:pt x="231386" y="0"/>
                          </a:moveTo>
                          <a:lnTo>
                            <a:pt x="279220" y="0"/>
                          </a:lnTo>
                          <a:cubicBezTo>
                            <a:pt x="296761" y="0"/>
                            <a:pt x="313846" y="1952"/>
                            <a:pt x="330181" y="6045"/>
                          </a:cubicBezTo>
                          <a:cubicBezTo>
                            <a:pt x="346516" y="1952"/>
                            <a:pt x="363601" y="0"/>
                            <a:pt x="381142" y="0"/>
                          </a:cubicBezTo>
                          <a:lnTo>
                            <a:pt x="428976" y="0"/>
                          </a:lnTo>
                          <a:cubicBezTo>
                            <a:pt x="556767" y="0"/>
                            <a:pt x="660362" y="103595"/>
                            <a:pt x="660362" y="231386"/>
                          </a:cubicBezTo>
                          <a:cubicBezTo>
                            <a:pt x="660362" y="359177"/>
                            <a:pt x="556767" y="462772"/>
                            <a:pt x="428976" y="462772"/>
                          </a:cubicBezTo>
                          <a:lnTo>
                            <a:pt x="381142" y="462772"/>
                          </a:lnTo>
                          <a:cubicBezTo>
                            <a:pt x="363601" y="462772"/>
                            <a:pt x="346516" y="460820"/>
                            <a:pt x="330181" y="456728"/>
                          </a:cubicBezTo>
                          <a:cubicBezTo>
                            <a:pt x="313846" y="460820"/>
                            <a:pt x="296761" y="462772"/>
                            <a:pt x="279220" y="462772"/>
                          </a:cubicBezTo>
                          <a:lnTo>
                            <a:pt x="231386" y="462772"/>
                          </a:lnTo>
                          <a:cubicBezTo>
                            <a:pt x="103595" y="462772"/>
                            <a:pt x="0" y="359177"/>
                            <a:pt x="0" y="231386"/>
                          </a:cubicBezTo>
                          <a:cubicBezTo>
                            <a:pt x="0" y="103595"/>
                            <a:pt x="103595" y="0"/>
                            <a:pt x="231386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783" name="グループ化 782">
                      <a:extLst>
                        <a:ext uri="{FF2B5EF4-FFF2-40B4-BE49-F238E27FC236}">
                          <a16:creationId xmlns:a16="http://schemas.microsoft.com/office/drawing/2014/main" id="{2E188677-DAA3-4D98-94D3-F30695D5D61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108550" y="5036232"/>
                      <a:ext cx="719603" cy="214314"/>
                      <a:chOff x="4108550" y="5036232"/>
                      <a:chExt cx="719603" cy="214314"/>
                    </a:xfrm>
                  </p:grpSpPr>
                  <p:sp>
                    <p:nvSpPr>
                      <p:cNvPr id="792" name="円/楕円 745">
                        <a:extLst>
                          <a:ext uri="{FF2B5EF4-FFF2-40B4-BE49-F238E27FC236}">
                            <a16:creationId xmlns:a16="http://schemas.microsoft.com/office/drawing/2014/main" id="{4781A624-92A1-4070-ACE1-7679FE2243F7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4108550" y="5036232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99CC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93" name="円/楕円 746">
                        <a:extLst>
                          <a:ext uri="{FF2B5EF4-FFF2-40B4-BE49-F238E27FC236}">
                            <a16:creationId xmlns:a16="http://schemas.microsoft.com/office/drawing/2014/main" id="{5C7E42C2-EADB-472A-8A24-F9320EE27BB9}"/>
                          </a:ext>
                        </a:extLst>
                      </p:cNvPr>
                      <p:cNvSpPr/>
                      <p:nvPr/>
                    </p:nvSpPr>
                    <p:spPr>
                      <a:xfrm rot="900000" flipH="1">
                        <a:off x="4653218" y="5036233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99CC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784" name="角丸四角形 1271">
                      <a:extLst>
                        <a:ext uri="{FF2B5EF4-FFF2-40B4-BE49-F238E27FC236}">
                          <a16:creationId xmlns:a16="http://schemas.microsoft.com/office/drawing/2014/main" id="{8BD9310F-CA35-4ECE-84EB-90EE612E46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178090" y="4795543"/>
                      <a:ext cx="580522" cy="633231"/>
                    </a:xfrm>
                    <a:prstGeom prst="roundRect">
                      <a:avLst>
                        <a:gd name="adj" fmla="val 39638"/>
                      </a:avLst>
                    </a:pr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785" name="グループ化 784">
                      <a:extLst>
                        <a:ext uri="{FF2B5EF4-FFF2-40B4-BE49-F238E27FC236}">
                          <a16:creationId xmlns:a16="http://schemas.microsoft.com/office/drawing/2014/main" id="{6398E5FD-5012-4D59-A5BB-90D60F6FF4F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227264" y="4918280"/>
                      <a:ext cx="482174" cy="208787"/>
                      <a:chOff x="4232627" y="4918280"/>
                      <a:chExt cx="482174" cy="208787"/>
                    </a:xfrm>
                  </p:grpSpPr>
                  <p:sp>
                    <p:nvSpPr>
                      <p:cNvPr id="788" name="フローチャート: 端子 650">
                        <a:extLst>
                          <a:ext uri="{FF2B5EF4-FFF2-40B4-BE49-F238E27FC236}">
                            <a16:creationId xmlns:a16="http://schemas.microsoft.com/office/drawing/2014/main" id="{413FA26D-ECFE-460B-9CBD-809EEA68C57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232627" y="4918282"/>
                        <a:ext cx="187231" cy="45719"/>
                      </a:xfrm>
                      <a:prstGeom prst="flowChartTerminator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89" name="フローチャート: 端子 651">
                        <a:extLst>
                          <a:ext uri="{FF2B5EF4-FFF2-40B4-BE49-F238E27FC236}">
                            <a16:creationId xmlns:a16="http://schemas.microsoft.com/office/drawing/2014/main" id="{DA0AF667-EC87-416E-A741-4AA081FCA8E7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4527570" y="4918280"/>
                        <a:ext cx="187231" cy="45719"/>
                      </a:xfrm>
                      <a:prstGeom prst="flowChartTerminator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90" name="円/楕円 757">
                        <a:extLst>
                          <a:ext uri="{FF2B5EF4-FFF2-40B4-BE49-F238E27FC236}">
                            <a16:creationId xmlns:a16="http://schemas.microsoft.com/office/drawing/2014/main" id="{BCC926ED-A7CB-4CC9-966D-25760642E7F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315956" y="5036444"/>
                        <a:ext cx="56053" cy="90623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791" name="円/楕円 758">
                        <a:extLst>
                          <a:ext uri="{FF2B5EF4-FFF2-40B4-BE49-F238E27FC236}">
                            <a16:creationId xmlns:a16="http://schemas.microsoft.com/office/drawing/2014/main" id="{A622ECFB-220A-4CAC-AF7C-AC009BC667D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582488" y="5036444"/>
                        <a:ext cx="56053" cy="90623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786" name="フリーフォーム 1273">
                      <a:extLst>
                        <a:ext uri="{FF2B5EF4-FFF2-40B4-BE49-F238E27FC236}">
                          <a16:creationId xmlns:a16="http://schemas.microsoft.com/office/drawing/2014/main" id="{35CCBAEC-CD79-402D-88D6-0738CFCC8EB7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4412945" y="5131546"/>
                      <a:ext cx="110812" cy="110812"/>
                    </a:xfrm>
                    <a:custGeom>
                      <a:avLst/>
                      <a:gdLst>
                        <a:gd name="connsiteX0" fmla="*/ 75031 w 110812"/>
                        <a:gd name="connsiteY0" fmla="*/ 0 h 110812"/>
                        <a:gd name="connsiteX1" fmla="*/ 110812 w 110812"/>
                        <a:gd name="connsiteY1" fmla="*/ 35781 h 110812"/>
                        <a:gd name="connsiteX2" fmla="*/ 110812 w 110812"/>
                        <a:gd name="connsiteY2" fmla="*/ 55406 h 110812"/>
                        <a:gd name="connsiteX3" fmla="*/ 55406 w 110812"/>
                        <a:gd name="connsiteY3" fmla="*/ 110812 h 110812"/>
                        <a:gd name="connsiteX4" fmla="*/ 0 w 110812"/>
                        <a:gd name="connsiteY4" fmla="*/ 55406 h 110812"/>
                        <a:gd name="connsiteX5" fmla="*/ 1 w 110812"/>
                        <a:gd name="connsiteY5" fmla="*/ 55406 h 110812"/>
                        <a:gd name="connsiteX6" fmla="*/ 55407 w 110812"/>
                        <a:gd name="connsiteY6" fmla="*/ 0 h 110812"/>
                        <a:gd name="connsiteX0" fmla="*/ 110812 w 202252"/>
                        <a:gd name="connsiteY0" fmla="*/ 35781 h 127221"/>
                        <a:gd name="connsiteX1" fmla="*/ 110812 w 202252"/>
                        <a:gd name="connsiteY1" fmla="*/ 55406 h 127221"/>
                        <a:gd name="connsiteX2" fmla="*/ 55406 w 202252"/>
                        <a:gd name="connsiteY2" fmla="*/ 110812 h 127221"/>
                        <a:gd name="connsiteX3" fmla="*/ 0 w 202252"/>
                        <a:gd name="connsiteY3" fmla="*/ 55406 h 127221"/>
                        <a:gd name="connsiteX4" fmla="*/ 1 w 202252"/>
                        <a:gd name="connsiteY4" fmla="*/ 55406 h 127221"/>
                        <a:gd name="connsiteX5" fmla="*/ 55407 w 202252"/>
                        <a:gd name="connsiteY5" fmla="*/ 0 h 127221"/>
                        <a:gd name="connsiteX6" fmla="*/ 75031 w 202252"/>
                        <a:gd name="connsiteY6" fmla="*/ 0 h 127221"/>
                        <a:gd name="connsiteX7" fmla="*/ 202252 w 202252"/>
                        <a:gd name="connsiteY7" fmla="*/ 127221 h 127221"/>
                        <a:gd name="connsiteX0" fmla="*/ 110812 w 110812"/>
                        <a:gd name="connsiteY0" fmla="*/ 35781 h 110812"/>
                        <a:gd name="connsiteX1" fmla="*/ 110812 w 110812"/>
                        <a:gd name="connsiteY1" fmla="*/ 55406 h 110812"/>
                        <a:gd name="connsiteX2" fmla="*/ 55406 w 110812"/>
                        <a:gd name="connsiteY2" fmla="*/ 110812 h 110812"/>
                        <a:gd name="connsiteX3" fmla="*/ 0 w 110812"/>
                        <a:gd name="connsiteY3" fmla="*/ 55406 h 110812"/>
                        <a:gd name="connsiteX4" fmla="*/ 1 w 110812"/>
                        <a:gd name="connsiteY4" fmla="*/ 55406 h 110812"/>
                        <a:gd name="connsiteX5" fmla="*/ 55407 w 110812"/>
                        <a:gd name="connsiteY5" fmla="*/ 0 h 110812"/>
                        <a:gd name="connsiteX6" fmla="*/ 75031 w 110812"/>
                        <a:gd name="connsiteY6" fmla="*/ 0 h 11081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0812" h="110812">
                          <a:moveTo>
                            <a:pt x="110812" y="35781"/>
                          </a:moveTo>
                          <a:lnTo>
                            <a:pt x="110812" y="55406"/>
                          </a:lnTo>
                          <a:cubicBezTo>
                            <a:pt x="110812" y="86006"/>
                            <a:pt x="86006" y="110812"/>
                            <a:pt x="55406" y="110812"/>
                          </a:cubicBezTo>
                          <a:cubicBezTo>
                            <a:pt x="24806" y="110812"/>
                            <a:pt x="0" y="86006"/>
                            <a:pt x="0" y="55406"/>
                          </a:cubicBezTo>
                          <a:lnTo>
                            <a:pt x="1" y="55406"/>
                          </a:lnTo>
                          <a:cubicBezTo>
                            <a:pt x="1" y="24806"/>
                            <a:pt x="24807" y="0"/>
                            <a:pt x="55407" y="0"/>
                          </a:cubicBezTo>
                          <a:lnTo>
                            <a:pt x="75031" y="0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87" name="円/楕円 4">
                      <a:extLst>
                        <a:ext uri="{FF2B5EF4-FFF2-40B4-BE49-F238E27FC236}">
                          <a16:creationId xmlns:a16="http://schemas.microsoft.com/office/drawing/2014/main" id="{E72F1841-FEC2-4816-AB39-5BB9678AD3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70884" y="5305954"/>
                      <a:ext cx="194934" cy="66977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781" name="フリーフォーム: 図形 780">
                    <a:extLst>
                      <a:ext uri="{FF2B5EF4-FFF2-40B4-BE49-F238E27FC236}">
                        <a16:creationId xmlns:a16="http://schemas.microsoft.com/office/drawing/2014/main" id="{FDF4043B-0350-4B3A-9575-2B4A4051CACD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5926070" y="5424033"/>
                    <a:ext cx="145922" cy="543538"/>
                  </a:xfrm>
                  <a:custGeom>
                    <a:avLst/>
                    <a:gdLst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581314 w 1162629"/>
                      <a:gd name="connsiteY18" fmla="*/ 1132742 h 1132742"/>
                      <a:gd name="connsiteX19" fmla="*/ 181264 w 1162629"/>
                      <a:gd name="connsiteY19" fmla="*/ 1132742 h 1132742"/>
                      <a:gd name="connsiteX20" fmla="*/ 0 w 1162629"/>
                      <a:gd name="connsiteY20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581314 w 1162629"/>
                      <a:gd name="connsiteY18" fmla="*/ 1132742 h 1132742"/>
                      <a:gd name="connsiteX19" fmla="*/ 357245 w 1162629"/>
                      <a:gd name="connsiteY19" fmla="*/ 1127778 h 1132742"/>
                      <a:gd name="connsiteX20" fmla="*/ 0 w 1162629"/>
                      <a:gd name="connsiteY20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357245 w 1162629"/>
                      <a:gd name="connsiteY18" fmla="*/ 1127778 h 1132742"/>
                      <a:gd name="connsiteX19" fmla="*/ 0 w 1162629"/>
                      <a:gd name="connsiteY19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1162629 w 1162629"/>
                      <a:gd name="connsiteY10" fmla="*/ 181264 h 1132742"/>
                      <a:gd name="connsiteX11" fmla="*/ 1162629 w 1162629"/>
                      <a:gd name="connsiteY11" fmla="*/ 951478 h 1132742"/>
                      <a:gd name="connsiteX12" fmla="*/ 981365 w 1162629"/>
                      <a:gd name="connsiteY12" fmla="*/ 1132742 h 1132742"/>
                      <a:gd name="connsiteX13" fmla="*/ 800101 w 1162629"/>
                      <a:gd name="connsiteY13" fmla="*/ 951478 h 1132742"/>
                      <a:gd name="connsiteX14" fmla="*/ 800101 w 1162629"/>
                      <a:gd name="connsiteY14" fmla="*/ 362528 h 1132742"/>
                      <a:gd name="connsiteX15" fmla="*/ 762578 w 1162629"/>
                      <a:gd name="connsiteY15" fmla="*/ 362528 h 1132742"/>
                      <a:gd name="connsiteX16" fmla="*/ 762578 w 1162629"/>
                      <a:gd name="connsiteY16" fmla="*/ 951478 h 1132742"/>
                      <a:gd name="connsiteX17" fmla="*/ 357245 w 1162629"/>
                      <a:gd name="connsiteY17" fmla="*/ 1127778 h 1132742"/>
                      <a:gd name="connsiteX18" fmla="*/ 0 w 1162629"/>
                      <a:gd name="connsiteY18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1162629 w 1162629"/>
                      <a:gd name="connsiteY9" fmla="*/ 181264 h 1132742"/>
                      <a:gd name="connsiteX10" fmla="*/ 1162629 w 1162629"/>
                      <a:gd name="connsiteY10" fmla="*/ 951478 h 1132742"/>
                      <a:gd name="connsiteX11" fmla="*/ 981365 w 1162629"/>
                      <a:gd name="connsiteY11" fmla="*/ 1132742 h 1132742"/>
                      <a:gd name="connsiteX12" fmla="*/ 800101 w 1162629"/>
                      <a:gd name="connsiteY12" fmla="*/ 951478 h 1132742"/>
                      <a:gd name="connsiteX13" fmla="*/ 800101 w 1162629"/>
                      <a:gd name="connsiteY13" fmla="*/ 362528 h 1132742"/>
                      <a:gd name="connsiteX14" fmla="*/ 762578 w 1162629"/>
                      <a:gd name="connsiteY14" fmla="*/ 362528 h 1132742"/>
                      <a:gd name="connsiteX15" fmla="*/ 762578 w 1162629"/>
                      <a:gd name="connsiteY15" fmla="*/ 951478 h 1132742"/>
                      <a:gd name="connsiteX16" fmla="*/ 357245 w 1162629"/>
                      <a:gd name="connsiteY16" fmla="*/ 1127778 h 1132742"/>
                      <a:gd name="connsiteX17" fmla="*/ 0 w 1162629"/>
                      <a:gd name="connsiteY17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797292 w 1162629"/>
                      <a:gd name="connsiteY7" fmla="*/ 9924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797292 w 1162629"/>
                      <a:gd name="connsiteY7" fmla="*/ 9924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3423"/>
                      <a:gd name="connsiteY0" fmla="*/ 951478 h 1132742"/>
                      <a:gd name="connsiteX1" fmla="*/ 0 w 1163423"/>
                      <a:gd name="connsiteY1" fmla="*/ 181264 h 1132742"/>
                      <a:gd name="connsiteX2" fmla="*/ 181264 w 1163423"/>
                      <a:gd name="connsiteY2" fmla="*/ 0 h 1132742"/>
                      <a:gd name="connsiteX3" fmla="*/ 362528 w 1163423"/>
                      <a:gd name="connsiteY3" fmla="*/ 181264 h 1132742"/>
                      <a:gd name="connsiteX4" fmla="*/ 362528 w 1163423"/>
                      <a:gd name="connsiteY4" fmla="*/ 770214 h 1132742"/>
                      <a:gd name="connsiteX5" fmla="*/ 400050 w 1163423"/>
                      <a:gd name="connsiteY5" fmla="*/ 770214 h 1132742"/>
                      <a:gd name="connsiteX6" fmla="*/ 400050 w 1163423"/>
                      <a:gd name="connsiteY6" fmla="*/ 181264 h 1132742"/>
                      <a:gd name="connsiteX7" fmla="*/ 797292 w 1163423"/>
                      <a:gd name="connsiteY7" fmla="*/ 9924 h 1132742"/>
                      <a:gd name="connsiteX8" fmla="*/ 1162629 w 1163423"/>
                      <a:gd name="connsiteY8" fmla="*/ 181264 h 1132742"/>
                      <a:gd name="connsiteX9" fmla="*/ 1162629 w 1163423"/>
                      <a:gd name="connsiteY9" fmla="*/ 951478 h 1132742"/>
                      <a:gd name="connsiteX10" fmla="*/ 981365 w 1163423"/>
                      <a:gd name="connsiteY10" fmla="*/ 1132742 h 1132742"/>
                      <a:gd name="connsiteX11" fmla="*/ 800101 w 1163423"/>
                      <a:gd name="connsiteY11" fmla="*/ 951478 h 1132742"/>
                      <a:gd name="connsiteX12" fmla="*/ 800101 w 1163423"/>
                      <a:gd name="connsiteY12" fmla="*/ 362528 h 1132742"/>
                      <a:gd name="connsiteX13" fmla="*/ 762578 w 1163423"/>
                      <a:gd name="connsiteY13" fmla="*/ 362528 h 1132742"/>
                      <a:gd name="connsiteX14" fmla="*/ 762578 w 1163423"/>
                      <a:gd name="connsiteY14" fmla="*/ 951478 h 1132742"/>
                      <a:gd name="connsiteX15" fmla="*/ 357245 w 1163423"/>
                      <a:gd name="connsiteY15" fmla="*/ 1127778 h 1132742"/>
                      <a:gd name="connsiteX16" fmla="*/ 0 w 1163423"/>
                      <a:gd name="connsiteY16" fmla="*/ 951478 h 1132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163423" h="1132742">
                        <a:moveTo>
                          <a:pt x="0" y="951478"/>
                        </a:moveTo>
                        <a:lnTo>
                          <a:pt x="0" y="181264"/>
                        </a:lnTo>
                        <a:cubicBezTo>
                          <a:pt x="0" y="81155"/>
                          <a:pt x="81155" y="0"/>
                          <a:pt x="181264" y="0"/>
                        </a:cubicBezTo>
                        <a:cubicBezTo>
                          <a:pt x="281373" y="0"/>
                          <a:pt x="362528" y="81155"/>
                          <a:pt x="362528" y="181264"/>
                        </a:cubicBezTo>
                        <a:lnTo>
                          <a:pt x="362528" y="770214"/>
                        </a:lnTo>
                        <a:lnTo>
                          <a:pt x="400050" y="770214"/>
                        </a:lnTo>
                        <a:lnTo>
                          <a:pt x="400050" y="181264"/>
                        </a:lnTo>
                        <a:cubicBezTo>
                          <a:pt x="400050" y="81155"/>
                          <a:pt x="637188" y="9924"/>
                          <a:pt x="797292" y="9924"/>
                        </a:cubicBezTo>
                        <a:cubicBezTo>
                          <a:pt x="957396" y="9924"/>
                          <a:pt x="1160839" y="104301"/>
                          <a:pt x="1162629" y="181264"/>
                        </a:cubicBezTo>
                        <a:cubicBezTo>
                          <a:pt x="1164419" y="258227"/>
                          <a:pt x="1162629" y="694740"/>
                          <a:pt x="1162629" y="951478"/>
                        </a:cubicBezTo>
                        <a:cubicBezTo>
                          <a:pt x="1162629" y="1051587"/>
                          <a:pt x="1081474" y="1132742"/>
                          <a:pt x="981365" y="1132742"/>
                        </a:cubicBezTo>
                        <a:cubicBezTo>
                          <a:pt x="881256" y="1132742"/>
                          <a:pt x="800101" y="1051587"/>
                          <a:pt x="800101" y="951478"/>
                        </a:cubicBezTo>
                        <a:lnTo>
                          <a:pt x="800101" y="362528"/>
                        </a:lnTo>
                        <a:lnTo>
                          <a:pt x="762578" y="362528"/>
                        </a:lnTo>
                        <a:lnTo>
                          <a:pt x="762578" y="951478"/>
                        </a:lnTo>
                        <a:cubicBezTo>
                          <a:pt x="695023" y="1079020"/>
                          <a:pt x="484341" y="1127778"/>
                          <a:pt x="357245" y="1127778"/>
                        </a:cubicBezTo>
                        <a:cubicBezTo>
                          <a:pt x="257136" y="1127778"/>
                          <a:pt x="0" y="1051587"/>
                          <a:pt x="0" y="95147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65" name="グループ化 764">
                <a:extLst>
                  <a:ext uri="{FF2B5EF4-FFF2-40B4-BE49-F238E27FC236}">
                    <a16:creationId xmlns:a16="http://schemas.microsoft.com/office/drawing/2014/main" id="{7035C294-D88F-4073-8125-4C8F53904E55}"/>
                  </a:ext>
                </a:extLst>
              </p:cNvPr>
              <p:cNvGrpSpPr/>
              <p:nvPr/>
            </p:nvGrpSpPr>
            <p:grpSpPr>
              <a:xfrm>
                <a:off x="8152883" y="1492823"/>
                <a:ext cx="1063804" cy="497725"/>
                <a:chOff x="662423" y="3416873"/>
                <a:chExt cx="1063804" cy="497725"/>
              </a:xfrm>
            </p:grpSpPr>
            <p:grpSp>
              <p:nvGrpSpPr>
                <p:cNvPr id="766" name="グループ化 765">
                  <a:extLst>
                    <a:ext uri="{FF2B5EF4-FFF2-40B4-BE49-F238E27FC236}">
                      <a16:creationId xmlns:a16="http://schemas.microsoft.com/office/drawing/2014/main" id="{6B387447-920C-48DD-9FA4-FE8CD380B012}"/>
                    </a:ext>
                  </a:extLst>
                </p:cNvPr>
                <p:cNvGrpSpPr/>
                <p:nvPr/>
              </p:nvGrpSpPr>
              <p:grpSpPr>
                <a:xfrm>
                  <a:off x="15387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776" name="フリーフォーム: 図形 775">
                    <a:extLst>
                      <a:ext uri="{FF2B5EF4-FFF2-40B4-BE49-F238E27FC236}">
                        <a16:creationId xmlns:a16="http://schemas.microsoft.com/office/drawing/2014/main" id="{47532571-98AD-45C0-85F8-A41FF6DB92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7" name="フリーフォーム: 図形 776">
                    <a:extLst>
                      <a:ext uri="{FF2B5EF4-FFF2-40B4-BE49-F238E27FC236}">
                        <a16:creationId xmlns:a16="http://schemas.microsoft.com/office/drawing/2014/main" id="{464D38A6-5A8D-49AB-BF62-E45729332C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7" name="グループ化 766">
                  <a:extLst>
                    <a:ext uri="{FF2B5EF4-FFF2-40B4-BE49-F238E27FC236}">
                      <a16:creationId xmlns:a16="http://schemas.microsoft.com/office/drawing/2014/main" id="{133E21E9-844C-4B43-890C-ADFD99C3A26B}"/>
                    </a:ext>
                  </a:extLst>
                </p:cNvPr>
                <p:cNvGrpSpPr/>
                <p:nvPr/>
              </p:nvGrpSpPr>
              <p:grpSpPr>
                <a:xfrm>
                  <a:off x="6624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774" name="フリーフォーム: 図形 773">
                    <a:extLst>
                      <a:ext uri="{FF2B5EF4-FFF2-40B4-BE49-F238E27FC236}">
                        <a16:creationId xmlns:a16="http://schemas.microsoft.com/office/drawing/2014/main" id="{4CB58CB5-C8D8-4661-BF19-B6F9354018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5" name="フリーフォーム: 図形 774">
                    <a:extLst>
                      <a:ext uri="{FF2B5EF4-FFF2-40B4-BE49-F238E27FC236}">
                        <a16:creationId xmlns:a16="http://schemas.microsoft.com/office/drawing/2014/main" id="{BD39AC11-34C5-406B-9D90-3C506F4FEE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8" name="グループ化 767">
                  <a:extLst>
                    <a:ext uri="{FF2B5EF4-FFF2-40B4-BE49-F238E27FC236}">
                      <a16:creationId xmlns:a16="http://schemas.microsoft.com/office/drawing/2014/main" id="{099A6EBC-3292-4F51-8B2A-A2BCA44C43F5}"/>
                    </a:ext>
                  </a:extLst>
                </p:cNvPr>
                <p:cNvGrpSpPr/>
                <p:nvPr/>
              </p:nvGrpSpPr>
              <p:grpSpPr>
                <a:xfrm>
                  <a:off x="1329173" y="36200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772" name="フリーフォーム: 図形 771">
                    <a:extLst>
                      <a:ext uri="{FF2B5EF4-FFF2-40B4-BE49-F238E27FC236}">
                        <a16:creationId xmlns:a16="http://schemas.microsoft.com/office/drawing/2014/main" id="{AEBDEAA7-4F5A-42AA-A399-6A2164086D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3" name="フリーフォーム: 図形 772">
                    <a:extLst>
                      <a:ext uri="{FF2B5EF4-FFF2-40B4-BE49-F238E27FC236}">
                        <a16:creationId xmlns:a16="http://schemas.microsoft.com/office/drawing/2014/main" id="{178F8E73-87BD-4FEA-A897-52A25E29BE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9" name="グループ化 768">
                  <a:extLst>
                    <a:ext uri="{FF2B5EF4-FFF2-40B4-BE49-F238E27FC236}">
                      <a16:creationId xmlns:a16="http://schemas.microsoft.com/office/drawing/2014/main" id="{D6A9FA14-4EC3-4C83-AAB3-85FB76E20EB8}"/>
                    </a:ext>
                  </a:extLst>
                </p:cNvPr>
                <p:cNvGrpSpPr/>
                <p:nvPr/>
              </p:nvGrpSpPr>
              <p:grpSpPr>
                <a:xfrm>
                  <a:off x="897373" y="365182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770" name="フリーフォーム: 図形 769">
                    <a:extLst>
                      <a:ext uri="{FF2B5EF4-FFF2-40B4-BE49-F238E27FC236}">
                        <a16:creationId xmlns:a16="http://schemas.microsoft.com/office/drawing/2014/main" id="{E1B4AF3B-34A8-4A8C-BBB3-8A03D7696A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1" name="フリーフォーム: 図形 770">
                    <a:extLst>
                      <a:ext uri="{FF2B5EF4-FFF2-40B4-BE49-F238E27FC236}">
                        <a16:creationId xmlns:a16="http://schemas.microsoft.com/office/drawing/2014/main" id="{BC6DB8B8-396D-496B-882B-EB29C34AE8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760" name="楕円 1">
              <a:extLst>
                <a:ext uri="{FF2B5EF4-FFF2-40B4-BE49-F238E27FC236}">
                  <a16:creationId xmlns:a16="http://schemas.microsoft.com/office/drawing/2014/main" id="{0E3DD031-4D91-416A-B019-54ED55AFA4C2}"/>
                </a:ext>
              </a:extLst>
            </p:cNvPr>
            <p:cNvSpPr/>
            <p:nvPr/>
          </p:nvSpPr>
          <p:spPr bwMode="auto">
            <a:xfrm>
              <a:off x="8791427" y="1428469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1" name="楕円 1">
              <a:extLst>
                <a:ext uri="{FF2B5EF4-FFF2-40B4-BE49-F238E27FC236}">
                  <a16:creationId xmlns:a16="http://schemas.microsoft.com/office/drawing/2014/main" id="{A53694BD-27FB-463D-BAD6-E3D4CA678CAF}"/>
                </a:ext>
              </a:extLst>
            </p:cNvPr>
            <p:cNvSpPr/>
            <p:nvPr/>
          </p:nvSpPr>
          <p:spPr bwMode="auto">
            <a:xfrm>
              <a:off x="8458052" y="1298294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62" name="楕円 1">
              <a:extLst>
                <a:ext uri="{FF2B5EF4-FFF2-40B4-BE49-F238E27FC236}">
                  <a16:creationId xmlns:a16="http://schemas.microsoft.com/office/drawing/2014/main" id="{4FD59C96-51C8-4E73-93E3-F7387D23DBFE}"/>
                </a:ext>
              </a:extLst>
            </p:cNvPr>
            <p:cNvSpPr/>
            <p:nvPr/>
          </p:nvSpPr>
          <p:spPr bwMode="auto">
            <a:xfrm>
              <a:off x="8734277" y="898244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61630135-DCD5-43C3-9751-5AF2D0500AE3}"/>
              </a:ext>
            </a:extLst>
          </p:cNvPr>
          <p:cNvGrpSpPr/>
          <p:nvPr/>
        </p:nvGrpSpPr>
        <p:grpSpPr>
          <a:xfrm>
            <a:off x="6580907" y="929994"/>
            <a:ext cx="464223" cy="588845"/>
            <a:chOff x="6580907" y="929994"/>
            <a:chExt cx="464223" cy="588845"/>
          </a:xfrm>
        </p:grpSpPr>
        <p:sp>
          <p:nvSpPr>
            <p:cNvPr id="831" name="楕円 1">
              <a:extLst>
                <a:ext uri="{FF2B5EF4-FFF2-40B4-BE49-F238E27FC236}">
                  <a16:creationId xmlns:a16="http://schemas.microsoft.com/office/drawing/2014/main" id="{1CA7271E-A138-4FDF-9F2D-26E2E7EC122B}"/>
                </a:ext>
              </a:extLst>
            </p:cNvPr>
            <p:cNvSpPr/>
            <p:nvPr/>
          </p:nvSpPr>
          <p:spPr bwMode="auto">
            <a:xfrm>
              <a:off x="6873727" y="929994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2" name="楕円 1">
              <a:extLst>
                <a:ext uri="{FF2B5EF4-FFF2-40B4-BE49-F238E27FC236}">
                  <a16:creationId xmlns:a16="http://schemas.microsoft.com/office/drawing/2014/main" id="{BD1BEBB7-E30A-444B-8D3A-CC54E254386C}"/>
                </a:ext>
              </a:extLst>
            </p:cNvPr>
            <p:cNvSpPr/>
            <p:nvPr/>
          </p:nvSpPr>
          <p:spPr bwMode="auto">
            <a:xfrm>
              <a:off x="6580907" y="1269531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3" name="楕円 1">
              <a:extLst>
                <a:ext uri="{FF2B5EF4-FFF2-40B4-BE49-F238E27FC236}">
                  <a16:creationId xmlns:a16="http://schemas.microsoft.com/office/drawing/2014/main" id="{CD310DDD-50DE-45F1-8C02-4DD849211674}"/>
                </a:ext>
              </a:extLst>
            </p:cNvPr>
            <p:cNvSpPr/>
            <p:nvPr/>
          </p:nvSpPr>
          <p:spPr bwMode="auto">
            <a:xfrm>
              <a:off x="6958732" y="1390181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34" name="グループ化 833">
            <a:extLst>
              <a:ext uri="{FF2B5EF4-FFF2-40B4-BE49-F238E27FC236}">
                <a16:creationId xmlns:a16="http://schemas.microsoft.com/office/drawing/2014/main" id="{8A40451B-B347-4BA9-A858-DA37A2FE26AA}"/>
              </a:ext>
            </a:extLst>
          </p:cNvPr>
          <p:cNvGrpSpPr/>
          <p:nvPr/>
        </p:nvGrpSpPr>
        <p:grpSpPr>
          <a:xfrm>
            <a:off x="4088457" y="836822"/>
            <a:ext cx="1730260" cy="1463992"/>
            <a:chOff x="4088457" y="836822"/>
            <a:chExt cx="1730260" cy="1463992"/>
          </a:xfrm>
        </p:grpSpPr>
        <p:grpSp>
          <p:nvGrpSpPr>
            <p:cNvPr id="835" name="グループ化 834">
              <a:extLst>
                <a:ext uri="{FF2B5EF4-FFF2-40B4-BE49-F238E27FC236}">
                  <a16:creationId xmlns:a16="http://schemas.microsoft.com/office/drawing/2014/main" id="{D39003CE-C87F-4D25-A2E6-2676D3FC4911}"/>
                </a:ext>
              </a:extLst>
            </p:cNvPr>
            <p:cNvGrpSpPr/>
            <p:nvPr/>
          </p:nvGrpSpPr>
          <p:grpSpPr>
            <a:xfrm>
              <a:off x="4088457" y="836822"/>
              <a:ext cx="1730260" cy="1463992"/>
              <a:chOff x="4088457" y="836822"/>
              <a:chExt cx="1730260" cy="1463992"/>
            </a:xfrm>
          </p:grpSpPr>
          <p:grpSp>
            <p:nvGrpSpPr>
              <p:cNvPr id="839" name="グループ化 838">
                <a:extLst>
                  <a:ext uri="{FF2B5EF4-FFF2-40B4-BE49-F238E27FC236}">
                    <a16:creationId xmlns:a16="http://schemas.microsoft.com/office/drawing/2014/main" id="{075E7339-5830-4583-B291-5F6B92F2EEF9}"/>
                  </a:ext>
                </a:extLst>
              </p:cNvPr>
              <p:cNvGrpSpPr/>
              <p:nvPr/>
            </p:nvGrpSpPr>
            <p:grpSpPr>
              <a:xfrm>
                <a:off x="4088457" y="100989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7DC1A3B6-F59E-4B15-8ADE-F54EFFD26631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5724601D-56A9-4F11-B7E3-F51BFD8AB33B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52CE2761-338C-42BC-BB16-28C0743F4551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78" name="グループ化 877">
                  <a:extLst>
                    <a:ext uri="{FF2B5EF4-FFF2-40B4-BE49-F238E27FC236}">
                      <a16:creationId xmlns:a16="http://schemas.microsoft.com/office/drawing/2014/main" id="{D592A387-E996-402C-90F0-2B968C89B6ED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893" name="楕円 2">
                    <a:extLst>
                      <a:ext uri="{FF2B5EF4-FFF2-40B4-BE49-F238E27FC236}">
                        <a16:creationId xmlns:a16="http://schemas.microsoft.com/office/drawing/2014/main" id="{B3565628-F8D2-422A-8B2F-28811FB0EE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4" name="楕円 2">
                    <a:extLst>
                      <a:ext uri="{FF2B5EF4-FFF2-40B4-BE49-F238E27FC236}">
                        <a16:creationId xmlns:a16="http://schemas.microsoft.com/office/drawing/2014/main" id="{EAF3BD44-2C14-48D4-AA1E-CF727E3FFC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5" name="楕円 2">
                    <a:extLst>
                      <a:ext uri="{FF2B5EF4-FFF2-40B4-BE49-F238E27FC236}">
                        <a16:creationId xmlns:a16="http://schemas.microsoft.com/office/drawing/2014/main" id="{AF153EC8-89BC-4578-A0B0-90BE2BE820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6" name="楕円 2">
                    <a:extLst>
                      <a:ext uri="{FF2B5EF4-FFF2-40B4-BE49-F238E27FC236}">
                        <a16:creationId xmlns:a16="http://schemas.microsoft.com/office/drawing/2014/main" id="{EABFF6C5-5B3C-40F6-9362-2E48B93A89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7" name="楕円 2">
                    <a:extLst>
                      <a:ext uri="{FF2B5EF4-FFF2-40B4-BE49-F238E27FC236}">
                        <a16:creationId xmlns:a16="http://schemas.microsoft.com/office/drawing/2014/main" id="{1A082652-EC74-4EBB-8E9E-84455934EB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8" name="楕円 2">
                    <a:extLst>
                      <a:ext uri="{FF2B5EF4-FFF2-40B4-BE49-F238E27FC236}">
                        <a16:creationId xmlns:a16="http://schemas.microsoft.com/office/drawing/2014/main" id="{D8134312-A149-4D26-BD40-56B3BCDE83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9" name="楕円 2">
                    <a:extLst>
                      <a:ext uri="{FF2B5EF4-FFF2-40B4-BE49-F238E27FC236}">
                        <a16:creationId xmlns:a16="http://schemas.microsoft.com/office/drawing/2014/main" id="{3518E198-105C-4B9D-9B91-059AF392C3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0" name="楕円 2">
                    <a:extLst>
                      <a:ext uri="{FF2B5EF4-FFF2-40B4-BE49-F238E27FC236}">
                        <a16:creationId xmlns:a16="http://schemas.microsoft.com/office/drawing/2014/main" id="{E70E4C35-9ABF-4215-95BE-DEB5E80499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1" name="楕円 2">
                    <a:extLst>
                      <a:ext uri="{FF2B5EF4-FFF2-40B4-BE49-F238E27FC236}">
                        <a16:creationId xmlns:a16="http://schemas.microsoft.com/office/drawing/2014/main" id="{79816217-D152-4296-8AEA-20D4AD9BDB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2" name="楕円 2">
                    <a:extLst>
                      <a:ext uri="{FF2B5EF4-FFF2-40B4-BE49-F238E27FC236}">
                        <a16:creationId xmlns:a16="http://schemas.microsoft.com/office/drawing/2014/main" id="{2477C3F3-C7B3-444E-BF3C-A24A4F5E92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3" name="楕円 2">
                    <a:extLst>
                      <a:ext uri="{FF2B5EF4-FFF2-40B4-BE49-F238E27FC236}">
                        <a16:creationId xmlns:a16="http://schemas.microsoft.com/office/drawing/2014/main" id="{69E0DB8D-74BE-435D-B069-AEA035B64C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4" name="楕円 2">
                    <a:extLst>
                      <a:ext uri="{FF2B5EF4-FFF2-40B4-BE49-F238E27FC236}">
                        <a16:creationId xmlns:a16="http://schemas.microsoft.com/office/drawing/2014/main" id="{26BD4002-164E-4D51-8692-08B3B9C176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5" name="楕円 2">
                    <a:extLst>
                      <a:ext uri="{FF2B5EF4-FFF2-40B4-BE49-F238E27FC236}">
                        <a16:creationId xmlns:a16="http://schemas.microsoft.com/office/drawing/2014/main" id="{A1DE47FE-668F-40D7-B721-42D1281F48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79" name="楕円 878">
                  <a:extLst>
                    <a:ext uri="{FF2B5EF4-FFF2-40B4-BE49-F238E27FC236}">
                      <a16:creationId xmlns:a16="http://schemas.microsoft.com/office/drawing/2014/main" id="{4729B3B9-4716-4BB0-B7C5-F9EE1EE2B4C1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80" name="グループ化 879">
                  <a:extLst>
                    <a:ext uri="{FF2B5EF4-FFF2-40B4-BE49-F238E27FC236}">
                      <a16:creationId xmlns:a16="http://schemas.microsoft.com/office/drawing/2014/main" id="{3E18F54C-09DD-4A61-ABC6-4CCF4269E3FE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881" name="楕円 2">
                    <a:extLst>
                      <a:ext uri="{FF2B5EF4-FFF2-40B4-BE49-F238E27FC236}">
                        <a16:creationId xmlns:a16="http://schemas.microsoft.com/office/drawing/2014/main" id="{DA2A5087-E20B-41E3-8D83-4B1AD25133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2" name="楕円 2">
                    <a:extLst>
                      <a:ext uri="{FF2B5EF4-FFF2-40B4-BE49-F238E27FC236}">
                        <a16:creationId xmlns:a16="http://schemas.microsoft.com/office/drawing/2014/main" id="{F35FE793-E4CF-4A4B-A23F-49E897855D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3" name="楕円 2">
                    <a:extLst>
                      <a:ext uri="{FF2B5EF4-FFF2-40B4-BE49-F238E27FC236}">
                        <a16:creationId xmlns:a16="http://schemas.microsoft.com/office/drawing/2014/main" id="{712A2144-83FD-4808-BF60-A42070C7EA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4" name="楕円 2">
                    <a:extLst>
                      <a:ext uri="{FF2B5EF4-FFF2-40B4-BE49-F238E27FC236}">
                        <a16:creationId xmlns:a16="http://schemas.microsoft.com/office/drawing/2014/main" id="{2F9CAFC9-A2CB-4979-B01C-833338ED0E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5" name="楕円 2">
                    <a:extLst>
                      <a:ext uri="{FF2B5EF4-FFF2-40B4-BE49-F238E27FC236}">
                        <a16:creationId xmlns:a16="http://schemas.microsoft.com/office/drawing/2014/main" id="{06D8279F-3981-410D-829B-E1D9CDDF81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6" name="楕円 2">
                    <a:extLst>
                      <a:ext uri="{FF2B5EF4-FFF2-40B4-BE49-F238E27FC236}">
                        <a16:creationId xmlns:a16="http://schemas.microsoft.com/office/drawing/2014/main" id="{A3A42683-C354-48BE-83F2-CD5A9B68EC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7" name="楕円 2">
                    <a:extLst>
                      <a:ext uri="{FF2B5EF4-FFF2-40B4-BE49-F238E27FC236}">
                        <a16:creationId xmlns:a16="http://schemas.microsoft.com/office/drawing/2014/main" id="{35E0BC63-8BBE-4AAA-A2F9-3BB01A9ED3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8" name="楕円 2">
                    <a:extLst>
                      <a:ext uri="{FF2B5EF4-FFF2-40B4-BE49-F238E27FC236}">
                        <a16:creationId xmlns:a16="http://schemas.microsoft.com/office/drawing/2014/main" id="{9DA07BA0-A69A-494B-9EF3-8976E6745E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9" name="楕円 2">
                    <a:extLst>
                      <a:ext uri="{FF2B5EF4-FFF2-40B4-BE49-F238E27FC236}">
                        <a16:creationId xmlns:a16="http://schemas.microsoft.com/office/drawing/2014/main" id="{D7A9F5E6-EDE5-4CB7-8629-6C927B755E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0" name="楕円 2">
                    <a:extLst>
                      <a:ext uri="{FF2B5EF4-FFF2-40B4-BE49-F238E27FC236}">
                        <a16:creationId xmlns:a16="http://schemas.microsoft.com/office/drawing/2014/main" id="{19CF3EAB-8F50-42B3-B8ED-8A776C1037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1" name="楕円 2">
                    <a:extLst>
                      <a:ext uri="{FF2B5EF4-FFF2-40B4-BE49-F238E27FC236}">
                        <a16:creationId xmlns:a16="http://schemas.microsoft.com/office/drawing/2014/main" id="{73B2E5FB-788E-4EA1-8AB8-D7872FDA4A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2" name="楕円 2">
                    <a:extLst>
                      <a:ext uri="{FF2B5EF4-FFF2-40B4-BE49-F238E27FC236}">
                        <a16:creationId xmlns:a16="http://schemas.microsoft.com/office/drawing/2014/main" id="{EF0223FC-2642-4FB1-ACB1-020C8EF2CB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40" name="グループ化 839">
                <a:extLst>
                  <a:ext uri="{FF2B5EF4-FFF2-40B4-BE49-F238E27FC236}">
                    <a16:creationId xmlns:a16="http://schemas.microsoft.com/office/drawing/2014/main" id="{94FACCE8-8559-4A99-9F0F-5705A329D45C}"/>
                  </a:ext>
                </a:extLst>
              </p:cNvPr>
              <p:cNvGrpSpPr/>
              <p:nvPr/>
            </p:nvGrpSpPr>
            <p:grpSpPr>
              <a:xfrm>
                <a:off x="4645602" y="836822"/>
                <a:ext cx="602703" cy="908877"/>
                <a:chOff x="4645602" y="836822"/>
                <a:chExt cx="602703" cy="908877"/>
              </a:xfrm>
            </p:grpSpPr>
            <p:grpSp>
              <p:nvGrpSpPr>
                <p:cNvPr id="854" name="グループ化 853">
                  <a:extLst>
                    <a:ext uri="{FF2B5EF4-FFF2-40B4-BE49-F238E27FC236}">
                      <a16:creationId xmlns:a16="http://schemas.microsoft.com/office/drawing/2014/main" id="{41263EC6-9134-4E1D-8C78-5090B934F9DA}"/>
                    </a:ext>
                  </a:extLst>
                </p:cNvPr>
                <p:cNvGrpSpPr/>
                <p:nvPr/>
              </p:nvGrpSpPr>
              <p:grpSpPr>
                <a:xfrm>
                  <a:off x="4682762" y="1438820"/>
                  <a:ext cx="528383" cy="306879"/>
                  <a:chOff x="2810276" y="3408832"/>
                  <a:chExt cx="528383" cy="306879"/>
                </a:xfrm>
              </p:grpSpPr>
              <p:sp>
                <p:nvSpPr>
                  <p:cNvPr id="870" name="楕円 869">
                    <a:extLst>
                      <a:ext uri="{FF2B5EF4-FFF2-40B4-BE49-F238E27FC236}">
                        <a16:creationId xmlns:a16="http://schemas.microsoft.com/office/drawing/2014/main" id="{372886FA-41B4-425A-8770-BAC355B731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0276" y="3592336"/>
                    <a:ext cx="528383" cy="123375"/>
                  </a:xfrm>
                  <a:prstGeom prst="ellipse">
                    <a:avLst/>
                  </a:prstGeom>
                  <a:solidFill>
                    <a:schemeClr val="tx1">
                      <a:alpha val="7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1" name="フリーフォーム: 図形 870">
                    <a:extLst>
                      <a:ext uri="{FF2B5EF4-FFF2-40B4-BE49-F238E27FC236}">
                        <a16:creationId xmlns:a16="http://schemas.microsoft.com/office/drawing/2014/main" id="{A1E7E829-9FE5-4D96-ADDB-D09A43EDC8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0276" y="3408832"/>
                    <a:ext cx="528383" cy="245192"/>
                  </a:xfrm>
                  <a:custGeom>
                    <a:avLst/>
                    <a:gdLst>
                      <a:gd name="connsiteX0" fmla="*/ 210113 w 528383"/>
                      <a:gd name="connsiteY0" fmla="*/ 0 h 245192"/>
                      <a:gd name="connsiteX1" fmla="*/ 318271 w 528383"/>
                      <a:gd name="connsiteY1" fmla="*/ 0 h 245192"/>
                      <a:gd name="connsiteX2" fmla="*/ 342938 w 528383"/>
                      <a:gd name="connsiteY2" fmla="*/ 98666 h 245192"/>
                      <a:gd name="connsiteX3" fmla="*/ 455120 w 528383"/>
                      <a:gd name="connsiteY3" fmla="*/ 98666 h 245192"/>
                      <a:gd name="connsiteX4" fmla="*/ 528383 w 528383"/>
                      <a:gd name="connsiteY4" fmla="*/ 171929 h 245192"/>
                      <a:gd name="connsiteX5" fmla="*/ 528383 w 528383"/>
                      <a:gd name="connsiteY5" fmla="*/ 245192 h 245192"/>
                      <a:gd name="connsiteX6" fmla="*/ 0 w 528383"/>
                      <a:gd name="connsiteY6" fmla="*/ 245192 h 245192"/>
                      <a:gd name="connsiteX7" fmla="*/ 0 w 528383"/>
                      <a:gd name="connsiteY7" fmla="*/ 171929 h 245192"/>
                      <a:gd name="connsiteX8" fmla="*/ 73263 w 528383"/>
                      <a:gd name="connsiteY8" fmla="*/ 98666 h 245192"/>
                      <a:gd name="connsiteX9" fmla="*/ 185446 w 528383"/>
                      <a:gd name="connsiteY9" fmla="*/ 98666 h 245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383" h="245192">
                        <a:moveTo>
                          <a:pt x="210113" y="0"/>
                        </a:moveTo>
                        <a:lnTo>
                          <a:pt x="318271" y="0"/>
                        </a:lnTo>
                        <a:lnTo>
                          <a:pt x="342938" y="98666"/>
                        </a:lnTo>
                        <a:lnTo>
                          <a:pt x="455120" y="98666"/>
                        </a:lnTo>
                        <a:cubicBezTo>
                          <a:pt x="495582" y="98666"/>
                          <a:pt x="528383" y="131467"/>
                          <a:pt x="528383" y="171929"/>
                        </a:cubicBezTo>
                        <a:lnTo>
                          <a:pt x="528383" y="245192"/>
                        </a:lnTo>
                        <a:lnTo>
                          <a:pt x="0" y="245192"/>
                        </a:lnTo>
                        <a:lnTo>
                          <a:pt x="0" y="171929"/>
                        </a:lnTo>
                        <a:cubicBezTo>
                          <a:pt x="0" y="131467"/>
                          <a:pt x="32801" y="98666"/>
                          <a:pt x="73263" y="98666"/>
                        </a:cubicBezTo>
                        <a:lnTo>
                          <a:pt x="185446" y="9866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72" name="グループ化 871">
                    <a:extLst>
                      <a:ext uri="{FF2B5EF4-FFF2-40B4-BE49-F238E27FC236}">
                        <a16:creationId xmlns:a16="http://schemas.microsoft.com/office/drawing/2014/main" id="{4A066AA9-DA4F-4F32-BA33-6B0E64093AFC}"/>
                      </a:ext>
                    </a:extLst>
                  </p:cNvPr>
                  <p:cNvGrpSpPr/>
                  <p:nvPr/>
                </p:nvGrpSpPr>
                <p:grpSpPr>
                  <a:xfrm>
                    <a:off x="2950891" y="3542173"/>
                    <a:ext cx="247152" cy="17586"/>
                    <a:chOff x="2770633" y="3626002"/>
                    <a:chExt cx="546412" cy="86184"/>
                  </a:xfrm>
                  <a:solidFill>
                    <a:srgbClr val="FF9933"/>
                  </a:solidFill>
                </p:grpSpPr>
                <p:sp>
                  <p:nvSpPr>
                    <p:cNvPr id="873" name="月 872">
                      <a:extLst>
                        <a:ext uri="{FF2B5EF4-FFF2-40B4-BE49-F238E27FC236}">
                          <a16:creationId xmlns:a16="http://schemas.microsoft.com/office/drawing/2014/main" id="{E11EE8A6-3F76-40FF-8631-A6FABC9F701A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2842582" y="3554053"/>
                      <a:ext cx="78801" cy="222700"/>
                    </a:xfrm>
                    <a:prstGeom prst="moon">
                      <a:avLst/>
                    </a:prstGeom>
                    <a:solidFill>
                      <a:srgbClr val="FF66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74" name="月 873">
                      <a:extLst>
                        <a:ext uri="{FF2B5EF4-FFF2-40B4-BE49-F238E27FC236}">
                          <a16:creationId xmlns:a16="http://schemas.microsoft.com/office/drawing/2014/main" id="{DD1309BC-4721-4801-9D48-587B742006C0}"/>
                        </a:ext>
                      </a:extLst>
                    </p:cNvPr>
                    <p:cNvSpPr/>
                    <p:nvPr/>
                  </p:nvSpPr>
                  <p:spPr bwMode="auto">
                    <a:xfrm rot="15300000" flipH="1">
                      <a:off x="3166293" y="3561435"/>
                      <a:ext cx="78803" cy="222700"/>
                    </a:xfrm>
                    <a:prstGeom prst="moon">
                      <a:avLst/>
                    </a:prstGeom>
                    <a:solidFill>
                      <a:srgbClr val="FF66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855" name="グループ化 854">
                  <a:extLst>
                    <a:ext uri="{FF2B5EF4-FFF2-40B4-BE49-F238E27FC236}">
                      <a16:creationId xmlns:a16="http://schemas.microsoft.com/office/drawing/2014/main" id="{8F35FD4E-BD41-4E15-BF06-F3C9E73F49A2}"/>
                    </a:ext>
                  </a:extLst>
                </p:cNvPr>
                <p:cNvGrpSpPr/>
                <p:nvPr/>
              </p:nvGrpSpPr>
              <p:grpSpPr>
                <a:xfrm>
                  <a:off x="4645602" y="836822"/>
                  <a:ext cx="602703" cy="668647"/>
                  <a:chOff x="3372185" y="5622841"/>
                  <a:chExt cx="719604" cy="798338"/>
                </a:xfrm>
              </p:grpSpPr>
              <p:grpSp>
                <p:nvGrpSpPr>
                  <p:cNvPr id="856" name="グループ化 855">
                    <a:extLst>
                      <a:ext uri="{FF2B5EF4-FFF2-40B4-BE49-F238E27FC236}">
                        <a16:creationId xmlns:a16="http://schemas.microsoft.com/office/drawing/2014/main" id="{5D0C8A9C-5F69-463E-831F-A66B09669ACC}"/>
                      </a:ext>
                    </a:extLst>
                  </p:cNvPr>
                  <p:cNvGrpSpPr/>
                  <p:nvPr/>
                </p:nvGrpSpPr>
                <p:grpSpPr>
                  <a:xfrm>
                    <a:off x="3372185" y="5702752"/>
                    <a:ext cx="719604" cy="718427"/>
                    <a:chOff x="1837298" y="4693407"/>
                    <a:chExt cx="719604" cy="718427"/>
                  </a:xfrm>
                </p:grpSpPr>
                <p:sp>
                  <p:nvSpPr>
                    <p:cNvPr id="858" name="星 24 1220">
                      <a:extLst>
                        <a:ext uri="{FF2B5EF4-FFF2-40B4-BE49-F238E27FC236}">
                          <a16:creationId xmlns:a16="http://schemas.microsoft.com/office/drawing/2014/main" id="{8D2F6DBE-14A9-47FB-A6E5-A52351E0D4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38506" y="4693407"/>
                      <a:ext cx="715863" cy="626495"/>
                    </a:xfrm>
                    <a:prstGeom prst="star24">
                      <a:avLst>
                        <a:gd name="adj" fmla="val 46212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59" name="円/楕円 805">
                      <a:extLst>
                        <a:ext uri="{FF2B5EF4-FFF2-40B4-BE49-F238E27FC236}">
                          <a16:creationId xmlns:a16="http://schemas.microsoft.com/office/drawing/2014/main" id="{B91A4BB2-2BD0-456A-98A2-1C40E19129F5}"/>
                        </a:ext>
                      </a:extLst>
                    </p:cNvPr>
                    <p:cNvSpPr/>
                    <p:nvPr/>
                  </p:nvSpPr>
                  <p:spPr>
                    <a:xfrm rot="20700000">
                      <a:off x="1837298" y="5036232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0" name="円/楕円 806">
                      <a:extLst>
                        <a:ext uri="{FF2B5EF4-FFF2-40B4-BE49-F238E27FC236}">
                          <a16:creationId xmlns:a16="http://schemas.microsoft.com/office/drawing/2014/main" id="{DDF884C5-6CDF-4F41-AC64-4A4D63F0B22A}"/>
                        </a:ext>
                      </a:extLst>
                    </p:cNvPr>
                    <p:cNvSpPr/>
                    <p:nvPr/>
                  </p:nvSpPr>
                  <p:spPr>
                    <a:xfrm rot="900000" flipH="1">
                      <a:off x="2381967" y="5041335"/>
                      <a:ext cx="174935" cy="214313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1" name="円/楕円 807">
                      <a:extLst>
                        <a:ext uri="{FF2B5EF4-FFF2-40B4-BE49-F238E27FC236}">
                          <a16:creationId xmlns:a16="http://schemas.microsoft.com/office/drawing/2014/main" id="{C91CFA99-F048-46BC-B529-34D1518F86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07578" y="4800646"/>
                      <a:ext cx="579044" cy="611188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2" name="弦 861">
                      <a:extLst>
                        <a:ext uri="{FF2B5EF4-FFF2-40B4-BE49-F238E27FC236}">
                          <a16:creationId xmlns:a16="http://schemas.microsoft.com/office/drawing/2014/main" id="{27FD71ED-6A14-4B9F-981B-05F1F1856D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56346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3" name="弦 862">
                      <a:extLst>
                        <a:ext uri="{FF2B5EF4-FFF2-40B4-BE49-F238E27FC236}">
                          <a16:creationId xmlns:a16="http://schemas.microsoft.com/office/drawing/2014/main" id="{09FFC7BB-25B9-431D-8EDF-3A4D671DF4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16703" y="5001047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4" name="フローチャート: 手操作入力 675">
                      <a:extLst>
                        <a:ext uri="{FF2B5EF4-FFF2-40B4-BE49-F238E27FC236}">
                          <a16:creationId xmlns:a16="http://schemas.microsoft.com/office/drawing/2014/main" id="{C777702B-55EC-4F81-BDBF-E8F7BC96CD1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997966" y="4919231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5" name="弦 864">
                      <a:extLst>
                        <a:ext uri="{FF2B5EF4-FFF2-40B4-BE49-F238E27FC236}">
                          <a16:creationId xmlns:a16="http://schemas.microsoft.com/office/drawing/2014/main" id="{73E9A158-BF69-4ACC-8B89-9830F7A420DC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39750" y="4970570"/>
                      <a:ext cx="195331" cy="195331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6" name="弦 865">
                      <a:extLst>
                        <a:ext uri="{FF2B5EF4-FFF2-40B4-BE49-F238E27FC236}">
                          <a16:creationId xmlns:a16="http://schemas.microsoft.com/office/drawing/2014/main" id="{392BEDAC-EECC-4F28-835B-D1014A3677E0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2259196" y="5001047"/>
                      <a:ext cx="115528" cy="115528"/>
                    </a:xfrm>
                    <a:prstGeom prst="chord">
                      <a:avLst>
                        <a:gd name="adj1" fmla="val 21256149"/>
                        <a:gd name="adj2" fmla="val 13135461"/>
                      </a:avLst>
                    </a:prstGeom>
                    <a:solidFill>
                      <a:schemeClr val="bg1">
                        <a:lumMod val="6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7" name="フローチャート: 手操作入力 680">
                      <a:extLst>
                        <a:ext uri="{FF2B5EF4-FFF2-40B4-BE49-F238E27FC236}">
                          <a16:creationId xmlns:a16="http://schemas.microsoft.com/office/drawing/2014/main" id="{A66B9316-EE3C-4B4A-B4E5-063B3FCA5B67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2242971" y="4919231"/>
                      <a:ext cx="150490" cy="45719"/>
                    </a:xfrm>
                    <a:prstGeom prst="flowChartManualInput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8" name="円/楕円 820">
                      <a:extLst>
                        <a:ext uri="{FF2B5EF4-FFF2-40B4-BE49-F238E27FC236}">
                          <a16:creationId xmlns:a16="http://schemas.microsoft.com/office/drawing/2014/main" id="{6A61B3AD-E105-46CF-85C3-E854031C09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20972" y="5101138"/>
                      <a:ext cx="143465" cy="143465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69" name="円/楕円 4">
                      <a:extLst>
                        <a:ext uri="{FF2B5EF4-FFF2-40B4-BE49-F238E27FC236}">
                          <a16:creationId xmlns:a16="http://schemas.microsoft.com/office/drawing/2014/main" id="{D2AC2CBF-92BF-4BB4-90CE-CC7C427275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79650" y="5288922"/>
                      <a:ext cx="246597" cy="6520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57" name="フリーフォーム: 図形 856">
                    <a:extLst>
                      <a:ext uri="{FF2B5EF4-FFF2-40B4-BE49-F238E27FC236}">
                        <a16:creationId xmlns:a16="http://schemas.microsoft.com/office/drawing/2014/main" id="{BFFB9C38-9D77-4E4D-8485-AB3ACD66D5CF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669143" y="5424033"/>
                    <a:ext cx="145922" cy="543538"/>
                  </a:xfrm>
                  <a:custGeom>
                    <a:avLst/>
                    <a:gdLst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581314 w 1162629"/>
                      <a:gd name="connsiteY18" fmla="*/ 1132742 h 1132742"/>
                      <a:gd name="connsiteX19" fmla="*/ 181264 w 1162629"/>
                      <a:gd name="connsiteY19" fmla="*/ 1132742 h 1132742"/>
                      <a:gd name="connsiteX20" fmla="*/ 0 w 1162629"/>
                      <a:gd name="connsiteY20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581314 w 1162629"/>
                      <a:gd name="connsiteY18" fmla="*/ 1132742 h 1132742"/>
                      <a:gd name="connsiteX19" fmla="*/ 357245 w 1162629"/>
                      <a:gd name="connsiteY19" fmla="*/ 1127778 h 1132742"/>
                      <a:gd name="connsiteX20" fmla="*/ 0 w 1162629"/>
                      <a:gd name="connsiteY20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357245 w 1162629"/>
                      <a:gd name="connsiteY18" fmla="*/ 1127778 h 1132742"/>
                      <a:gd name="connsiteX19" fmla="*/ 0 w 1162629"/>
                      <a:gd name="connsiteY19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1162629 w 1162629"/>
                      <a:gd name="connsiteY10" fmla="*/ 181264 h 1132742"/>
                      <a:gd name="connsiteX11" fmla="*/ 1162629 w 1162629"/>
                      <a:gd name="connsiteY11" fmla="*/ 951478 h 1132742"/>
                      <a:gd name="connsiteX12" fmla="*/ 981365 w 1162629"/>
                      <a:gd name="connsiteY12" fmla="*/ 1132742 h 1132742"/>
                      <a:gd name="connsiteX13" fmla="*/ 800101 w 1162629"/>
                      <a:gd name="connsiteY13" fmla="*/ 951478 h 1132742"/>
                      <a:gd name="connsiteX14" fmla="*/ 800101 w 1162629"/>
                      <a:gd name="connsiteY14" fmla="*/ 362528 h 1132742"/>
                      <a:gd name="connsiteX15" fmla="*/ 762578 w 1162629"/>
                      <a:gd name="connsiteY15" fmla="*/ 362528 h 1132742"/>
                      <a:gd name="connsiteX16" fmla="*/ 762578 w 1162629"/>
                      <a:gd name="connsiteY16" fmla="*/ 951478 h 1132742"/>
                      <a:gd name="connsiteX17" fmla="*/ 357245 w 1162629"/>
                      <a:gd name="connsiteY17" fmla="*/ 1127778 h 1132742"/>
                      <a:gd name="connsiteX18" fmla="*/ 0 w 1162629"/>
                      <a:gd name="connsiteY18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1162629 w 1162629"/>
                      <a:gd name="connsiteY9" fmla="*/ 181264 h 1132742"/>
                      <a:gd name="connsiteX10" fmla="*/ 1162629 w 1162629"/>
                      <a:gd name="connsiteY10" fmla="*/ 951478 h 1132742"/>
                      <a:gd name="connsiteX11" fmla="*/ 981365 w 1162629"/>
                      <a:gd name="connsiteY11" fmla="*/ 1132742 h 1132742"/>
                      <a:gd name="connsiteX12" fmla="*/ 800101 w 1162629"/>
                      <a:gd name="connsiteY12" fmla="*/ 951478 h 1132742"/>
                      <a:gd name="connsiteX13" fmla="*/ 800101 w 1162629"/>
                      <a:gd name="connsiteY13" fmla="*/ 362528 h 1132742"/>
                      <a:gd name="connsiteX14" fmla="*/ 762578 w 1162629"/>
                      <a:gd name="connsiteY14" fmla="*/ 362528 h 1132742"/>
                      <a:gd name="connsiteX15" fmla="*/ 762578 w 1162629"/>
                      <a:gd name="connsiteY15" fmla="*/ 951478 h 1132742"/>
                      <a:gd name="connsiteX16" fmla="*/ 357245 w 1162629"/>
                      <a:gd name="connsiteY16" fmla="*/ 1127778 h 1132742"/>
                      <a:gd name="connsiteX17" fmla="*/ 0 w 1162629"/>
                      <a:gd name="connsiteY17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797292 w 1162629"/>
                      <a:gd name="connsiteY7" fmla="*/ 9924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797292 w 1162629"/>
                      <a:gd name="connsiteY7" fmla="*/ 9924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3423"/>
                      <a:gd name="connsiteY0" fmla="*/ 951478 h 1132742"/>
                      <a:gd name="connsiteX1" fmla="*/ 0 w 1163423"/>
                      <a:gd name="connsiteY1" fmla="*/ 181264 h 1132742"/>
                      <a:gd name="connsiteX2" fmla="*/ 181264 w 1163423"/>
                      <a:gd name="connsiteY2" fmla="*/ 0 h 1132742"/>
                      <a:gd name="connsiteX3" fmla="*/ 362528 w 1163423"/>
                      <a:gd name="connsiteY3" fmla="*/ 181264 h 1132742"/>
                      <a:gd name="connsiteX4" fmla="*/ 362528 w 1163423"/>
                      <a:gd name="connsiteY4" fmla="*/ 770214 h 1132742"/>
                      <a:gd name="connsiteX5" fmla="*/ 400050 w 1163423"/>
                      <a:gd name="connsiteY5" fmla="*/ 770214 h 1132742"/>
                      <a:gd name="connsiteX6" fmla="*/ 400050 w 1163423"/>
                      <a:gd name="connsiteY6" fmla="*/ 181264 h 1132742"/>
                      <a:gd name="connsiteX7" fmla="*/ 797292 w 1163423"/>
                      <a:gd name="connsiteY7" fmla="*/ 9924 h 1132742"/>
                      <a:gd name="connsiteX8" fmla="*/ 1162629 w 1163423"/>
                      <a:gd name="connsiteY8" fmla="*/ 181264 h 1132742"/>
                      <a:gd name="connsiteX9" fmla="*/ 1162629 w 1163423"/>
                      <a:gd name="connsiteY9" fmla="*/ 951478 h 1132742"/>
                      <a:gd name="connsiteX10" fmla="*/ 981365 w 1163423"/>
                      <a:gd name="connsiteY10" fmla="*/ 1132742 h 1132742"/>
                      <a:gd name="connsiteX11" fmla="*/ 800101 w 1163423"/>
                      <a:gd name="connsiteY11" fmla="*/ 951478 h 1132742"/>
                      <a:gd name="connsiteX12" fmla="*/ 800101 w 1163423"/>
                      <a:gd name="connsiteY12" fmla="*/ 362528 h 1132742"/>
                      <a:gd name="connsiteX13" fmla="*/ 762578 w 1163423"/>
                      <a:gd name="connsiteY13" fmla="*/ 362528 h 1132742"/>
                      <a:gd name="connsiteX14" fmla="*/ 762578 w 1163423"/>
                      <a:gd name="connsiteY14" fmla="*/ 951478 h 1132742"/>
                      <a:gd name="connsiteX15" fmla="*/ 357245 w 1163423"/>
                      <a:gd name="connsiteY15" fmla="*/ 1127778 h 1132742"/>
                      <a:gd name="connsiteX16" fmla="*/ 0 w 1163423"/>
                      <a:gd name="connsiteY16" fmla="*/ 951478 h 1132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163423" h="1132742">
                        <a:moveTo>
                          <a:pt x="0" y="951478"/>
                        </a:moveTo>
                        <a:lnTo>
                          <a:pt x="0" y="181264"/>
                        </a:lnTo>
                        <a:cubicBezTo>
                          <a:pt x="0" y="81155"/>
                          <a:pt x="81155" y="0"/>
                          <a:pt x="181264" y="0"/>
                        </a:cubicBezTo>
                        <a:cubicBezTo>
                          <a:pt x="281373" y="0"/>
                          <a:pt x="362528" y="81155"/>
                          <a:pt x="362528" y="181264"/>
                        </a:cubicBezTo>
                        <a:lnTo>
                          <a:pt x="362528" y="770214"/>
                        </a:lnTo>
                        <a:lnTo>
                          <a:pt x="400050" y="770214"/>
                        </a:lnTo>
                        <a:lnTo>
                          <a:pt x="400050" y="181264"/>
                        </a:lnTo>
                        <a:cubicBezTo>
                          <a:pt x="400050" y="81155"/>
                          <a:pt x="637188" y="9924"/>
                          <a:pt x="797292" y="9924"/>
                        </a:cubicBezTo>
                        <a:cubicBezTo>
                          <a:pt x="957396" y="9924"/>
                          <a:pt x="1160839" y="104301"/>
                          <a:pt x="1162629" y="181264"/>
                        </a:cubicBezTo>
                        <a:cubicBezTo>
                          <a:pt x="1164419" y="258227"/>
                          <a:pt x="1162629" y="694740"/>
                          <a:pt x="1162629" y="951478"/>
                        </a:cubicBezTo>
                        <a:cubicBezTo>
                          <a:pt x="1162629" y="1051587"/>
                          <a:pt x="1081474" y="1132742"/>
                          <a:pt x="981365" y="1132742"/>
                        </a:cubicBezTo>
                        <a:cubicBezTo>
                          <a:pt x="881256" y="1132742"/>
                          <a:pt x="800101" y="1051587"/>
                          <a:pt x="800101" y="951478"/>
                        </a:cubicBezTo>
                        <a:lnTo>
                          <a:pt x="800101" y="362528"/>
                        </a:lnTo>
                        <a:lnTo>
                          <a:pt x="762578" y="362528"/>
                        </a:lnTo>
                        <a:lnTo>
                          <a:pt x="762578" y="951478"/>
                        </a:lnTo>
                        <a:cubicBezTo>
                          <a:pt x="695023" y="1079020"/>
                          <a:pt x="484341" y="1127778"/>
                          <a:pt x="357245" y="1127778"/>
                        </a:cubicBezTo>
                        <a:cubicBezTo>
                          <a:pt x="257136" y="1127778"/>
                          <a:pt x="0" y="1051587"/>
                          <a:pt x="0" y="95147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841" name="グループ化 840">
                <a:extLst>
                  <a:ext uri="{FF2B5EF4-FFF2-40B4-BE49-F238E27FC236}">
                    <a16:creationId xmlns:a16="http://schemas.microsoft.com/office/drawing/2014/main" id="{6588D7EE-3AF4-4EFB-AE03-46FDF4A0D019}"/>
                  </a:ext>
                </a:extLst>
              </p:cNvPr>
              <p:cNvGrpSpPr/>
              <p:nvPr/>
            </p:nvGrpSpPr>
            <p:grpSpPr>
              <a:xfrm>
                <a:off x="4396223" y="1492823"/>
                <a:ext cx="1063804" cy="497725"/>
                <a:chOff x="662423" y="3416873"/>
                <a:chExt cx="1063804" cy="497725"/>
              </a:xfrm>
            </p:grpSpPr>
            <p:grpSp>
              <p:nvGrpSpPr>
                <p:cNvPr id="842" name="グループ化 841">
                  <a:extLst>
                    <a:ext uri="{FF2B5EF4-FFF2-40B4-BE49-F238E27FC236}">
                      <a16:creationId xmlns:a16="http://schemas.microsoft.com/office/drawing/2014/main" id="{604F95A3-71D1-46E8-9553-3CF9E69D577C}"/>
                    </a:ext>
                  </a:extLst>
                </p:cNvPr>
                <p:cNvGrpSpPr/>
                <p:nvPr/>
              </p:nvGrpSpPr>
              <p:grpSpPr>
                <a:xfrm>
                  <a:off x="15387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852" name="フリーフォーム: 図形 851">
                    <a:extLst>
                      <a:ext uri="{FF2B5EF4-FFF2-40B4-BE49-F238E27FC236}">
                        <a16:creationId xmlns:a16="http://schemas.microsoft.com/office/drawing/2014/main" id="{DB26264F-0276-479B-B1B8-1E8E679B08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3" name="フリーフォーム: 図形 852">
                    <a:extLst>
                      <a:ext uri="{FF2B5EF4-FFF2-40B4-BE49-F238E27FC236}">
                        <a16:creationId xmlns:a16="http://schemas.microsoft.com/office/drawing/2014/main" id="{61F80B23-AC5A-493A-808C-5C50FB7602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3" name="グループ化 842">
                  <a:extLst>
                    <a:ext uri="{FF2B5EF4-FFF2-40B4-BE49-F238E27FC236}">
                      <a16:creationId xmlns:a16="http://schemas.microsoft.com/office/drawing/2014/main" id="{9035E8C9-A96D-4D7F-AD0C-92CE9BB4FA7B}"/>
                    </a:ext>
                  </a:extLst>
                </p:cNvPr>
                <p:cNvGrpSpPr/>
                <p:nvPr/>
              </p:nvGrpSpPr>
              <p:grpSpPr>
                <a:xfrm>
                  <a:off x="6624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850" name="フリーフォーム: 図形 849">
                    <a:extLst>
                      <a:ext uri="{FF2B5EF4-FFF2-40B4-BE49-F238E27FC236}">
                        <a16:creationId xmlns:a16="http://schemas.microsoft.com/office/drawing/2014/main" id="{08B88209-B763-4B94-BD8E-77989868F8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1" name="フリーフォーム: 図形 850">
                    <a:extLst>
                      <a:ext uri="{FF2B5EF4-FFF2-40B4-BE49-F238E27FC236}">
                        <a16:creationId xmlns:a16="http://schemas.microsoft.com/office/drawing/2014/main" id="{5A5C4ECF-095C-474F-AD14-EA78CF6C16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4" name="グループ化 843">
                  <a:extLst>
                    <a:ext uri="{FF2B5EF4-FFF2-40B4-BE49-F238E27FC236}">
                      <a16:creationId xmlns:a16="http://schemas.microsoft.com/office/drawing/2014/main" id="{4921933B-91F8-43FF-814C-D4FB4F1D10E5}"/>
                    </a:ext>
                  </a:extLst>
                </p:cNvPr>
                <p:cNvGrpSpPr/>
                <p:nvPr/>
              </p:nvGrpSpPr>
              <p:grpSpPr>
                <a:xfrm>
                  <a:off x="1329173" y="36200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848" name="フリーフォーム: 図形 847">
                    <a:extLst>
                      <a:ext uri="{FF2B5EF4-FFF2-40B4-BE49-F238E27FC236}">
                        <a16:creationId xmlns:a16="http://schemas.microsoft.com/office/drawing/2014/main" id="{CAFAE481-9666-4BC7-906E-55DF6AE9D5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9" name="フリーフォーム: 図形 848">
                    <a:extLst>
                      <a:ext uri="{FF2B5EF4-FFF2-40B4-BE49-F238E27FC236}">
                        <a16:creationId xmlns:a16="http://schemas.microsoft.com/office/drawing/2014/main" id="{8B407329-F9A0-4DEC-9BDA-EF6B2F60A3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5" name="グループ化 844">
                  <a:extLst>
                    <a:ext uri="{FF2B5EF4-FFF2-40B4-BE49-F238E27FC236}">
                      <a16:creationId xmlns:a16="http://schemas.microsoft.com/office/drawing/2014/main" id="{662D9CA2-3695-47B5-878D-5D969D4159E0}"/>
                    </a:ext>
                  </a:extLst>
                </p:cNvPr>
                <p:cNvGrpSpPr/>
                <p:nvPr/>
              </p:nvGrpSpPr>
              <p:grpSpPr>
                <a:xfrm>
                  <a:off x="897373" y="365182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846" name="フリーフォーム: 図形 845">
                    <a:extLst>
                      <a:ext uri="{FF2B5EF4-FFF2-40B4-BE49-F238E27FC236}">
                        <a16:creationId xmlns:a16="http://schemas.microsoft.com/office/drawing/2014/main" id="{07A1E9F1-5DA2-47F0-AB89-C8EAABD444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7" name="フリーフォーム: 図形 846">
                    <a:extLst>
                      <a:ext uri="{FF2B5EF4-FFF2-40B4-BE49-F238E27FC236}">
                        <a16:creationId xmlns:a16="http://schemas.microsoft.com/office/drawing/2014/main" id="{89FCDF25-1C9C-4DF1-98ED-C549D816E6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836" name="楕円 1">
              <a:extLst>
                <a:ext uri="{FF2B5EF4-FFF2-40B4-BE49-F238E27FC236}">
                  <a16:creationId xmlns:a16="http://schemas.microsoft.com/office/drawing/2014/main" id="{A60045EC-494A-4762-A6EC-FF70CD71DD9E}"/>
                </a:ext>
              </a:extLst>
            </p:cNvPr>
            <p:cNvSpPr/>
            <p:nvPr/>
          </p:nvSpPr>
          <p:spPr bwMode="auto">
            <a:xfrm>
              <a:off x="5074193" y="1362623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7" name="楕円 1">
              <a:extLst>
                <a:ext uri="{FF2B5EF4-FFF2-40B4-BE49-F238E27FC236}">
                  <a16:creationId xmlns:a16="http://schemas.microsoft.com/office/drawing/2014/main" id="{DC80F2E1-5AB9-4C29-AF67-35A6F7758665}"/>
                </a:ext>
              </a:extLst>
            </p:cNvPr>
            <p:cNvSpPr/>
            <p:nvPr/>
          </p:nvSpPr>
          <p:spPr bwMode="auto">
            <a:xfrm>
              <a:off x="4826543" y="937173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8" name="楕円 1">
              <a:extLst>
                <a:ext uri="{FF2B5EF4-FFF2-40B4-BE49-F238E27FC236}">
                  <a16:creationId xmlns:a16="http://schemas.microsoft.com/office/drawing/2014/main" id="{584DD271-6883-4D43-AA17-2B3C7719D13E}"/>
                </a:ext>
              </a:extLst>
            </p:cNvPr>
            <p:cNvSpPr/>
            <p:nvPr/>
          </p:nvSpPr>
          <p:spPr bwMode="auto">
            <a:xfrm>
              <a:off x="4715418" y="1375323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06" name="グループ化 905">
            <a:extLst>
              <a:ext uri="{FF2B5EF4-FFF2-40B4-BE49-F238E27FC236}">
                <a16:creationId xmlns:a16="http://schemas.microsoft.com/office/drawing/2014/main" id="{37D77692-15B8-4A4C-99CB-EA8F39014CE1}"/>
              </a:ext>
            </a:extLst>
          </p:cNvPr>
          <p:cNvGrpSpPr/>
          <p:nvPr/>
        </p:nvGrpSpPr>
        <p:grpSpPr>
          <a:xfrm>
            <a:off x="2216928" y="834886"/>
            <a:ext cx="1730260" cy="1465928"/>
            <a:chOff x="2216928" y="834886"/>
            <a:chExt cx="1730260" cy="1465928"/>
          </a:xfrm>
        </p:grpSpPr>
        <p:grpSp>
          <p:nvGrpSpPr>
            <p:cNvPr id="907" name="グループ化 906">
              <a:extLst>
                <a:ext uri="{FF2B5EF4-FFF2-40B4-BE49-F238E27FC236}">
                  <a16:creationId xmlns:a16="http://schemas.microsoft.com/office/drawing/2014/main" id="{40330E2A-E736-4B91-B31C-DFCEC86746E8}"/>
                </a:ext>
              </a:extLst>
            </p:cNvPr>
            <p:cNvGrpSpPr/>
            <p:nvPr/>
          </p:nvGrpSpPr>
          <p:grpSpPr>
            <a:xfrm>
              <a:off x="2216928" y="834886"/>
              <a:ext cx="1730260" cy="1465928"/>
              <a:chOff x="2216928" y="834886"/>
              <a:chExt cx="1730260" cy="1465928"/>
            </a:xfrm>
          </p:grpSpPr>
          <p:grpSp>
            <p:nvGrpSpPr>
              <p:cNvPr id="911" name="グループ化 910">
                <a:extLst>
                  <a:ext uri="{FF2B5EF4-FFF2-40B4-BE49-F238E27FC236}">
                    <a16:creationId xmlns:a16="http://schemas.microsoft.com/office/drawing/2014/main" id="{D56CF735-583F-4E3B-9101-A4D7D20E5CBB}"/>
                  </a:ext>
                </a:extLst>
              </p:cNvPr>
              <p:cNvGrpSpPr/>
              <p:nvPr/>
            </p:nvGrpSpPr>
            <p:grpSpPr>
              <a:xfrm>
                <a:off x="2216928" y="100989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A84832BE-C460-4CDB-84F8-6510D3494F6F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フリーフォーム: 図形 952">
                  <a:extLst>
                    <a:ext uri="{FF2B5EF4-FFF2-40B4-BE49-F238E27FC236}">
                      <a16:creationId xmlns:a16="http://schemas.microsoft.com/office/drawing/2014/main" id="{85CD1967-CD2F-4CA3-989F-394E266CDD76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フリーフォーム: 図形 953">
                  <a:extLst>
                    <a:ext uri="{FF2B5EF4-FFF2-40B4-BE49-F238E27FC236}">
                      <a16:creationId xmlns:a16="http://schemas.microsoft.com/office/drawing/2014/main" id="{9C7500EC-6DC7-45FF-BD2B-13F15AF52978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55" name="グループ化 954">
                  <a:extLst>
                    <a:ext uri="{FF2B5EF4-FFF2-40B4-BE49-F238E27FC236}">
                      <a16:creationId xmlns:a16="http://schemas.microsoft.com/office/drawing/2014/main" id="{7FF78992-5405-40A9-8B51-B3027E27FA4B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970" name="楕円 2">
                    <a:extLst>
                      <a:ext uri="{FF2B5EF4-FFF2-40B4-BE49-F238E27FC236}">
                        <a16:creationId xmlns:a16="http://schemas.microsoft.com/office/drawing/2014/main" id="{D72C437E-0A3A-425B-8B5A-9195052F6E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1" name="楕円 2">
                    <a:extLst>
                      <a:ext uri="{FF2B5EF4-FFF2-40B4-BE49-F238E27FC236}">
                        <a16:creationId xmlns:a16="http://schemas.microsoft.com/office/drawing/2014/main" id="{F752FF4B-7978-444C-85CD-C841775E41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2" name="楕円 2">
                    <a:extLst>
                      <a:ext uri="{FF2B5EF4-FFF2-40B4-BE49-F238E27FC236}">
                        <a16:creationId xmlns:a16="http://schemas.microsoft.com/office/drawing/2014/main" id="{E348B11D-A852-46B0-9837-72C3DA9AAF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3" name="楕円 2">
                    <a:extLst>
                      <a:ext uri="{FF2B5EF4-FFF2-40B4-BE49-F238E27FC236}">
                        <a16:creationId xmlns:a16="http://schemas.microsoft.com/office/drawing/2014/main" id="{801CB8FE-A2B8-491C-9F09-3485A023F8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4" name="楕円 2">
                    <a:extLst>
                      <a:ext uri="{FF2B5EF4-FFF2-40B4-BE49-F238E27FC236}">
                        <a16:creationId xmlns:a16="http://schemas.microsoft.com/office/drawing/2014/main" id="{A80AB6A4-A7D8-41B3-AA09-CEF70BEE3B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5" name="楕円 2">
                    <a:extLst>
                      <a:ext uri="{FF2B5EF4-FFF2-40B4-BE49-F238E27FC236}">
                        <a16:creationId xmlns:a16="http://schemas.microsoft.com/office/drawing/2014/main" id="{BC6A8177-FE39-438D-A3D3-CF884172A4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楕円 2">
                    <a:extLst>
                      <a:ext uri="{FF2B5EF4-FFF2-40B4-BE49-F238E27FC236}">
                        <a16:creationId xmlns:a16="http://schemas.microsoft.com/office/drawing/2014/main" id="{9FD54BCE-89D3-4474-8F7A-67062C55EF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7" name="楕円 2">
                    <a:extLst>
                      <a:ext uri="{FF2B5EF4-FFF2-40B4-BE49-F238E27FC236}">
                        <a16:creationId xmlns:a16="http://schemas.microsoft.com/office/drawing/2014/main" id="{0FA5596A-D26A-4371-BD64-719831D8F0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8" name="楕円 2">
                    <a:extLst>
                      <a:ext uri="{FF2B5EF4-FFF2-40B4-BE49-F238E27FC236}">
                        <a16:creationId xmlns:a16="http://schemas.microsoft.com/office/drawing/2014/main" id="{7F79E728-BAE2-4505-954E-6CE323C68D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9" name="楕円 2">
                    <a:extLst>
                      <a:ext uri="{FF2B5EF4-FFF2-40B4-BE49-F238E27FC236}">
                        <a16:creationId xmlns:a16="http://schemas.microsoft.com/office/drawing/2014/main" id="{14A40EB2-6F90-453B-A59D-DD752A1963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0" name="楕円 2">
                    <a:extLst>
                      <a:ext uri="{FF2B5EF4-FFF2-40B4-BE49-F238E27FC236}">
                        <a16:creationId xmlns:a16="http://schemas.microsoft.com/office/drawing/2014/main" id="{2D2CFEE1-3297-4175-92D0-AC94C4442A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1" name="楕円 2">
                    <a:extLst>
                      <a:ext uri="{FF2B5EF4-FFF2-40B4-BE49-F238E27FC236}">
                        <a16:creationId xmlns:a16="http://schemas.microsoft.com/office/drawing/2014/main" id="{9ABDE6B6-595C-48D0-8201-5B81093AEB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2" name="楕円 2">
                    <a:extLst>
                      <a:ext uri="{FF2B5EF4-FFF2-40B4-BE49-F238E27FC236}">
                        <a16:creationId xmlns:a16="http://schemas.microsoft.com/office/drawing/2014/main" id="{1FCB2906-19FF-4012-B60E-BA33322689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56" name="楕円 955">
                  <a:extLst>
                    <a:ext uri="{FF2B5EF4-FFF2-40B4-BE49-F238E27FC236}">
                      <a16:creationId xmlns:a16="http://schemas.microsoft.com/office/drawing/2014/main" id="{FA266DD8-ABE4-43F7-8C1A-727B78DCABAE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57" name="グループ化 956">
                  <a:extLst>
                    <a:ext uri="{FF2B5EF4-FFF2-40B4-BE49-F238E27FC236}">
                      <a16:creationId xmlns:a16="http://schemas.microsoft.com/office/drawing/2014/main" id="{9852C32C-5784-4178-A8C8-B60F8F98781A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958" name="楕円 2">
                    <a:extLst>
                      <a:ext uri="{FF2B5EF4-FFF2-40B4-BE49-F238E27FC236}">
                        <a16:creationId xmlns:a16="http://schemas.microsoft.com/office/drawing/2014/main" id="{8814FAC5-A73D-43CF-B9F6-E98676BBB7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9" name="楕円 2">
                    <a:extLst>
                      <a:ext uri="{FF2B5EF4-FFF2-40B4-BE49-F238E27FC236}">
                        <a16:creationId xmlns:a16="http://schemas.microsoft.com/office/drawing/2014/main" id="{39F8C79C-644B-464E-BD08-7A9B326302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0" name="楕円 2">
                    <a:extLst>
                      <a:ext uri="{FF2B5EF4-FFF2-40B4-BE49-F238E27FC236}">
                        <a16:creationId xmlns:a16="http://schemas.microsoft.com/office/drawing/2014/main" id="{959F7EAE-CDB1-4D2B-A062-E6D2EA865B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1" name="楕円 2">
                    <a:extLst>
                      <a:ext uri="{FF2B5EF4-FFF2-40B4-BE49-F238E27FC236}">
                        <a16:creationId xmlns:a16="http://schemas.microsoft.com/office/drawing/2014/main" id="{63C0D00C-8BA3-44EA-B86F-9032B283A2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2" name="楕円 2">
                    <a:extLst>
                      <a:ext uri="{FF2B5EF4-FFF2-40B4-BE49-F238E27FC236}">
                        <a16:creationId xmlns:a16="http://schemas.microsoft.com/office/drawing/2014/main" id="{F5810E1C-667E-4C68-8E33-9EED3277CF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3" name="楕円 2">
                    <a:extLst>
                      <a:ext uri="{FF2B5EF4-FFF2-40B4-BE49-F238E27FC236}">
                        <a16:creationId xmlns:a16="http://schemas.microsoft.com/office/drawing/2014/main" id="{5E46E6E3-F9B5-4B25-8DA2-14C5F5AD68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4" name="楕円 2">
                    <a:extLst>
                      <a:ext uri="{FF2B5EF4-FFF2-40B4-BE49-F238E27FC236}">
                        <a16:creationId xmlns:a16="http://schemas.microsoft.com/office/drawing/2014/main" id="{B31A3AFA-E956-484F-9730-99330CC6FC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5" name="楕円 2">
                    <a:extLst>
                      <a:ext uri="{FF2B5EF4-FFF2-40B4-BE49-F238E27FC236}">
                        <a16:creationId xmlns:a16="http://schemas.microsoft.com/office/drawing/2014/main" id="{49EE1881-21FA-4474-9DBF-7E7693CC1E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6" name="楕円 2">
                    <a:extLst>
                      <a:ext uri="{FF2B5EF4-FFF2-40B4-BE49-F238E27FC236}">
                        <a16:creationId xmlns:a16="http://schemas.microsoft.com/office/drawing/2014/main" id="{7BD0B6BB-4B5B-4055-8E49-7AFFD81414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7" name="楕円 2">
                    <a:extLst>
                      <a:ext uri="{FF2B5EF4-FFF2-40B4-BE49-F238E27FC236}">
                        <a16:creationId xmlns:a16="http://schemas.microsoft.com/office/drawing/2014/main" id="{AD77B0F0-EBC1-4767-8FD1-38D9868012B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8" name="楕円 2">
                    <a:extLst>
                      <a:ext uri="{FF2B5EF4-FFF2-40B4-BE49-F238E27FC236}">
                        <a16:creationId xmlns:a16="http://schemas.microsoft.com/office/drawing/2014/main" id="{AD172EBC-0355-489E-BE19-6417B02019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9" name="楕円 2">
                    <a:extLst>
                      <a:ext uri="{FF2B5EF4-FFF2-40B4-BE49-F238E27FC236}">
                        <a16:creationId xmlns:a16="http://schemas.microsoft.com/office/drawing/2014/main" id="{2110EAD7-71BA-4448-B64C-B763C05540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12" name="グループ化 911">
                <a:extLst>
                  <a:ext uri="{FF2B5EF4-FFF2-40B4-BE49-F238E27FC236}">
                    <a16:creationId xmlns:a16="http://schemas.microsoft.com/office/drawing/2014/main" id="{799BCE8A-1FBF-48AB-8E1D-D19AD5397482}"/>
                  </a:ext>
                </a:extLst>
              </p:cNvPr>
              <p:cNvGrpSpPr/>
              <p:nvPr/>
            </p:nvGrpSpPr>
            <p:grpSpPr>
              <a:xfrm>
                <a:off x="2773116" y="834886"/>
                <a:ext cx="602702" cy="910813"/>
                <a:chOff x="2773116" y="834886"/>
                <a:chExt cx="602702" cy="910813"/>
              </a:xfrm>
            </p:grpSpPr>
            <p:grpSp>
              <p:nvGrpSpPr>
                <p:cNvPr id="926" name="グループ化 925">
                  <a:extLst>
                    <a:ext uri="{FF2B5EF4-FFF2-40B4-BE49-F238E27FC236}">
                      <a16:creationId xmlns:a16="http://schemas.microsoft.com/office/drawing/2014/main" id="{8B6868BC-0441-4D71-AEB6-269DB2C7E763}"/>
                    </a:ext>
                  </a:extLst>
                </p:cNvPr>
                <p:cNvGrpSpPr/>
                <p:nvPr/>
              </p:nvGrpSpPr>
              <p:grpSpPr>
                <a:xfrm>
                  <a:off x="2810276" y="1438820"/>
                  <a:ext cx="528383" cy="306879"/>
                  <a:chOff x="2810276" y="3408832"/>
                  <a:chExt cx="528383" cy="306879"/>
                </a:xfrm>
              </p:grpSpPr>
              <p:sp>
                <p:nvSpPr>
                  <p:cNvPr id="947" name="楕円 946">
                    <a:extLst>
                      <a:ext uri="{FF2B5EF4-FFF2-40B4-BE49-F238E27FC236}">
                        <a16:creationId xmlns:a16="http://schemas.microsoft.com/office/drawing/2014/main" id="{4D836A5C-BEFF-4229-942B-A7AF1A30C2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0276" y="3592336"/>
                    <a:ext cx="528383" cy="123375"/>
                  </a:xfrm>
                  <a:prstGeom prst="ellipse">
                    <a:avLst/>
                  </a:prstGeom>
                  <a:solidFill>
                    <a:schemeClr val="tx1">
                      <a:alpha val="7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8" name="フリーフォーム: 図形 947">
                    <a:extLst>
                      <a:ext uri="{FF2B5EF4-FFF2-40B4-BE49-F238E27FC236}">
                        <a16:creationId xmlns:a16="http://schemas.microsoft.com/office/drawing/2014/main" id="{13586CB2-96DB-4867-92C8-22B33723FD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0276" y="3408832"/>
                    <a:ext cx="528383" cy="245192"/>
                  </a:xfrm>
                  <a:custGeom>
                    <a:avLst/>
                    <a:gdLst>
                      <a:gd name="connsiteX0" fmla="*/ 210113 w 528383"/>
                      <a:gd name="connsiteY0" fmla="*/ 0 h 245192"/>
                      <a:gd name="connsiteX1" fmla="*/ 318271 w 528383"/>
                      <a:gd name="connsiteY1" fmla="*/ 0 h 245192"/>
                      <a:gd name="connsiteX2" fmla="*/ 342938 w 528383"/>
                      <a:gd name="connsiteY2" fmla="*/ 98666 h 245192"/>
                      <a:gd name="connsiteX3" fmla="*/ 455120 w 528383"/>
                      <a:gd name="connsiteY3" fmla="*/ 98666 h 245192"/>
                      <a:gd name="connsiteX4" fmla="*/ 528383 w 528383"/>
                      <a:gd name="connsiteY4" fmla="*/ 171929 h 245192"/>
                      <a:gd name="connsiteX5" fmla="*/ 528383 w 528383"/>
                      <a:gd name="connsiteY5" fmla="*/ 245192 h 245192"/>
                      <a:gd name="connsiteX6" fmla="*/ 0 w 528383"/>
                      <a:gd name="connsiteY6" fmla="*/ 245192 h 245192"/>
                      <a:gd name="connsiteX7" fmla="*/ 0 w 528383"/>
                      <a:gd name="connsiteY7" fmla="*/ 171929 h 245192"/>
                      <a:gd name="connsiteX8" fmla="*/ 73263 w 528383"/>
                      <a:gd name="connsiteY8" fmla="*/ 98666 h 245192"/>
                      <a:gd name="connsiteX9" fmla="*/ 185446 w 528383"/>
                      <a:gd name="connsiteY9" fmla="*/ 98666 h 245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383" h="245192">
                        <a:moveTo>
                          <a:pt x="210113" y="0"/>
                        </a:moveTo>
                        <a:lnTo>
                          <a:pt x="318271" y="0"/>
                        </a:lnTo>
                        <a:lnTo>
                          <a:pt x="342938" y="98666"/>
                        </a:lnTo>
                        <a:lnTo>
                          <a:pt x="455120" y="98666"/>
                        </a:lnTo>
                        <a:cubicBezTo>
                          <a:pt x="495582" y="98666"/>
                          <a:pt x="528383" y="131467"/>
                          <a:pt x="528383" y="171929"/>
                        </a:cubicBezTo>
                        <a:lnTo>
                          <a:pt x="528383" y="245192"/>
                        </a:lnTo>
                        <a:lnTo>
                          <a:pt x="0" y="245192"/>
                        </a:lnTo>
                        <a:lnTo>
                          <a:pt x="0" y="171929"/>
                        </a:lnTo>
                        <a:cubicBezTo>
                          <a:pt x="0" y="131467"/>
                          <a:pt x="32801" y="98666"/>
                          <a:pt x="73263" y="98666"/>
                        </a:cubicBezTo>
                        <a:lnTo>
                          <a:pt x="185446" y="9866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949" name="グループ化 948">
                    <a:extLst>
                      <a:ext uri="{FF2B5EF4-FFF2-40B4-BE49-F238E27FC236}">
                        <a16:creationId xmlns:a16="http://schemas.microsoft.com/office/drawing/2014/main" id="{623D5E5B-9470-4F9F-83AA-B27A8977009A}"/>
                      </a:ext>
                    </a:extLst>
                  </p:cNvPr>
                  <p:cNvGrpSpPr/>
                  <p:nvPr/>
                </p:nvGrpSpPr>
                <p:grpSpPr>
                  <a:xfrm>
                    <a:off x="2950891" y="3542173"/>
                    <a:ext cx="247152" cy="17586"/>
                    <a:chOff x="2770633" y="3626002"/>
                    <a:chExt cx="546412" cy="86184"/>
                  </a:xfrm>
                  <a:solidFill>
                    <a:srgbClr val="FF9933"/>
                  </a:solidFill>
                </p:grpSpPr>
                <p:sp>
                  <p:nvSpPr>
                    <p:cNvPr id="950" name="月 949">
                      <a:extLst>
                        <a:ext uri="{FF2B5EF4-FFF2-40B4-BE49-F238E27FC236}">
                          <a16:creationId xmlns:a16="http://schemas.microsoft.com/office/drawing/2014/main" id="{084D12A2-538A-4207-A7C1-AA4FEB1E114D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2842582" y="3554053"/>
                      <a:ext cx="78801" cy="222700"/>
                    </a:xfrm>
                    <a:prstGeom prst="moon">
                      <a:avLst/>
                    </a:prstGeom>
                    <a:solidFill>
                      <a:srgbClr val="FF66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1" name="月 950">
                      <a:extLst>
                        <a:ext uri="{FF2B5EF4-FFF2-40B4-BE49-F238E27FC236}">
                          <a16:creationId xmlns:a16="http://schemas.microsoft.com/office/drawing/2014/main" id="{DC7F6B5B-1730-412A-B964-C130BF3A2EC6}"/>
                        </a:ext>
                      </a:extLst>
                    </p:cNvPr>
                    <p:cNvSpPr/>
                    <p:nvPr/>
                  </p:nvSpPr>
                  <p:spPr bwMode="auto">
                    <a:xfrm rot="15300000" flipH="1">
                      <a:off x="3166293" y="3561435"/>
                      <a:ext cx="78803" cy="222700"/>
                    </a:xfrm>
                    <a:prstGeom prst="moon">
                      <a:avLst/>
                    </a:prstGeom>
                    <a:solidFill>
                      <a:srgbClr val="FF66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927" name="グループ化 926">
                  <a:extLst>
                    <a:ext uri="{FF2B5EF4-FFF2-40B4-BE49-F238E27FC236}">
                      <a16:creationId xmlns:a16="http://schemas.microsoft.com/office/drawing/2014/main" id="{FB54E5C0-540C-44C3-8E67-1C1FDA51E562}"/>
                    </a:ext>
                  </a:extLst>
                </p:cNvPr>
                <p:cNvGrpSpPr/>
                <p:nvPr/>
              </p:nvGrpSpPr>
              <p:grpSpPr>
                <a:xfrm>
                  <a:off x="2773116" y="834886"/>
                  <a:ext cx="602702" cy="658655"/>
                  <a:chOff x="2238710" y="5622841"/>
                  <a:chExt cx="719603" cy="786409"/>
                </a:xfrm>
              </p:grpSpPr>
              <p:grpSp>
                <p:nvGrpSpPr>
                  <p:cNvPr id="928" name="グループ化 927">
                    <a:extLst>
                      <a:ext uri="{FF2B5EF4-FFF2-40B4-BE49-F238E27FC236}">
                        <a16:creationId xmlns:a16="http://schemas.microsoft.com/office/drawing/2014/main" id="{42EF8945-B13A-477E-96C0-D7C1881F876E}"/>
                      </a:ext>
                    </a:extLst>
                  </p:cNvPr>
                  <p:cNvGrpSpPr/>
                  <p:nvPr/>
                </p:nvGrpSpPr>
                <p:grpSpPr>
                  <a:xfrm>
                    <a:off x="2238710" y="5623928"/>
                    <a:ext cx="719603" cy="785322"/>
                    <a:chOff x="703823" y="4649208"/>
                    <a:chExt cx="719603" cy="785322"/>
                  </a:xfrm>
                </p:grpSpPr>
                <p:grpSp>
                  <p:nvGrpSpPr>
                    <p:cNvPr id="930" name="グループ化 929">
                      <a:extLst>
                        <a:ext uri="{FF2B5EF4-FFF2-40B4-BE49-F238E27FC236}">
                          <a16:creationId xmlns:a16="http://schemas.microsoft.com/office/drawing/2014/main" id="{E19D019C-FA7C-4A90-A208-00B9A8DB8E9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74102" y="4649208"/>
                      <a:ext cx="579044" cy="593243"/>
                      <a:chOff x="774102" y="4649208"/>
                      <a:chExt cx="579044" cy="593243"/>
                    </a:xfrm>
                  </p:grpSpPr>
                  <p:sp>
                    <p:nvSpPr>
                      <p:cNvPr id="943" name="円/楕円 834">
                        <a:extLst>
                          <a:ext uri="{FF2B5EF4-FFF2-40B4-BE49-F238E27FC236}">
                            <a16:creationId xmlns:a16="http://schemas.microsoft.com/office/drawing/2014/main" id="{2170A820-310D-4BEB-BA21-79751059B19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7461" y="4649208"/>
                        <a:ext cx="525685" cy="549043"/>
                      </a:xfrm>
                      <a:prstGeom prst="ellipse">
                        <a:avLst/>
                      </a:prstGeom>
                      <a:solidFill>
                        <a:sysClr val="window" lastClr="FFFFFF">
                          <a:lumMod val="6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44" name="円/楕円 835">
                        <a:extLst>
                          <a:ext uri="{FF2B5EF4-FFF2-40B4-BE49-F238E27FC236}">
                            <a16:creationId xmlns:a16="http://schemas.microsoft.com/office/drawing/2014/main" id="{76825ED4-7D60-4D2B-991A-301DF843837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4102" y="4649208"/>
                        <a:ext cx="537370" cy="549044"/>
                      </a:xfrm>
                      <a:prstGeom prst="ellipse">
                        <a:avLst/>
                      </a:prstGeom>
                      <a:solidFill>
                        <a:sysClr val="window" lastClr="FFFFFF">
                          <a:lumMod val="6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45" name="円/楕円 836">
                        <a:extLst>
                          <a:ext uri="{FF2B5EF4-FFF2-40B4-BE49-F238E27FC236}">
                            <a16:creationId xmlns:a16="http://schemas.microsoft.com/office/drawing/2014/main" id="{316B044C-6D89-4F78-9567-ED06615D2D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7461" y="4693407"/>
                        <a:ext cx="525685" cy="549043"/>
                      </a:xfrm>
                      <a:prstGeom prst="ellipse">
                        <a:avLst/>
                      </a:prstGeom>
                      <a:solidFill>
                        <a:sysClr val="window" lastClr="FFFFFF">
                          <a:lumMod val="50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46" name="円/楕円 837">
                        <a:extLst>
                          <a:ext uri="{FF2B5EF4-FFF2-40B4-BE49-F238E27FC236}">
                            <a16:creationId xmlns:a16="http://schemas.microsoft.com/office/drawing/2014/main" id="{102C70F9-4D15-46B9-8257-773FA2ABB9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74102" y="4693407"/>
                        <a:ext cx="537370" cy="549044"/>
                      </a:xfrm>
                      <a:prstGeom prst="ellipse">
                        <a:avLst/>
                      </a:prstGeom>
                      <a:solidFill>
                        <a:sysClr val="window" lastClr="FFFFFF">
                          <a:lumMod val="50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931" name="グループ化 930">
                      <a:extLst>
                        <a:ext uri="{FF2B5EF4-FFF2-40B4-BE49-F238E27FC236}">
                          <a16:creationId xmlns:a16="http://schemas.microsoft.com/office/drawing/2014/main" id="{506FEE65-A9E4-443D-8058-70873958FFC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03823" y="4986916"/>
                      <a:ext cx="719603" cy="214314"/>
                      <a:chOff x="703823" y="4986916"/>
                      <a:chExt cx="719603" cy="214314"/>
                    </a:xfrm>
                  </p:grpSpPr>
                  <p:sp>
                    <p:nvSpPr>
                      <p:cNvPr id="941" name="円/楕円 838">
                        <a:extLst>
                          <a:ext uri="{FF2B5EF4-FFF2-40B4-BE49-F238E27FC236}">
                            <a16:creationId xmlns:a16="http://schemas.microsoft.com/office/drawing/2014/main" id="{E01AD8C8-8644-49C4-8A61-DF5B65282CEB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703823" y="4986916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99CC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42" name="円/楕円 839">
                        <a:extLst>
                          <a:ext uri="{FF2B5EF4-FFF2-40B4-BE49-F238E27FC236}">
                            <a16:creationId xmlns:a16="http://schemas.microsoft.com/office/drawing/2014/main" id="{E3F12FF1-038A-40AA-B123-D94A32CF75A8}"/>
                          </a:ext>
                        </a:extLst>
                      </p:cNvPr>
                      <p:cNvSpPr/>
                      <p:nvPr/>
                    </p:nvSpPr>
                    <p:spPr>
                      <a:xfrm rot="900000" flipH="1">
                        <a:off x="1248491" y="4986917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99CC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932" name="円/楕円 840">
                      <a:extLst>
                        <a:ext uri="{FF2B5EF4-FFF2-40B4-BE49-F238E27FC236}">
                          <a16:creationId xmlns:a16="http://schemas.microsoft.com/office/drawing/2014/main" id="{6C0D0ED5-C0F5-49CD-BF44-41677DC6F3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74102" y="4725144"/>
                      <a:ext cx="579044" cy="709386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933" name="グループ化 932">
                      <a:extLst>
                        <a:ext uri="{FF2B5EF4-FFF2-40B4-BE49-F238E27FC236}">
                          <a16:creationId xmlns:a16="http://schemas.microsoft.com/office/drawing/2014/main" id="{50E1835C-D649-4B73-8AC6-A5952F92DA5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29639" y="4870389"/>
                      <a:ext cx="467970" cy="208966"/>
                      <a:chOff x="829336" y="4870389"/>
                      <a:chExt cx="467970" cy="208966"/>
                    </a:xfrm>
                  </p:grpSpPr>
                  <p:sp>
                    <p:nvSpPr>
                      <p:cNvPr id="937" name="円/楕円 847">
                        <a:extLst>
                          <a:ext uri="{FF2B5EF4-FFF2-40B4-BE49-F238E27FC236}">
                            <a16:creationId xmlns:a16="http://schemas.microsoft.com/office/drawing/2014/main" id="{AB344D66-B6AF-49D3-ABB2-1D3A0D12B19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3969" y="4981684"/>
                        <a:ext cx="61693" cy="97671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38" name="円/楕円 848">
                        <a:extLst>
                          <a:ext uri="{FF2B5EF4-FFF2-40B4-BE49-F238E27FC236}">
                            <a16:creationId xmlns:a16="http://schemas.microsoft.com/office/drawing/2014/main" id="{C0DCE318-8758-46FF-A172-53519EA9B9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193057" y="4981684"/>
                        <a:ext cx="61693" cy="97671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39" name="フローチャート: 端子 685">
                        <a:extLst>
                          <a:ext uri="{FF2B5EF4-FFF2-40B4-BE49-F238E27FC236}">
                            <a16:creationId xmlns:a16="http://schemas.microsoft.com/office/drawing/2014/main" id="{68BD5A3F-7AAB-473F-A42C-164F540AFE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29336" y="4870389"/>
                        <a:ext cx="170314" cy="45719"/>
                      </a:xfrm>
                      <a:prstGeom prst="flowChartTerminator">
                        <a:avLst/>
                      </a:prstGeom>
                      <a:solidFill>
                        <a:sysClr val="window" lastClr="FFFFFF">
                          <a:lumMod val="6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940" name="フローチャート: 端子 686">
                        <a:extLst>
                          <a:ext uri="{FF2B5EF4-FFF2-40B4-BE49-F238E27FC236}">
                            <a16:creationId xmlns:a16="http://schemas.microsoft.com/office/drawing/2014/main" id="{78A1C180-7E37-4E8F-88CA-2B5B822C9559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1126992" y="4870389"/>
                        <a:ext cx="170314" cy="45719"/>
                      </a:xfrm>
                      <a:prstGeom prst="flowChartTerminator">
                        <a:avLst/>
                      </a:prstGeom>
                      <a:solidFill>
                        <a:sysClr val="window" lastClr="FFFFFF">
                          <a:lumMod val="65000"/>
                        </a:sys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934" name="台形 933">
                      <a:extLst>
                        <a:ext uri="{FF2B5EF4-FFF2-40B4-BE49-F238E27FC236}">
                          <a16:creationId xmlns:a16="http://schemas.microsoft.com/office/drawing/2014/main" id="{04FE6EC4-97C9-40E1-9867-9222E7BA7F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3832" y="5142665"/>
                      <a:ext cx="179584" cy="82875"/>
                    </a:xfrm>
                    <a:prstGeom prst="trapezoid">
                      <a:avLst>
                        <a:gd name="adj" fmla="val 76719"/>
                      </a:avLst>
                    </a:prstGeom>
                    <a:solidFill>
                      <a:sysClr val="window" lastClr="FFFFFF">
                        <a:lumMod val="65000"/>
                      </a:sys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5" name="フリーフォーム 1196">
                      <a:extLst>
                        <a:ext uri="{FF2B5EF4-FFF2-40B4-BE49-F238E27FC236}">
                          <a16:creationId xmlns:a16="http://schemas.microsoft.com/office/drawing/2014/main" id="{DF0CC88B-4D23-4FDC-8A64-5564ED229B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3598" y="5051482"/>
                      <a:ext cx="140052" cy="142045"/>
                    </a:xfrm>
                    <a:custGeom>
                      <a:avLst/>
                      <a:gdLst>
                        <a:gd name="connsiteX0" fmla="*/ 43013 w 140052"/>
                        <a:gd name="connsiteY0" fmla="*/ 0 h 142045"/>
                        <a:gd name="connsiteX1" fmla="*/ 97039 w 140052"/>
                        <a:gd name="connsiteY1" fmla="*/ 0 h 142045"/>
                        <a:gd name="connsiteX2" fmla="*/ 119542 w 140052"/>
                        <a:gd name="connsiteY2" fmla="*/ 22503 h 142045"/>
                        <a:gd name="connsiteX3" fmla="*/ 119542 w 140052"/>
                        <a:gd name="connsiteY3" fmla="*/ 121535 h 142045"/>
                        <a:gd name="connsiteX4" fmla="*/ 20510 w 140052"/>
                        <a:gd name="connsiteY4" fmla="*/ 121535 h 142045"/>
                        <a:gd name="connsiteX5" fmla="*/ 20510 w 140052"/>
                        <a:gd name="connsiteY5" fmla="*/ 22503 h 142045"/>
                        <a:gd name="connsiteX0" fmla="*/ 97039 w 188479"/>
                        <a:gd name="connsiteY0" fmla="*/ 0 h 142045"/>
                        <a:gd name="connsiteX1" fmla="*/ 119542 w 188479"/>
                        <a:gd name="connsiteY1" fmla="*/ 22503 h 142045"/>
                        <a:gd name="connsiteX2" fmla="*/ 119542 w 188479"/>
                        <a:gd name="connsiteY2" fmla="*/ 121535 h 142045"/>
                        <a:gd name="connsiteX3" fmla="*/ 20510 w 188479"/>
                        <a:gd name="connsiteY3" fmla="*/ 121535 h 142045"/>
                        <a:gd name="connsiteX4" fmla="*/ 20510 w 188479"/>
                        <a:gd name="connsiteY4" fmla="*/ 22503 h 142045"/>
                        <a:gd name="connsiteX5" fmla="*/ 43013 w 188479"/>
                        <a:gd name="connsiteY5" fmla="*/ 0 h 142045"/>
                        <a:gd name="connsiteX6" fmla="*/ 188479 w 188479"/>
                        <a:gd name="connsiteY6" fmla="*/ 91440 h 142045"/>
                        <a:gd name="connsiteX0" fmla="*/ 97039 w 140052"/>
                        <a:gd name="connsiteY0" fmla="*/ 0 h 142045"/>
                        <a:gd name="connsiteX1" fmla="*/ 119542 w 140052"/>
                        <a:gd name="connsiteY1" fmla="*/ 22503 h 142045"/>
                        <a:gd name="connsiteX2" fmla="*/ 119542 w 140052"/>
                        <a:gd name="connsiteY2" fmla="*/ 121535 h 142045"/>
                        <a:gd name="connsiteX3" fmla="*/ 20510 w 140052"/>
                        <a:gd name="connsiteY3" fmla="*/ 121535 h 142045"/>
                        <a:gd name="connsiteX4" fmla="*/ 20510 w 140052"/>
                        <a:gd name="connsiteY4" fmla="*/ 22503 h 142045"/>
                        <a:gd name="connsiteX5" fmla="*/ 43013 w 140052"/>
                        <a:gd name="connsiteY5" fmla="*/ 0 h 142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40052" h="142045">
                          <a:moveTo>
                            <a:pt x="97039" y="0"/>
                          </a:moveTo>
                          <a:lnTo>
                            <a:pt x="119542" y="22503"/>
                          </a:lnTo>
                          <a:cubicBezTo>
                            <a:pt x="146889" y="49850"/>
                            <a:pt x="146889" y="94188"/>
                            <a:pt x="119542" y="121535"/>
                          </a:cubicBezTo>
                          <a:cubicBezTo>
                            <a:pt x="92195" y="148882"/>
                            <a:pt x="47857" y="148882"/>
                            <a:pt x="20510" y="121535"/>
                          </a:cubicBezTo>
                          <a:cubicBezTo>
                            <a:pt x="-6837" y="94188"/>
                            <a:pt x="-6837" y="49850"/>
                            <a:pt x="20510" y="22503"/>
                          </a:cubicBezTo>
                          <a:lnTo>
                            <a:pt x="43013" y="0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36" name="円/楕円 4">
                      <a:extLst>
                        <a:ext uri="{FF2B5EF4-FFF2-40B4-BE49-F238E27FC236}">
                          <a16:creationId xmlns:a16="http://schemas.microsoft.com/office/drawing/2014/main" id="{ED115BF6-00D3-4ADA-BF1A-B84A4480EC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6157" y="5282899"/>
                      <a:ext cx="194935" cy="58902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29" name="フリーフォーム: 図形 928">
                    <a:extLst>
                      <a:ext uri="{FF2B5EF4-FFF2-40B4-BE49-F238E27FC236}">
                        <a16:creationId xmlns:a16="http://schemas.microsoft.com/office/drawing/2014/main" id="{5BB7D441-7D15-4E0D-B3CC-8F1181884779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2519793" y="5424033"/>
                    <a:ext cx="145922" cy="543538"/>
                  </a:xfrm>
                  <a:custGeom>
                    <a:avLst/>
                    <a:gdLst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581314 w 1162629"/>
                      <a:gd name="connsiteY18" fmla="*/ 1132742 h 1132742"/>
                      <a:gd name="connsiteX19" fmla="*/ 181264 w 1162629"/>
                      <a:gd name="connsiteY19" fmla="*/ 1132742 h 1132742"/>
                      <a:gd name="connsiteX20" fmla="*/ 0 w 1162629"/>
                      <a:gd name="connsiteY20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581314 w 1162629"/>
                      <a:gd name="connsiteY18" fmla="*/ 1132742 h 1132742"/>
                      <a:gd name="connsiteX19" fmla="*/ 357245 w 1162629"/>
                      <a:gd name="connsiteY19" fmla="*/ 1127778 h 1132742"/>
                      <a:gd name="connsiteX20" fmla="*/ 0 w 1162629"/>
                      <a:gd name="connsiteY20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357245 w 1162629"/>
                      <a:gd name="connsiteY18" fmla="*/ 1127778 h 1132742"/>
                      <a:gd name="connsiteX19" fmla="*/ 0 w 1162629"/>
                      <a:gd name="connsiteY19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1162629 w 1162629"/>
                      <a:gd name="connsiteY10" fmla="*/ 181264 h 1132742"/>
                      <a:gd name="connsiteX11" fmla="*/ 1162629 w 1162629"/>
                      <a:gd name="connsiteY11" fmla="*/ 951478 h 1132742"/>
                      <a:gd name="connsiteX12" fmla="*/ 981365 w 1162629"/>
                      <a:gd name="connsiteY12" fmla="*/ 1132742 h 1132742"/>
                      <a:gd name="connsiteX13" fmla="*/ 800101 w 1162629"/>
                      <a:gd name="connsiteY13" fmla="*/ 951478 h 1132742"/>
                      <a:gd name="connsiteX14" fmla="*/ 800101 w 1162629"/>
                      <a:gd name="connsiteY14" fmla="*/ 362528 h 1132742"/>
                      <a:gd name="connsiteX15" fmla="*/ 762578 w 1162629"/>
                      <a:gd name="connsiteY15" fmla="*/ 362528 h 1132742"/>
                      <a:gd name="connsiteX16" fmla="*/ 762578 w 1162629"/>
                      <a:gd name="connsiteY16" fmla="*/ 951478 h 1132742"/>
                      <a:gd name="connsiteX17" fmla="*/ 357245 w 1162629"/>
                      <a:gd name="connsiteY17" fmla="*/ 1127778 h 1132742"/>
                      <a:gd name="connsiteX18" fmla="*/ 0 w 1162629"/>
                      <a:gd name="connsiteY18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1162629 w 1162629"/>
                      <a:gd name="connsiteY9" fmla="*/ 181264 h 1132742"/>
                      <a:gd name="connsiteX10" fmla="*/ 1162629 w 1162629"/>
                      <a:gd name="connsiteY10" fmla="*/ 951478 h 1132742"/>
                      <a:gd name="connsiteX11" fmla="*/ 981365 w 1162629"/>
                      <a:gd name="connsiteY11" fmla="*/ 1132742 h 1132742"/>
                      <a:gd name="connsiteX12" fmla="*/ 800101 w 1162629"/>
                      <a:gd name="connsiteY12" fmla="*/ 951478 h 1132742"/>
                      <a:gd name="connsiteX13" fmla="*/ 800101 w 1162629"/>
                      <a:gd name="connsiteY13" fmla="*/ 362528 h 1132742"/>
                      <a:gd name="connsiteX14" fmla="*/ 762578 w 1162629"/>
                      <a:gd name="connsiteY14" fmla="*/ 362528 h 1132742"/>
                      <a:gd name="connsiteX15" fmla="*/ 762578 w 1162629"/>
                      <a:gd name="connsiteY15" fmla="*/ 951478 h 1132742"/>
                      <a:gd name="connsiteX16" fmla="*/ 357245 w 1162629"/>
                      <a:gd name="connsiteY16" fmla="*/ 1127778 h 1132742"/>
                      <a:gd name="connsiteX17" fmla="*/ 0 w 1162629"/>
                      <a:gd name="connsiteY17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797292 w 1162629"/>
                      <a:gd name="connsiteY7" fmla="*/ 9924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797292 w 1162629"/>
                      <a:gd name="connsiteY7" fmla="*/ 9924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3423"/>
                      <a:gd name="connsiteY0" fmla="*/ 951478 h 1132742"/>
                      <a:gd name="connsiteX1" fmla="*/ 0 w 1163423"/>
                      <a:gd name="connsiteY1" fmla="*/ 181264 h 1132742"/>
                      <a:gd name="connsiteX2" fmla="*/ 181264 w 1163423"/>
                      <a:gd name="connsiteY2" fmla="*/ 0 h 1132742"/>
                      <a:gd name="connsiteX3" fmla="*/ 362528 w 1163423"/>
                      <a:gd name="connsiteY3" fmla="*/ 181264 h 1132742"/>
                      <a:gd name="connsiteX4" fmla="*/ 362528 w 1163423"/>
                      <a:gd name="connsiteY4" fmla="*/ 770214 h 1132742"/>
                      <a:gd name="connsiteX5" fmla="*/ 400050 w 1163423"/>
                      <a:gd name="connsiteY5" fmla="*/ 770214 h 1132742"/>
                      <a:gd name="connsiteX6" fmla="*/ 400050 w 1163423"/>
                      <a:gd name="connsiteY6" fmla="*/ 181264 h 1132742"/>
                      <a:gd name="connsiteX7" fmla="*/ 797292 w 1163423"/>
                      <a:gd name="connsiteY7" fmla="*/ 9924 h 1132742"/>
                      <a:gd name="connsiteX8" fmla="*/ 1162629 w 1163423"/>
                      <a:gd name="connsiteY8" fmla="*/ 181264 h 1132742"/>
                      <a:gd name="connsiteX9" fmla="*/ 1162629 w 1163423"/>
                      <a:gd name="connsiteY9" fmla="*/ 951478 h 1132742"/>
                      <a:gd name="connsiteX10" fmla="*/ 981365 w 1163423"/>
                      <a:gd name="connsiteY10" fmla="*/ 1132742 h 1132742"/>
                      <a:gd name="connsiteX11" fmla="*/ 800101 w 1163423"/>
                      <a:gd name="connsiteY11" fmla="*/ 951478 h 1132742"/>
                      <a:gd name="connsiteX12" fmla="*/ 800101 w 1163423"/>
                      <a:gd name="connsiteY12" fmla="*/ 362528 h 1132742"/>
                      <a:gd name="connsiteX13" fmla="*/ 762578 w 1163423"/>
                      <a:gd name="connsiteY13" fmla="*/ 362528 h 1132742"/>
                      <a:gd name="connsiteX14" fmla="*/ 762578 w 1163423"/>
                      <a:gd name="connsiteY14" fmla="*/ 951478 h 1132742"/>
                      <a:gd name="connsiteX15" fmla="*/ 357245 w 1163423"/>
                      <a:gd name="connsiteY15" fmla="*/ 1127778 h 1132742"/>
                      <a:gd name="connsiteX16" fmla="*/ 0 w 1163423"/>
                      <a:gd name="connsiteY16" fmla="*/ 951478 h 1132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163423" h="1132742">
                        <a:moveTo>
                          <a:pt x="0" y="951478"/>
                        </a:moveTo>
                        <a:lnTo>
                          <a:pt x="0" y="181264"/>
                        </a:lnTo>
                        <a:cubicBezTo>
                          <a:pt x="0" y="81155"/>
                          <a:pt x="81155" y="0"/>
                          <a:pt x="181264" y="0"/>
                        </a:cubicBezTo>
                        <a:cubicBezTo>
                          <a:pt x="281373" y="0"/>
                          <a:pt x="362528" y="81155"/>
                          <a:pt x="362528" y="181264"/>
                        </a:cubicBezTo>
                        <a:lnTo>
                          <a:pt x="362528" y="770214"/>
                        </a:lnTo>
                        <a:lnTo>
                          <a:pt x="400050" y="770214"/>
                        </a:lnTo>
                        <a:lnTo>
                          <a:pt x="400050" y="181264"/>
                        </a:lnTo>
                        <a:cubicBezTo>
                          <a:pt x="400050" y="81155"/>
                          <a:pt x="637188" y="9924"/>
                          <a:pt x="797292" y="9924"/>
                        </a:cubicBezTo>
                        <a:cubicBezTo>
                          <a:pt x="957396" y="9924"/>
                          <a:pt x="1160839" y="104301"/>
                          <a:pt x="1162629" y="181264"/>
                        </a:cubicBezTo>
                        <a:cubicBezTo>
                          <a:pt x="1164419" y="258227"/>
                          <a:pt x="1162629" y="694740"/>
                          <a:pt x="1162629" y="951478"/>
                        </a:cubicBezTo>
                        <a:cubicBezTo>
                          <a:pt x="1162629" y="1051587"/>
                          <a:pt x="1081474" y="1132742"/>
                          <a:pt x="981365" y="1132742"/>
                        </a:cubicBezTo>
                        <a:cubicBezTo>
                          <a:pt x="881256" y="1132742"/>
                          <a:pt x="800101" y="1051587"/>
                          <a:pt x="800101" y="951478"/>
                        </a:cubicBezTo>
                        <a:lnTo>
                          <a:pt x="800101" y="362528"/>
                        </a:lnTo>
                        <a:lnTo>
                          <a:pt x="762578" y="362528"/>
                        </a:lnTo>
                        <a:lnTo>
                          <a:pt x="762578" y="951478"/>
                        </a:lnTo>
                        <a:cubicBezTo>
                          <a:pt x="695023" y="1079020"/>
                          <a:pt x="484341" y="1127778"/>
                          <a:pt x="357245" y="1127778"/>
                        </a:cubicBezTo>
                        <a:cubicBezTo>
                          <a:pt x="257136" y="1127778"/>
                          <a:pt x="0" y="1051587"/>
                          <a:pt x="0" y="95147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13" name="グループ化 912">
                <a:extLst>
                  <a:ext uri="{FF2B5EF4-FFF2-40B4-BE49-F238E27FC236}">
                    <a16:creationId xmlns:a16="http://schemas.microsoft.com/office/drawing/2014/main" id="{73D2B67B-F564-45EC-B909-83FFAFE17AEC}"/>
                  </a:ext>
                </a:extLst>
              </p:cNvPr>
              <p:cNvGrpSpPr/>
              <p:nvPr/>
            </p:nvGrpSpPr>
            <p:grpSpPr>
              <a:xfrm>
                <a:off x="2544563" y="1492823"/>
                <a:ext cx="1063804" cy="497725"/>
                <a:chOff x="662423" y="3416873"/>
                <a:chExt cx="1063804" cy="497725"/>
              </a:xfrm>
            </p:grpSpPr>
            <p:grpSp>
              <p:nvGrpSpPr>
                <p:cNvPr id="914" name="グループ化 913">
                  <a:extLst>
                    <a:ext uri="{FF2B5EF4-FFF2-40B4-BE49-F238E27FC236}">
                      <a16:creationId xmlns:a16="http://schemas.microsoft.com/office/drawing/2014/main" id="{5E6B42C1-2B52-4D39-8AC6-C0B0CEF78518}"/>
                    </a:ext>
                  </a:extLst>
                </p:cNvPr>
                <p:cNvGrpSpPr/>
                <p:nvPr/>
              </p:nvGrpSpPr>
              <p:grpSpPr>
                <a:xfrm>
                  <a:off x="15387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24" name="フリーフォーム: 図形 923">
                    <a:extLst>
                      <a:ext uri="{FF2B5EF4-FFF2-40B4-BE49-F238E27FC236}">
                        <a16:creationId xmlns:a16="http://schemas.microsoft.com/office/drawing/2014/main" id="{486E8A81-6CD2-4575-8C75-4A64B50257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5" name="フリーフォーム: 図形 924">
                    <a:extLst>
                      <a:ext uri="{FF2B5EF4-FFF2-40B4-BE49-F238E27FC236}">
                        <a16:creationId xmlns:a16="http://schemas.microsoft.com/office/drawing/2014/main" id="{33A430B1-7E63-4BEC-A44B-DEACB665E7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5" name="グループ化 914">
                  <a:extLst>
                    <a:ext uri="{FF2B5EF4-FFF2-40B4-BE49-F238E27FC236}">
                      <a16:creationId xmlns:a16="http://schemas.microsoft.com/office/drawing/2014/main" id="{D2306F9E-CB33-4D92-A8D8-1A297FD65093}"/>
                    </a:ext>
                  </a:extLst>
                </p:cNvPr>
                <p:cNvGrpSpPr/>
                <p:nvPr/>
              </p:nvGrpSpPr>
              <p:grpSpPr>
                <a:xfrm>
                  <a:off x="6624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22" name="フリーフォーム: 図形 921">
                    <a:extLst>
                      <a:ext uri="{FF2B5EF4-FFF2-40B4-BE49-F238E27FC236}">
                        <a16:creationId xmlns:a16="http://schemas.microsoft.com/office/drawing/2014/main" id="{3A3B22FD-1086-4610-82D7-E66D85F26F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3" name="フリーフォーム: 図形 922">
                    <a:extLst>
                      <a:ext uri="{FF2B5EF4-FFF2-40B4-BE49-F238E27FC236}">
                        <a16:creationId xmlns:a16="http://schemas.microsoft.com/office/drawing/2014/main" id="{1474DDA1-653A-40A3-A797-8791788F90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6" name="グループ化 915">
                  <a:extLst>
                    <a:ext uri="{FF2B5EF4-FFF2-40B4-BE49-F238E27FC236}">
                      <a16:creationId xmlns:a16="http://schemas.microsoft.com/office/drawing/2014/main" id="{748F382D-2E8B-4843-94A5-6314F226600A}"/>
                    </a:ext>
                  </a:extLst>
                </p:cNvPr>
                <p:cNvGrpSpPr/>
                <p:nvPr/>
              </p:nvGrpSpPr>
              <p:grpSpPr>
                <a:xfrm>
                  <a:off x="1329173" y="36200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20" name="フリーフォーム: 図形 919">
                    <a:extLst>
                      <a:ext uri="{FF2B5EF4-FFF2-40B4-BE49-F238E27FC236}">
                        <a16:creationId xmlns:a16="http://schemas.microsoft.com/office/drawing/2014/main" id="{84DA70C6-81F6-412E-B6A8-B61DA4AF84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1" name="フリーフォーム: 図形 920">
                    <a:extLst>
                      <a:ext uri="{FF2B5EF4-FFF2-40B4-BE49-F238E27FC236}">
                        <a16:creationId xmlns:a16="http://schemas.microsoft.com/office/drawing/2014/main" id="{6604D695-3142-4D2B-A456-2B4AF672EE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7" name="グループ化 916">
                  <a:extLst>
                    <a:ext uri="{FF2B5EF4-FFF2-40B4-BE49-F238E27FC236}">
                      <a16:creationId xmlns:a16="http://schemas.microsoft.com/office/drawing/2014/main" id="{165869ED-BFC9-4A11-A901-4725130B6A0E}"/>
                    </a:ext>
                  </a:extLst>
                </p:cNvPr>
                <p:cNvGrpSpPr/>
                <p:nvPr/>
              </p:nvGrpSpPr>
              <p:grpSpPr>
                <a:xfrm>
                  <a:off x="897373" y="365182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18" name="フリーフォーム: 図形 917">
                    <a:extLst>
                      <a:ext uri="{FF2B5EF4-FFF2-40B4-BE49-F238E27FC236}">
                        <a16:creationId xmlns:a16="http://schemas.microsoft.com/office/drawing/2014/main" id="{99A310D9-3A1B-4594-9108-9DDFC263CF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9" name="フリーフォーム: 図形 918">
                    <a:extLst>
                      <a:ext uri="{FF2B5EF4-FFF2-40B4-BE49-F238E27FC236}">
                        <a16:creationId xmlns:a16="http://schemas.microsoft.com/office/drawing/2014/main" id="{B1DC10BF-68D7-459D-B2A4-DC88BF6DDC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908" name="楕円 1">
              <a:extLst>
                <a:ext uri="{FF2B5EF4-FFF2-40B4-BE49-F238E27FC236}">
                  <a16:creationId xmlns:a16="http://schemas.microsoft.com/office/drawing/2014/main" id="{279FA28A-C4AE-4956-968B-F64FEEED93EF}"/>
                </a:ext>
              </a:extLst>
            </p:cNvPr>
            <p:cNvSpPr/>
            <p:nvPr/>
          </p:nvSpPr>
          <p:spPr bwMode="auto">
            <a:xfrm>
              <a:off x="3230084" y="1341033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9" name="楕円 1">
              <a:extLst>
                <a:ext uri="{FF2B5EF4-FFF2-40B4-BE49-F238E27FC236}">
                  <a16:creationId xmlns:a16="http://schemas.microsoft.com/office/drawing/2014/main" id="{57FD9309-9680-4C04-94E0-309B1F8F2B48}"/>
                </a:ext>
              </a:extLst>
            </p:cNvPr>
            <p:cNvSpPr/>
            <p:nvPr/>
          </p:nvSpPr>
          <p:spPr bwMode="auto">
            <a:xfrm>
              <a:off x="3075303" y="876689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0" name="楕円 1">
              <a:extLst>
                <a:ext uri="{FF2B5EF4-FFF2-40B4-BE49-F238E27FC236}">
                  <a16:creationId xmlns:a16="http://schemas.microsoft.com/office/drawing/2014/main" id="{5510A4E1-010C-4BAA-892E-4041E58C2423}"/>
                </a:ext>
              </a:extLst>
            </p:cNvPr>
            <p:cNvSpPr/>
            <p:nvPr/>
          </p:nvSpPr>
          <p:spPr bwMode="auto">
            <a:xfrm>
              <a:off x="2822033" y="1210609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83" name="グループ化 982">
            <a:extLst>
              <a:ext uri="{FF2B5EF4-FFF2-40B4-BE49-F238E27FC236}">
                <a16:creationId xmlns:a16="http://schemas.microsoft.com/office/drawing/2014/main" id="{7BE8C444-CED9-4CEC-8875-5043D44CBABE}"/>
              </a:ext>
            </a:extLst>
          </p:cNvPr>
          <p:cNvGrpSpPr/>
          <p:nvPr/>
        </p:nvGrpSpPr>
        <p:grpSpPr>
          <a:xfrm>
            <a:off x="362490" y="749797"/>
            <a:ext cx="1730260" cy="1551017"/>
            <a:chOff x="362490" y="749797"/>
            <a:chExt cx="1730260" cy="1551017"/>
          </a:xfrm>
        </p:grpSpPr>
        <p:grpSp>
          <p:nvGrpSpPr>
            <p:cNvPr id="984" name="グループ化 983">
              <a:extLst>
                <a:ext uri="{FF2B5EF4-FFF2-40B4-BE49-F238E27FC236}">
                  <a16:creationId xmlns:a16="http://schemas.microsoft.com/office/drawing/2014/main" id="{E5213443-CA68-4205-879A-E4C9AA3B6793}"/>
                </a:ext>
              </a:extLst>
            </p:cNvPr>
            <p:cNvGrpSpPr/>
            <p:nvPr/>
          </p:nvGrpSpPr>
          <p:grpSpPr>
            <a:xfrm>
              <a:off x="362490" y="749797"/>
              <a:ext cx="1730260" cy="1551017"/>
              <a:chOff x="362490" y="749797"/>
              <a:chExt cx="1730260" cy="1551017"/>
            </a:xfrm>
          </p:grpSpPr>
          <p:grpSp>
            <p:nvGrpSpPr>
              <p:cNvPr id="988" name="グループ化 987">
                <a:extLst>
                  <a:ext uri="{FF2B5EF4-FFF2-40B4-BE49-F238E27FC236}">
                    <a16:creationId xmlns:a16="http://schemas.microsoft.com/office/drawing/2014/main" id="{0CCCB082-AD6F-4064-9312-B0A2F51A1C06}"/>
                  </a:ext>
                </a:extLst>
              </p:cNvPr>
              <p:cNvGrpSpPr/>
              <p:nvPr/>
            </p:nvGrpSpPr>
            <p:grpSpPr>
              <a:xfrm>
                <a:off x="362490" y="1009895"/>
                <a:ext cx="1730260" cy="1290919"/>
                <a:chOff x="2207687" y="2636675"/>
                <a:chExt cx="3239126" cy="1704187"/>
              </a:xfrm>
            </p:grpSpPr>
            <p:sp>
              <p:nvSpPr>
                <p:cNvPr id="1027" name="フリーフォーム: 図形 1026">
                  <a:extLst>
                    <a:ext uri="{FF2B5EF4-FFF2-40B4-BE49-F238E27FC236}">
                      <a16:creationId xmlns:a16="http://schemas.microsoft.com/office/drawing/2014/main" id="{F9AB72B4-D495-4659-B0C9-57845B82CA9D}"/>
                    </a:ext>
                  </a:extLst>
                </p:cNvPr>
                <p:cNvSpPr/>
                <p:nvPr/>
              </p:nvSpPr>
              <p:spPr bwMode="auto">
                <a:xfrm>
                  <a:off x="3274031" y="2636675"/>
                  <a:ext cx="1103125" cy="583677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F4956F13-60AF-4ED0-B78D-D91374E6F619}"/>
                    </a:ext>
                  </a:extLst>
                </p:cNvPr>
                <p:cNvSpPr/>
                <p:nvPr/>
              </p:nvSpPr>
              <p:spPr bwMode="auto">
                <a:xfrm>
                  <a:off x="4017013" y="2874922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9" name="フリーフォーム: 図形 1028">
                  <a:extLst>
                    <a:ext uri="{FF2B5EF4-FFF2-40B4-BE49-F238E27FC236}">
                      <a16:creationId xmlns:a16="http://schemas.microsoft.com/office/drawing/2014/main" id="{7131275C-33C9-4E6B-9667-98B9AA6C00AD}"/>
                    </a:ext>
                  </a:extLst>
                </p:cNvPr>
                <p:cNvSpPr/>
                <p:nvPr/>
              </p:nvSpPr>
              <p:spPr bwMode="auto">
                <a:xfrm>
                  <a:off x="2833933" y="2873387"/>
                  <a:ext cx="811234" cy="429234"/>
                </a:xfrm>
                <a:custGeom>
                  <a:avLst/>
                  <a:gdLst>
                    <a:gd name="connsiteX0" fmla="*/ 621688 w 1308721"/>
                    <a:gd name="connsiteY0" fmla="*/ 0 h 692460"/>
                    <a:gd name="connsiteX1" fmla="*/ 784917 w 1308721"/>
                    <a:gd name="connsiteY1" fmla="*/ 79090 h 692460"/>
                    <a:gd name="connsiteX2" fmla="*/ 790491 w 1308721"/>
                    <a:gd name="connsiteY2" fmla="*/ 88762 h 692460"/>
                    <a:gd name="connsiteX3" fmla="*/ 796265 w 1308721"/>
                    <a:gd name="connsiteY3" fmla="*/ 78744 h 692460"/>
                    <a:gd name="connsiteX4" fmla="*/ 943015 w 1308721"/>
                    <a:gd name="connsiteY4" fmla="*/ 7639 h 692460"/>
                    <a:gd name="connsiteX5" fmla="*/ 1134241 w 1308721"/>
                    <a:gd name="connsiteY5" fmla="*/ 155911 h 692460"/>
                    <a:gd name="connsiteX6" fmla="*/ 1139131 w 1308721"/>
                    <a:gd name="connsiteY6" fmla="*/ 184244 h 692460"/>
                    <a:gd name="connsiteX7" fmla="*/ 1148225 w 1308721"/>
                    <a:gd name="connsiteY7" fmla="*/ 183172 h 692460"/>
                    <a:gd name="connsiteX8" fmla="*/ 1307821 w 1308721"/>
                    <a:gd name="connsiteY8" fmla="*/ 369862 h 692460"/>
                    <a:gd name="connsiteX9" fmla="*/ 1261077 w 1308721"/>
                    <a:gd name="connsiteY9" fmla="*/ 501872 h 692460"/>
                    <a:gd name="connsiteX10" fmla="*/ 1255176 w 1308721"/>
                    <a:gd name="connsiteY10" fmla="*/ 506525 h 692460"/>
                    <a:gd name="connsiteX11" fmla="*/ 1261977 w 1308721"/>
                    <a:gd name="connsiteY11" fmla="*/ 511888 h 692460"/>
                    <a:gd name="connsiteX12" fmla="*/ 1308721 w 1308721"/>
                    <a:gd name="connsiteY12" fmla="*/ 643898 h 692460"/>
                    <a:gd name="connsiteX13" fmla="*/ 1300340 w 1308721"/>
                    <a:gd name="connsiteY13" fmla="*/ 692460 h 692460"/>
                    <a:gd name="connsiteX14" fmla="*/ 15597 w 1308721"/>
                    <a:gd name="connsiteY14" fmla="*/ 692460 h 692460"/>
                    <a:gd name="connsiteX15" fmla="*/ 0 w 1308721"/>
                    <a:gd name="connsiteY15" fmla="*/ 602092 h 692460"/>
                    <a:gd name="connsiteX16" fmla="*/ 126753 w 1308721"/>
                    <a:gd name="connsiteY16" fmla="*/ 378402 h 692460"/>
                    <a:gd name="connsiteX17" fmla="*/ 139240 w 1308721"/>
                    <a:gd name="connsiteY17" fmla="*/ 373868 h 692460"/>
                    <a:gd name="connsiteX18" fmla="*/ 124812 w 1308721"/>
                    <a:gd name="connsiteY18" fmla="*/ 348836 h 692460"/>
                    <a:gd name="connsiteX19" fmla="*/ 111087 w 1308721"/>
                    <a:gd name="connsiteY19" fmla="*/ 269314 h 692460"/>
                    <a:gd name="connsiteX20" fmla="*/ 285735 w 1308721"/>
                    <a:gd name="connsiteY20" fmla="*/ 65016 h 692460"/>
                    <a:gd name="connsiteX21" fmla="*/ 409231 w 1308721"/>
                    <a:gd name="connsiteY21" fmla="*/ 124853 h 692460"/>
                    <a:gd name="connsiteX22" fmla="*/ 420657 w 1308721"/>
                    <a:gd name="connsiteY22" fmla="*/ 144678 h 692460"/>
                    <a:gd name="connsiteX23" fmla="*/ 458459 w 1308721"/>
                    <a:gd name="connsiteY23" fmla="*/ 79090 h 692460"/>
                    <a:gd name="connsiteX24" fmla="*/ 621688 w 1308721"/>
                    <a:gd name="connsiteY24" fmla="*/ 0 h 6924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308721" h="692460">
                      <a:moveTo>
                        <a:pt x="621688" y="0"/>
                      </a:moveTo>
                      <a:cubicBezTo>
                        <a:pt x="685432" y="0"/>
                        <a:pt x="743143" y="30224"/>
                        <a:pt x="784917" y="79090"/>
                      </a:cubicBezTo>
                      <a:lnTo>
                        <a:pt x="790491" y="88762"/>
                      </a:lnTo>
                      <a:lnTo>
                        <a:pt x="796265" y="78744"/>
                      </a:lnTo>
                      <a:cubicBezTo>
                        <a:pt x="833822" y="34812"/>
                        <a:pt x="885706" y="7639"/>
                        <a:pt x="943015" y="7639"/>
                      </a:cubicBezTo>
                      <a:cubicBezTo>
                        <a:pt x="1028979" y="7639"/>
                        <a:pt x="1102735" y="68778"/>
                        <a:pt x="1134241" y="155911"/>
                      </a:cubicBezTo>
                      <a:lnTo>
                        <a:pt x="1139131" y="184244"/>
                      </a:lnTo>
                      <a:lnTo>
                        <a:pt x="1148225" y="183172"/>
                      </a:lnTo>
                      <a:cubicBezTo>
                        <a:pt x="1236368" y="183172"/>
                        <a:pt x="1307821" y="266756"/>
                        <a:pt x="1307821" y="369862"/>
                      </a:cubicBezTo>
                      <a:cubicBezTo>
                        <a:pt x="1307821" y="421415"/>
                        <a:pt x="1289958" y="468088"/>
                        <a:pt x="1261077" y="501872"/>
                      </a:cubicBezTo>
                      <a:lnTo>
                        <a:pt x="1255176" y="506525"/>
                      </a:lnTo>
                      <a:lnTo>
                        <a:pt x="1261977" y="511888"/>
                      </a:lnTo>
                      <a:cubicBezTo>
                        <a:pt x="1290858" y="545673"/>
                        <a:pt x="1308721" y="592345"/>
                        <a:pt x="1308721" y="643898"/>
                      </a:cubicBezTo>
                      <a:lnTo>
                        <a:pt x="1300340" y="692460"/>
                      </a:lnTo>
                      <a:lnTo>
                        <a:pt x="15597" y="692460"/>
                      </a:lnTo>
                      <a:lnTo>
                        <a:pt x="0" y="602092"/>
                      </a:lnTo>
                      <a:cubicBezTo>
                        <a:pt x="0" y="501534"/>
                        <a:pt x="52266" y="415256"/>
                        <a:pt x="126753" y="378402"/>
                      </a:cubicBezTo>
                      <a:lnTo>
                        <a:pt x="139240" y="373868"/>
                      </a:lnTo>
                      <a:lnTo>
                        <a:pt x="124812" y="348836"/>
                      </a:lnTo>
                      <a:cubicBezTo>
                        <a:pt x="115974" y="324394"/>
                        <a:pt x="111087" y="297522"/>
                        <a:pt x="111087" y="269314"/>
                      </a:cubicBezTo>
                      <a:cubicBezTo>
                        <a:pt x="111087" y="156483"/>
                        <a:pt x="189279" y="65016"/>
                        <a:pt x="285735" y="65016"/>
                      </a:cubicBezTo>
                      <a:cubicBezTo>
                        <a:pt x="333963" y="65016"/>
                        <a:pt x="377625" y="87883"/>
                        <a:pt x="409231" y="124853"/>
                      </a:cubicBezTo>
                      <a:lnTo>
                        <a:pt x="420657" y="144678"/>
                      </a:lnTo>
                      <a:lnTo>
                        <a:pt x="458459" y="79090"/>
                      </a:lnTo>
                      <a:cubicBezTo>
                        <a:pt x="500233" y="30224"/>
                        <a:pt x="557943" y="0"/>
                        <a:pt x="621688" y="0"/>
                      </a:cubicBezTo>
                      <a:close/>
                    </a:path>
                  </a:pathLst>
                </a:custGeom>
                <a:pattFill prst="smConfetti">
                  <a:fgClr>
                    <a:srgbClr val="00B050"/>
                  </a:fgClr>
                  <a:bgClr>
                    <a:srgbClr val="92D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30" name="グループ化 1029">
                  <a:extLst>
                    <a:ext uri="{FF2B5EF4-FFF2-40B4-BE49-F238E27FC236}">
                      <a16:creationId xmlns:a16="http://schemas.microsoft.com/office/drawing/2014/main" id="{B18350B3-7D69-40FF-9484-02865B945DCC}"/>
                    </a:ext>
                  </a:extLst>
                </p:cNvPr>
                <p:cNvGrpSpPr/>
                <p:nvPr/>
              </p:nvGrpSpPr>
              <p:grpSpPr>
                <a:xfrm>
                  <a:off x="2310201" y="3056260"/>
                  <a:ext cx="3079462" cy="617889"/>
                  <a:chOff x="2310201" y="3056260"/>
                  <a:chExt cx="3079462" cy="617889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1045" name="楕円 2">
                    <a:extLst>
                      <a:ext uri="{FF2B5EF4-FFF2-40B4-BE49-F238E27FC236}">
                        <a16:creationId xmlns:a16="http://schemas.microsoft.com/office/drawing/2014/main" id="{23110DE0-749D-43F2-BED2-E12C5589FB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53668" y="3065350"/>
                    <a:ext cx="277608" cy="24239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6" name="楕円 2">
                    <a:extLst>
                      <a:ext uri="{FF2B5EF4-FFF2-40B4-BE49-F238E27FC236}">
                        <a16:creationId xmlns:a16="http://schemas.microsoft.com/office/drawing/2014/main" id="{86C1839E-CFCA-40C9-BEC0-0D95DC5D29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42810" y="30689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7" name="楕円 2">
                    <a:extLst>
                      <a:ext uri="{FF2B5EF4-FFF2-40B4-BE49-F238E27FC236}">
                        <a16:creationId xmlns:a16="http://schemas.microsoft.com/office/drawing/2014/main" id="{94BB5A8E-701D-49FE-9C1E-FC9903AD53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67426" y="31411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8" name="楕円 2">
                    <a:extLst>
                      <a:ext uri="{FF2B5EF4-FFF2-40B4-BE49-F238E27FC236}">
                        <a16:creationId xmlns:a16="http://schemas.microsoft.com/office/drawing/2014/main" id="{F394A8AC-6D89-4599-8656-3F54948EDB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13426" y="31919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9" name="楕円 2">
                    <a:extLst>
                      <a:ext uri="{FF2B5EF4-FFF2-40B4-BE49-F238E27FC236}">
                        <a16:creationId xmlns:a16="http://schemas.microsoft.com/office/drawing/2014/main" id="{1B36329E-55BA-4C72-BC0A-F6FDAD27D7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503876" y="3299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0" name="楕円 2">
                    <a:extLst>
                      <a:ext uri="{FF2B5EF4-FFF2-40B4-BE49-F238E27FC236}">
                        <a16:creationId xmlns:a16="http://schemas.microsoft.com/office/drawing/2014/main" id="{F76C6B90-4B77-49F2-96CA-834F11359B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0201" y="34269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1" name="楕円 2">
                    <a:extLst>
                      <a:ext uri="{FF2B5EF4-FFF2-40B4-BE49-F238E27FC236}">
                        <a16:creationId xmlns:a16="http://schemas.microsoft.com/office/drawing/2014/main" id="{3E96711C-438C-426E-BDC4-92F4C26383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95260" y="3056260"/>
                    <a:ext cx="356356" cy="289821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2" name="楕円 2">
                    <a:extLst>
                      <a:ext uri="{FF2B5EF4-FFF2-40B4-BE49-F238E27FC236}">
                        <a16:creationId xmlns:a16="http://schemas.microsoft.com/office/drawing/2014/main" id="{02D9A22F-E22D-49AD-8B11-F2D5254CD9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25460" y="31331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3" name="楕円 2">
                    <a:extLst>
                      <a:ext uri="{FF2B5EF4-FFF2-40B4-BE49-F238E27FC236}">
                        <a16:creationId xmlns:a16="http://schemas.microsoft.com/office/drawing/2014/main" id="{3A89E41A-233C-4AD1-945C-156DE4B3FC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92160" y="3158508"/>
                    <a:ext cx="285289" cy="2320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4" name="楕円 2">
                    <a:extLst>
                      <a:ext uri="{FF2B5EF4-FFF2-40B4-BE49-F238E27FC236}">
                        <a16:creationId xmlns:a16="http://schemas.microsoft.com/office/drawing/2014/main" id="{381F792D-A761-4E97-93D1-A907FE186E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73135" y="32379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5" name="楕円 2">
                    <a:extLst>
                      <a:ext uri="{FF2B5EF4-FFF2-40B4-BE49-F238E27FC236}">
                        <a16:creationId xmlns:a16="http://schemas.microsoft.com/office/drawing/2014/main" id="{BCA8FF15-9623-4F56-A356-43EBC3CCA5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41410" y="3276049"/>
                    <a:ext cx="242265" cy="197032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6" name="楕円 2">
                    <a:extLst>
                      <a:ext uri="{FF2B5EF4-FFF2-40B4-BE49-F238E27FC236}">
                        <a16:creationId xmlns:a16="http://schemas.microsoft.com/office/drawing/2014/main" id="{A0F611D1-ABA5-4AB4-B788-53FC7A36A6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14234" y="332532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7" name="楕円 2">
                    <a:extLst>
                      <a:ext uri="{FF2B5EF4-FFF2-40B4-BE49-F238E27FC236}">
                        <a16:creationId xmlns:a16="http://schemas.microsoft.com/office/drawing/2014/main" id="{1DC78A41-B47B-4057-B3F9-87D94027C2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85684" y="34110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031" name="楕円 1030">
                  <a:extLst>
                    <a:ext uri="{FF2B5EF4-FFF2-40B4-BE49-F238E27FC236}">
                      <a16:creationId xmlns:a16="http://schemas.microsoft.com/office/drawing/2014/main" id="{E4BD37D6-CA60-4CA2-915B-6181AE44041F}"/>
                    </a:ext>
                  </a:extLst>
                </p:cNvPr>
                <p:cNvSpPr/>
                <p:nvPr/>
              </p:nvSpPr>
              <p:spPr bwMode="auto">
                <a:xfrm>
                  <a:off x="2387715" y="3293985"/>
                  <a:ext cx="2880320" cy="900100"/>
                </a:xfrm>
                <a:prstGeom prst="ellipse">
                  <a:avLst/>
                </a:prstGeom>
                <a:solidFill>
                  <a:srgbClr val="00B0F0">
                    <a:alpha val="70000"/>
                  </a:srgb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32" name="グループ化 1031">
                  <a:extLst>
                    <a:ext uri="{FF2B5EF4-FFF2-40B4-BE49-F238E27FC236}">
                      <a16:creationId xmlns:a16="http://schemas.microsoft.com/office/drawing/2014/main" id="{32B2D078-CBC7-4329-A758-574E0999C496}"/>
                    </a:ext>
                  </a:extLst>
                </p:cNvPr>
                <p:cNvGrpSpPr/>
                <p:nvPr/>
              </p:nvGrpSpPr>
              <p:grpSpPr>
                <a:xfrm>
                  <a:off x="2207687" y="3598376"/>
                  <a:ext cx="3239126" cy="742486"/>
                  <a:chOff x="2207687" y="3598376"/>
                  <a:chExt cx="3239126" cy="742486"/>
                </a:xfrm>
                <a:pattFill prst="lgConfetti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85000"/>
                    </a:schemeClr>
                  </a:bgClr>
                </a:pattFill>
              </p:grpSpPr>
              <p:sp>
                <p:nvSpPr>
                  <p:cNvPr id="1033" name="楕円 2">
                    <a:extLst>
                      <a:ext uri="{FF2B5EF4-FFF2-40B4-BE49-F238E27FC236}">
                        <a16:creationId xmlns:a16="http://schemas.microsoft.com/office/drawing/2014/main" id="{F3520FBE-DE95-48C8-9DCA-DF045E2BC6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07687" y="3629036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4" name="楕円 2">
                    <a:extLst>
                      <a:ext uri="{FF2B5EF4-FFF2-40B4-BE49-F238E27FC236}">
                        <a16:creationId xmlns:a16="http://schemas.microsoft.com/office/drawing/2014/main" id="{F997F43B-089C-48A4-938B-BA0D4702C9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04537" y="3759211"/>
                    <a:ext cx="361795" cy="29424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5" name="楕円 2">
                    <a:extLst>
                      <a:ext uri="{FF2B5EF4-FFF2-40B4-BE49-F238E27FC236}">
                        <a16:creationId xmlns:a16="http://schemas.microsoft.com/office/drawing/2014/main" id="{CA75D9B2-E3E2-4301-8B3D-8AD1E091EC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4044" y="384492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6" name="楕円 2">
                    <a:extLst>
                      <a:ext uri="{FF2B5EF4-FFF2-40B4-BE49-F238E27FC236}">
                        <a16:creationId xmlns:a16="http://schemas.microsoft.com/office/drawing/2014/main" id="{F9D3CDEB-6AEC-43D3-904F-1C05FD95A7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80373" y="388309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7" name="楕円 2">
                    <a:extLst>
                      <a:ext uri="{FF2B5EF4-FFF2-40B4-BE49-F238E27FC236}">
                        <a16:creationId xmlns:a16="http://schemas.microsoft.com/office/drawing/2014/main" id="{6A412E30-3633-4B6B-A72E-1067F172EB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3040" y="3967508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8" name="楕円 2">
                    <a:extLst>
                      <a:ext uri="{FF2B5EF4-FFF2-40B4-BE49-F238E27FC236}">
                        <a16:creationId xmlns:a16="http://schemas.microsoft.com/office/drawing/2014/main" id="{EAF96881-22E3-4CD8-9E7A-C8AD983CCF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42834" y="3598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9" name="楕円 2">
                    <a:extLst>
                      <a:ext uri="{FF2B5EF4-FFF2-40B4-BE49-F238E27FC236}">
                        <a16:creationId xmlns:a16="http://schemas.microsoft.com/office/drawing/2014/main" id="{BFAE9606-1353-4FD7-9922-F3DC6F90AF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96784" y="3753951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0" name="楕円 2">
                    <a:extLst>
                      <a:ext uri="{FF2B5EF4-FFF2-40B4-BE49-F238E27FC236}">
                        <a16:creationId xmlns:a16="http://schemas.microsoft.com/office/drawing/2014/main" id="{CB9853C6-14C8-4034-9DBE-C39C055F52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8034" y="3852376"/>
                    <a:ext cx="303979" cy="247223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1" name="楕円 2">
                    <a:extLst>
                      <a:ext uri="{FF2B5EF4-FFF2-40B4-BE49-F238E27FC236}">
                        <a16:creationId xmlns:a16="http://schemas.microsoft.com/office/drawing/2014/main" id="{4A15D847-F327-4F02-9FCF-CCA67D8A6B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35456" y="3917951"/>
                    <a:ext cx="314370" cy="31927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2" name="楕円 2">
                    <a:extLst>
                      <a:ext uri="{FF2B5EF4-FFF2-40B4-BE49-F238E27FC236}">
                        <a16:creationId xmlns:a16="http://schemas.microsoft.com/office/drawing/2014/main" id="{A62E171E-EEF9-44E9-AF54-5FCDDAC7A3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67912" y="3905055"/>
                    <a:ext cx="423482" cy="345066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3" name="楕円 2">
                    <a:extLst>
                      <a:ext uri="{FF2B5EF4-FFF2-40B4-BE49-F238E27FC236}">
                        <a16:creationId xmlns:a16="http://schemas.microsoft.com/office/drawing/2014/main" id="{70ED801E-AC07-4692-9531-15C020690F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6505" y="3950783"/>
                    <a:ext cx="388958" cy="316934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4" name="楕円 2">
                    <a:extLst>
                      <a:ext uri="{FF2B5EF4-FFF2-40B4-BE49-F238E27FC236}">
                        <a16:creationId xmlns:a16="http://schemas.microsoft.com/office/drawing/2014/main" id="{38A1E67C-8FAC-4F39-B257-7D396C9324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0988" y="3939862"/>
                    <a:ext cx="630078" cy="401000"/>
                  </a:xfrm>
                  <a:custGeom>
                    <a:avLst/>
                    <a:gdLst>
                      <a:gd name="connsiteX0" fmla="*/ 0 w 630070"/>
                      <a:gd name="connsiteY0" fmla="*/ 90010 h 180020"/>
                      <a:gd name="connsiteX1" fmla="*/ 315035 w 630070"/>
                      <a:gd name="connsiteY1" fmla="*/ 0 h 180020"/>
                      <a:gd name="connsiteX2" fmla="*/ 630070 w 630070"/>
                      <a:gd name="connsiteY2" fmla="*/ 90010 h 180020"/>
                      <a:gd name="connsiteX3" fmla="*/ 315035 w 630070"/>
                      <a:gd name="connsiteY3" fmla="*/ 180020 h 180020"/>
                      <a:gd name="connsiteX4" fmla="*/ 0 w 630070"/>
                      <a:gd name="connsiteY4" fmla="*/ 90010 h 180020"/>
                      <a:gd name="connsiteX0" fmla="*/ 8 w 630078"/>
                      <a:gd name="connsiteY0" fmla="*/ 310990 h 401000"/>
                      <a:gd name="connsiteX1" fmla="*/ 322663 w 630078"/>
                      <a:gd name="connsiteY1" fmla="*/ 0 h 401000"/>
                      <a:gd name="connsiteX2" fmla="*/ 630078 w 630078"/>
                      <a:gd name="connsiteY2" fmla="*/ 310990 h 401000"/>
                      <a:gd name="connsiteX3" fmla="*/ 315043 w 630078"/>
                      <a:gd name="connsiteY3" fmla="*/ 401000 h 401000"/>
                      <a:gd name="connsiteX4" fmla="*/ 8 w 630078"/>
                      <a:gd name="connsiteY4" fmla="*/ 310990 h 401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30078" h="401000">
                        <a:moveTo>
                          <a:pt x="8" y="310990"/>
                        </a:moveTo>
                        <a:cubicBezTo>
                          <a:pt x="1278" y="244157"/>
                          <a:pt x="148674" y="0"/>
                          <a:pt x="322663" y="0"/>
                        </a:cubicBezTo>
                        <a:cubicBezTo>
                          <a:pt x="496652" y="0"/>
                          <a:pt x="630078" y="261279"/>
                          <a:pt x="630078" y="310990"/>
                        </a:cubicBezTo>
                        <a:cubicBezTo>
                          <a:pt x="630078" y="360701"/>
                          <a:pt x="489032" y="401000"/>
                          <a:pt x="315043" y="401000"/>
                        </a:cubicBezTo>
                        <a:cubicBezTo>
                          <a:pt x="141054" y="401000"/>
                          <a:pt x="-1262" y="377823"/>
                          <a:pt x="8" y="310990"/>
                        </a:cubicBezTo>
                        <a:close/>
                      </a:path>
                    </a:pathLst>
                  </a:cu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89" name="グループ化 988">
                <a:extLst>
                  <a:ext uri="{FF2B5EF4-FFF2-40B4-BE49-F238E27FC236}">
                    <a16:creationId xmlns:a16="http://schemas.microsoft.com/office/drawing/2014/main" id="{26A1B3DD-96F2-46C7-AF31-8E9085CD48C2}"/>
                  </a:ext>
                </a:extLst>
              </p:cNvPr>
              <p:cNvGrpSpPr/>
              <p:nvPr/>
            </p:nvGrpSpPr>
            <p:grpSpPr>
              <a:xfrm>
                <a:off x="857500" y="749797"/>
                <a:ext cx="688963" cy="995902"/>
                <a:chOff x="857500" y="749797"/>
                <a:chExt cx="688963" cy="995902"/>
              </a:xfrm>
            </p:grpSpPr>
            <p:grpSp>
              <p:nvGrpSpPr>
                <p:cNvPr id="1003" name="グループ化 1002">
                  <a:extLst>
                    <a:ext uri="{FF2B5EF4-FFF2-40B4-BE49-F238E27FC236}">
                      <a16:creationId xmlns:a16="http://schemas.microsoft.com/office/drawing/2014/main" id="{54F9AE40-78AB-4000-A0AF-71B1C2315341}"/>
                    </a:ext>
                  </a:extLst>
                </p:cNvPr>
                <p:cNvGrpSpPr/>
                <p:nvPr/>
              </p:nvGrpSpPr>
              <p:grpSpPr>
                <a:xfrm>
                  <a:off x="937790" y="1438820"/>
                  <a:ext cx="528383" cy="306879"/>
                  <a:chOff x="2810276" y="3408832"/>
                  <a:chExt cx="528383" cy="306879"/>
                </a:xfrm>
              </p:grpSpPr>
              <p:sp>
                <p:nvSpPr>
                  <p:cNvPr id="1022" name="楕円 1021">
                    <a:extLst>
                      <a:ext uri="{FF2B5EF4-FFF2-40B4-BE49-F238E27FC236}">
                        <a16:creationId xmlns:a16="http://schemas.microsoft.com/office/drawing/2014/main" id="{6C493414-E4B4-4A67-8A6D-D233A56D33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0276" y="3592336"/>
                    <a:ext cx="528383" cy="123375"/>
                  </a:xfrm>
                  <a:prstGeom prst="ellipse">
                    <a:avLst/>
                  </a:prstGeom>
                  <a:solidFill>
                    <a:schemeClr val="tx1">
                      <a:alpha val="7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3" name="フリーフォーム: 図形 1022">
                    <a:extLst>
                      <a:ext uri="{FF2B5EF4-FFF2-40B4-BE49-F238E27FC236}">
                        <a16:creationId xmlns:a16="http://schemas.microsoft.com/office/drawing/2014/main" id="{3B7CFBF6-DDB8-4944-8661-243F5B63E1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810276" y="3408832"/>
                    <a:ext cx="528383" cy="245192"/>
                  </a:xfrm>
                  <a:custGeom>
                    <a:avLst/>
                    <a:gdLst>
                      <a:gd name="connsiteX0" fmla="*/ 210113 w 528383"/>
                      <a:gd name="connsiteY0" fmla="*/ 0 h 245192"/>
                      <a:gd name="connsiteX1" fmla="*/ 318271 w 528383"/>
                      <a:gd name="connsiteY1" fmla="*/ 0 h 245192"/>
                      <a:gd name="connsiteX2" fmla="*/ 342938 w 528383"/>
                      <a:gd name="connsiteY2" fmla="*/ 98666 h 245192"/>
                      <a:gd name="connsiteX3" fmla="*/ 455120 w 528383"/>
                      <a:gd name="connsiteY3" fmla="*/ 98666 h 245192"/>
                      <a:gd name="connsiteX4" fmla="*/ 528383 w 528383"/>
                      <a:gd name="connsiteY4" fmla="*/ 171929 h 245192"/>
                      <a:gd name="connsiteX5" fmla="*/ 528383 w 528383"/>
                      <a:gd name="connsiteY5" fmla="*/ 245192 h 245192"/>
                      <a:gd name="connsiteX6" fmla="*/ 0 w 528383"/>
                      <a:gd name="connsiteY6" fmla="*/ 245192 h 245192"/>
                      <a:gd name="connsiteX7" fmla="*/ 0 w 528383"/>
                      <a:gd name="connsiteY7" fmla="*/ 171929 h 245192"/>
                      <a:gd name="connsiteX8" fmla="*/ 73263 w 528383"/>
                      <a:gd name="connsiteY8" fmla="*/ 98666 h 245192"/>
                      <a:gd name="connsiteX9" fmla="*/ 185446 w 528383"/>
                      <a:gd name="connsiteY9" fmla="*/ 98666 h 2451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8383" h="245192">
                        <a:moveTo>
                          <a:pt x="210113" y="0"/>
                        </a:moveTo>
                        <a:lnTo>
                          <a:pt x="318271" y="0"/>
                        </a:lnTo>
                        <a:lnTo>
                          <a:pt x="342938" y="98666"/>
                        </a:lnTo>
                        <a:lnTo>
                          <a:pt x="455120" y="98666"/>
                        </a:lnTo>
                        <a:cubicBezTo>
                          <a:pt x="495582" y="98666"/>
                          <a:pt x="528383" y="131467"/>
                          <a:pt x="528383" y="171929"/>
                        </a:cubicBezTo>
                        <a:lnTo>
                          <a:pt x="528383" y="245192"/>
                        </a:lnTo>
                        <a:lnTo>
                          <a:pt x="0" y="245192"/>
                        </a:lnTo>
                        <a:lnTo>
                          <a:pt x="0" y="171929"/>
                        </a:lnTo>
                        <a:cubicBezTo>
                          <a:pt x="0" y="131467"/>
                          <a:pt x="32801" y="98666"/>
                          <a:pt x="73263" y="98666"/>
                        </a:cubicBezTo>
                        <a:lnTo>
                          <a:pt x="185446" y="98666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024" name="グループ化 1023">
                    <a:extLst>
                      <a:ext uri="{FF2B5EF4-FFF2-40B4-BE49-F238E27FC236}">
                        <a16:creationId xmlns:a16="http://schemas.microsoft.com/office/drawing/2014/main" id="{92A827B4-88D6-4C68-A342-5AECF7F12F34}"/>
                      </a:ext>
                    </a:extLst>
                  </p:cNvPr>
                  <p:cNvGrpSpPr/>
                  <p:nvPr/>
                </p:nvGrpSpPr>
                <p:grpSpPr>
                  <a:xfrm>
                    <a:off x="2950891" y="3542173"/>
                    <a:ext cx="247152" cy="17586"/>
                    <a:chOff x="2770633" y="3626002"/>
                    <a:chExt cx="546412" cy="86184"/>
                  </a:xfrm>
                  <a:solidFill>
                    <a:srgbClr val="FF9933"/>
                  </a:solidFill>
                </p:grpSpPr>
                <p:sp>
                  <p:nvSpPr>
                    <p:cNvPr id="1025" name="月 1024">
                      <a:extLst>
                        <a:ext uri="{FF2B5EF4-FFF2-40B4-BE49-F238E27FC236}">
                          <a16:creationId xmlns:a16="http://schemas.microsoft.com/office/drawing/2014/main" id="{F27C2D9A-70FE-4B65-AC61-418AB378989B}"/>
                        </a:ext>
                      </a:extLst>
                    </p:cNvPr>
                    <p:cNvSpPr/>
                    <p:nvPr/>
                  </p:nvSpPr>
                  <p:spPr bwMode="auto">
                    <a:xfrm rot="6300000">
                      <a:off x="2842582" y="3554053"/>
                      <a:ext cx="78801" cy="222700"/>
                    </a:xfrm>
                    <a:prstGeom prst="moon">
                      <a:avLst/>
                    </a:prstGeom>
                    <a:solidFill>
                      <a:srgbClr val="FF66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6" name="月 1025">
                      <a:extLst>
                        <a:ext uri="{FF2B5EF4-FFF2-40B4-BE49-F238E27FC236}">
                          <a16:creationId xmlns:a16="http://schemas.microsoft.com/office/drawing/2014/main" id="{3646B445-54EF-49AC-A063-DB4685E3F81D}"/>
                        </a:ext>
                      </a:extLst>
                    </p:cNvPr>
                    <p:cNvSpPr/>
                    <p:nvPr/>
                  </p:nvSpPr>
                  <p:spPr bwMode="auto">
                    <a:xfrm rot="15300000" flipH="1">
                      <a:off x="3166293" y="3561435"/>
                      <a:ext cx="78803" cy="222700"/>
                    </a:xfrm>
                    <a:prstGeom prst="moon">
                      <a:avLst/>
                    </a:prstGeom>
                    <a:solidFill>
                      <a:srgbClr val="FF66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1004" name="グループ化 1003">
                  <a:extLst>
                    <a:ext uri="{FF2B5EF4-FFF2-40B4-BE49-F238E27FC236}">
                      <a16:creationId xmlns:a16="http://schemas.microsoft.com/office/drawing/2014/main" id="{1FECDA7A-0B29-4215-9869-685209572650}"/>
                    </a:ext>
                  </a:extLst>
                </p:cNvPr>
                <p:cNvGrpSpPr/>
                <p:nvPr/>
              </p:nvGrpSpPr>
              <p:grpSpPr>
                <a:xfrm>
                  <a:off x="857500" y="749797"/>
                  <a:ext cx="688963" cy="759722"/>
                  <a:chOff x="1075487" y="5518150"/>
                  <a:chExt cx="822595" cy="907078"/>
                </a:xfrm>
              </p:grpSpPr>
              <p:grpSp>
                <p:nvGrpSpPr>
                  <p:cNvPr id="1005" name="グループ化 1004">
                    <a:extLst>
                      <a:ext uri="{FF2B5EF4-FFF2-40B4-BE49-F238E27FC236}">
                        <a16:creationId xmlns:a16="http://schemas.microsoft.com/office/drawing/2014/main" id="{457D42E6-CFD3-464C-B47B-98710480384D}"/>
                      </a:ext>
                    </a:extLst>
                  </p:cNvPr>
                  <p:cNvGrpSpPr/>
                  <p:nvPr/>
                </p:nvGrpSpPr>
                <p:grpSpPr>
                  <a:xfrm>
                    <a:off x="1075487" y="5549034"/>
                    <a:ext cx="822595" cy="876194"/>
                    <a:chOff x="-459400" y="4574314"/>
                    <a:chExt cx="822595" cy="876194"/>
                  </a:xfrm>
                </p:grpSpPr>
                <p:sp>
                  <p:nvSpPr>
                    <p:cNvPr id="1007" name="フリーフォーム 1165">
                      <a:extLst>
                        <a:ext uri="{FF2B5EF4-FFF2-40B4-BE49-F238E27FC236}">
                          <a16:creationId xmlns:a16="http://schemas.microsoft.com/office/drawing/2014/main" id="{529F2CAF-C022-479B-8554-9BA923A01D2A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-459400" y="4668906"/>
                      <a:ext cx="822595" cy="514927"/>
                    </a:xfrm>
                    <a:custGeom>
                      <a:avLst/>
                      <a:gdLst>
                        <a:gd name="connsiteX0" fmla="*/ 413004 w 822595"/>
                        <a:gd name="connsiteY0" fmla="*/ 390 h 520862"/>
                        <a:gd name="connsiteX1" fmla="*/ 411297 w 822595"/>
                        <a:gd name="connsiteY1" fmla="*/ 973 h 520862"/>
                        <a:gd name="connsiteX2" fmla="*/ 409591 w 822595"/>
                        <a:gd name="connsiteY2" fmla="*/ 390 h 520862"/>
                        <a:gd name="connsiteX3" fmla="*/ 359975 w 822595"/>
                        <a:gd name="connsiteY3" fmla="*/ 28201 h 520862"/>
                        <a:gd name="connsiteX4" fmla="*/ 359341 w 822595"/>
                        <a:gd name="connsiteY4" fmla="*/ 27539 h 520862"/>
                        <a:gd name="connsiteX5" fmla="*/ 338105 w 822595"/>
                        <a:gd name="connsiteY5" fmla="*/ 5359 h 520862"/>
                        <a:gd name="connsiteX6" fmla="*/ 310757 w 822595"/>
                        <a:gd name="connsiteY6" fmla="*/ 711 h 520862"/>
                        <a:gd name="connsiteX7" fmla="*/ 287389 w 822595"/>
                        <a:gd name="connsiteY7" fmla="*/ 13521 h 520862"/>
                        <a:gd name="connsiteX8" fmla="*/ 271434 w 822595"/>
                        <a:gd name="connsiteY8" fmla="*/ 39081 h 520862"/>
                        <a:gd name="connsiteX9" fmla="*/ 271071 w 822595"/>
                        <a:gd name="connsiteY9" fmla="*/ 39662 h 520862"/>
                        <a:gd name="connsiteX10" fmla="*/ 189334 w 822595"/>
                        <a:gd name="connsiteY10" fmla="*/ 30055 h 520862"/>
                        <a:gd name="connsiteX11" fmla="*/ 169245 w 822595"/>
                        <a:gd name="connsiteY11" fmla="*/ 60959 h 520862"/>
                        <a:gd name="connsiteX12" fmla="*/ 169223 w 822595"/>
                        <a:gd name="connsiteY12" fmla="*/ 60993 h 520862"/>
                        <a:gd name="connsiteX13" fmla="*/ 68206 w 822595"/>
                        <a:gd name="connsiteY13" fmla="*/ 81541 h 520862"/>
                        <a:gd name="connsiteX14" fmla="*/ 47441 w 822595"/>
                        <a:gd name="connsiteY14" fmla="*/ 171482 h 520862"/>
                        <a:gd name="connsiteX15" fmla="*/ 46995 w 822595"/>
                        <a:gd name="connsiteY15" fmla="*/ 173134 h 520862"/>
                        <a:gd name="connsiteX16" fmla="*/ 380 w 822595"/>
                        <a:gd name="connsiteY16" fmla="*/ 235766 h 520862"/>
                        <a:gd name="connsiteX17" fmla="*/ 25905 w 822595"/>
                        <a:gd name="connsiteY17" fmla="*/ 306231 h 520862"/>
                        <a:gd name="connsiteX18" fmla="*/ 13817 w 822595"/>
                        <a:gd name="connsiteY18" fmla="*/ 374913 h 520862"/>
                        <a:gd name="connsiteX19" fmla="*/ 70387 w 822595"/>
                        <a:gd name="connsiteY19" fmla="*/ 425795 h 520862"/>
                        <a:gd name="connsiteX20" fmla="*/ 199050 w 822595"/>
                        <a:gd name="connsiteY20" fmla="*/ 471519 h 520862"/>
                        <a:gd name="connsiteX21" fmla="*/ 285665 w 822595"/>
                        <a:gd name="connsiteY21" fmla="*/ 517797 h 520862"/>
                        <a:gd name="connsiteX22" fmla="*/ 344573 w 822595"/>
                        <a:gd name="connsiteY22" fmla="*/ 441981 h 520862"/>
                        <a:gd name="connsiteX23" fmla="*/ 408011 w 822595"/>
                        <a:gd name="connsiteY23" fmla="*/ 449246 h 520862"/>
                        <a:gd name="connsiteX24" fmla="*/ 411297 w 822595"/>
                        <a:gd name="connsiteY24" fmla="*/ 446501 h 520862"/>
                        <a:gd name="connsiteX25" fmla="*/ 414584 w 822595"/>
                        <a:gd name="connsiteY25" fmla="*/ 449246 h 520862"/>
                        <a:gd name="connsiteX26" fmla="*/ 478022 w 822595"/>
                        <a:gd name="connsiteY26" fmla="*/ 441981 h 520862"/>
                        <a:gd name="connsiteX27" fmla="*/ 536930 w 822595"/>
                        <a:gd name="connsiteY27" fmla="*/ 517797 h 520862"/>
                        <a:gd name="connsiteX28" fmla="*/ 623545 w 822595"/>
                        <a:gd name="connsiteY28" fmla="*/ 471519 h 520862"/>
                        <a:gd name="connsiteX29" fmla="*/ 752208 w 822595"/>
                        <a:gd name="connsiteY29" fmla="*/ 425795 h 520862"/>
                        <a:gd name="connsiteX30" fmla="*/ 808778 w 822595"/>
                        <a:gd name="connsiteY30" fmla="*/ 374913 h 520862"/>
                        <a:gd name="connsiteX31" fmla="*/ 796690 w 822595"/>
                        <a:gd name="connsiteY31" fmla="*/ 306231 h 520862"/>
                        <a:gd name="connsiteX32" fmla="*/ 822215 w 822595"/>
                        <a:gd name="connsiteY32" fmla="*/ 235766 h 520862"/>
                        <a:gd name="connsiteX33" fmla="*/ 775600 w 822595"/>
                        <a:gd name="connsiteY33" fmla="*/ 173134 h 520862"/>
                        <a:gd name="connsiteX34" fmla="*/ 775154 w 822595"/>
                        <a:gd name="connsiteY34" fmla="*/ 171482 h 520862"/>
                        <a:gd name="connsiteX35" fmla="*/ 754389 w 822595"/>
                        <a:gd name="connsiteY35" fmla="*/ 81541 h 520862"/>
                        <a:gd name="connsiteX36" fmla="*/ 653372 w 822595"/>
                        <a:gd name="connsiteY36" fmla="*/ 60993 h 520862"/>
                        <a:gd name="connsiteX37" fmla="*/ 653350 w 822595"/>
                        <a:gd name="connsiteY37" fmla="*/ 60959 h 520862"/>
                        <a:gd name="connsiteX38" fmla="*/ 633261 w 822595"/>
                        <a:gd name="connsiteY38" fmla="*/ 30055 h 520862"/>
                        <a:gd name="connsiteX39" fmla="*/ 551524 w 822595"/>
                        <a:gd name="connsiteY39" fmla="*/ 39662 h 520862"/>
                        <a:gd name="connsiteX40" fmla="*/ 551161 w 822595"/>
                        <a:gd name="connsiteY40" fmla="*/ 39081 h 520862"/>
                        <a:gd name="connsiteX41" fmla="*/ 535206 w 822595"/>
                        <a:gd name="connsiteY41" fmla="*/ 13521 h 520862"/>
                        <a:gd name="connsiteX42" fmla="*/ 511838 w 822595"/>
                        <a:gd name="connsiteY42" fmla="*/ 711 h 520862"/>
                        <a:gd name="connsiteX43" fmla="*/ 484490 w 822595"/>
                        <a:gd name="connsiteY43" fmla="*/ 5359 h 520862"/>
                        <a:gd name="connsiteX44" fmla="*/ 463254 w 822595"/>
                        <a:gd name="connsiteY44" fmla="*/ 27539 h 520862"/>
                        <a:gd name="connsiteX45" fmla="*/ 462620 w 822595"/>
                        <a:gd name="connsiteY45" fmla="*/ 28201 h 520862"/>
                        <a:gd name="connsiteX46" fmla="*/ 413004 w 822595"/>
                        <a:gd name="connsiteY46" fmla="*/ 390 h 520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</a:cxnLst>
                      <a:rect l="l" t="t" r="r" b="b"/>
                      <a:pathLst>
                        <a:path w="822595" h="520862">
                          <a:moveTo>
                            <a:pt x="413004" y="390"/>
                          </a:moveTo>
                          <a:lnTo>
                            <a:pt x="411297" y="973"/>
                          </a:lnTo>
                          <a:lnTo>
                            <a:pt x="409591" y="390"/>
                          </a:lnTo>
                          <a:cubicBezTo>
                            <a:pt x="391087" y="-1742"/>
                            <a:pt x="372467" y="8189"/>
                            <a:pt x="359975" y="28201"/>
                          </a:cubicBezTo>
                          <a:lnTo>
                            <a:pt x="359341" y="27539"/>
                          </a:lnTo>
                          <a:lnTo>
                            <a:pt x="338105" y="5359"/>
                          </a:lnTo>
                          <a:cubicBezTo>
                            <a:pt x="329599" y="609"/>
                            <a:pt x="320181" y="-1108"/>
                            <a:pt x="310757" y="711"/>
                          </a:cubicBezTo>
                          <a:cubicBezTo>
                            <a:pt x="302194" y="2362"/>
                            <a:pt x="294204" y="6831"/>
                            <a:pt x="287389" y="13521"/>
                          </a:cubicBezTo>
                          <a:lnTo>
                            <a:pt x="271434" y="39081"/>
                          </a:lnTo>
                          <a:lnTo>
                            <a:pt x="271071" y="39662"/>
                          </a:lnTo>
                          <a:cubicBezTo>
                            <a:pt x="248094" y="8840"/>
                            <a:pt x="213634" y="7148"/>
                            <a:pt x="189334" y="30055"/>
                          </a:cubicBezTo>
                          <a:lnTo>
                            <a:pt x="169245" y="60959"/>
                          </a:lnTo>
                          <a:lnTo>
                            <a:pt x="169223" y="60993"/>
                          </a:lnTo>
                          <a:cubicBezTo>
                            <a:pt x="136189" y="34661"/>
                            <a:pt x="94141" y="43205"/>
                            <a:pt x="68206" y="81541"/>
                          </a:cubicBezTo>
                          <a:cubicBezTo>
                            <a:pt x="51792" y="105813"/>
                            <a:pt x="44175" y="138787"/>
                            <a:pt x="47441" y="171482"/>
                          </a:cubicBezTo>
                          <a:cubicBezTo>
                            <a:pt x="47297" y="172037"/>
                            <a:pt x="47140" y="172579"/>
                            <a:pt x="46995" y="173134"/>
                          </a:cubicBezTo>
                          <a:cubicBezTo>
                            <a:pt x="22675" y="176556"/>
                            <a:pt x="3320" y="202564"/>
                            <a:pt x="380" y="235766"/>
                          </a:cubicBezTo>
                          <a:cubicBezTo>
                            <a:pt x="-2127" y="264123"/>
                            <a:pt x="7900" y="291806"/>
                            <a:pt x="25905" y="306231"/>
                          </a:cubicBezTo>
                          <a:cubicBezTo>
                            <a:pt x="13215" y="324622"/>
                            <a:pt x="8623" y="350726"/>
                            <a:pt x="13817" y="374913"/>
                          </a:cubicBezTo>
                          <a:cubicBezTo>
                            <a:pt x="20988" y="408345"/>
                            <a:pt x="44910" y="429857"/>
                            <a:pt x="70387" y="425795"/>
                          </a:cubicBezTo>
                          <a:cubicBezTo>
                            <a:pt x="96323" y="487584"/>
                            <a:pt x="154363" y="508204"/>
                            <a:pt x="199050" y="471519"/>
                          </a:cubicBezTo>
                          <a:cubicBezTo>
                            <a:pt x="217983" y="510169"/>
                            <a:pt x="252547" y="528632"/>
                            <a:pt x="285665" y="517797"/>
                          </a:cubicBezTo>
                          <a:cubicBezTo>
                            <a:pt x="313769" y="508602"/>
                            <a:pt x="336197" y="479738"/>
                            <a:pt x="344573" y="441981"/>
                          </a:cubicBezTo>
                          <a:cubicBezTo>
                            <a:pt x="363998" y="458467"/>
                            <a:pt x="387645" y="460630"/>
                            <a:pt x="408011" y="449246"/>
                          </a:cubicBezTo>
                          <a:lnTo>
                            <a:pt x="411297" y="446501"/>
                          </a:lnTo>
                          <a:lnTo>
                            <a:pt x="414584" y="449246"/>
                          </a:lnTo>
                          <a:cubicBezTo>
                            <a:pt x="434950" y="460630"/>
                            <a:pt x="458597" y="458467"/>
                            <a:pt x="478022" y="441981"/>
                          </a:cubicBezTo>
                          <a:cubicBezTo>
                            <a:pt x="486397" y="479738"/>
                            <a:pt x="508826" y="508602"/>
                            <a:pt x="536930" y="517797"/>
                          </a:cubicBezTo>
                          <a:cubicBezTo>
                            <a:pt x="570048" y="528632"/>
                            <a:pt x="604612" y="510169"/>
                            <a:pt x="623545" y="471519"/>
                          </a:cubicBezTo>
                          <a:cubicBezTo>
                            <a:pt x="668232" y="508204"/>
                            <a:pt x="726272" y="487584"/>
                            <a:pt x="752208" y="425795"/>
                          </a:cubicBezTo>
                          <a:cubicBezTo>
                            <a:pt x="777685" y="429857"/>
                            <a:pt x="801607" y="408345"/>
                            <a:pt x="808778" y="374913"/>
                          </a:cubicBezTo>
                          <a:cubicBezTo>
                            <a:pt x="813972" y="350726"/>
                            <a:pt x="809380" y="324622"/>
                            <a:pt x="796690" y="306231"/>
                          </a:cubicBezTo>
                          <a:cubicBezTo>
                            <a:pt x="814695" y="291806"/>
                            <a:pt x="824722" y="264123"/>
                            <a:pt x="822215" y="235766"/>
                          </a:cubicBezTo>
                          <a:cubicBezTo>
                            <a:pt x="819275" y="202564"/>
                            <a:pt x="799920" y="176556"/>
                            <a:pt x="775600" y="173134"/>
                          </a:cubicBezTo>
                          <a:cubicBezTo>
                            <a:pt x="775455" y="172579"/>
                            <a:pt x="775298" y="172037"/>
                            <a:pt x="775154" y="171482"/>
                          </a:cubicBezTo>
                          <a:cubicBezTo>
                            <a:pt x="778420" y="138787"/>
                            <a:pt x="770803" y="105813"/>
                            <a:pt x="754389" y="81541"/>
                          </a:cubicBezTo>
                          <a:cubicBezTo>
                            <a:pt x="728454" y="43205"/>
                            <a:pt x="686406" y="34661"/>
                            <a:pt x="653372" y="60993"/>
                          </a:cubicBezTo>
                          <a:lnTo>
                            <a:pt x="653350" y="60959"/>
                          </a:lnTo>
                          <a:lnTo>
                            <a:pt x="633261" y="30055"/>
                          </a:lnTo>
                          <a:cubicBezTo>
                            <a:pt x="608961" y="7148"/>
                            <a:pt x="574501" y="8840"/>
                            <a:pt x="551524" y="39662"/>
                          </a:cubicBezTo>
                          <a:lnTo>
                            <a:pt x="551161" y="39081"/>
                          </a:lnTo>
                          <a:lnTo>
                            <a:pt x="535206" y="13521"/>
                          </a:lnTo>
                          <a:cubicBezTo>
                            <a:pt x="528391" y="6831"/>
                            <a:pt x="520401" y="2362"/>
                            <a:pt x="511838" y="711"/>
                          </a:cubicBezTo>
                          <a:cubicBezTo>
                            <a:pt x="502414" y="-1108"/>
                            <a:pt x="492996" y="609"/>
                            <a:pt x="484490" y="5359"/>
                          </a:cubicBezTo>
                          <a:lnTo>
                            <a:pt x="463254" y="27539"/>
                          </a:lnTo>
                          <a:lnTo>
                            <a:pt x="462620" y="28201"/>
                          </a:lnTo>
                          <a:cubicBezTo>
                            <a:pt x="450128" y="8189"/>
                            <a:pt x="431508" y="-1742"/>
                            <a:pt x="413004" y="39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008" name="グループ化 1007">
                      <a:extLst>
                        <a:ext uri="{FF2B5EF4-FFF2-40B4-BE49-F238E27FC236}">
                          <a16:creationId xmlns:a16="http://schemas.microsoft.com/office/drawing/2014/main" id="{9CD4683C-A483-46D0-9000-140A526DEEA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407904" y="5002894"/>
                      <a:ext cx="719603" cy="214314"/>
                      <a:chOff x="-399263" y="5002894"/>
                      <a:chExt cx="719603" cy="214314"/>
                    </a:xfrm>
                  </p:grpSpPr>
                  <p:sp>
                    <p:nvSpPr>
                      <p:cNvPr id="1020" name="円/楕円 838">
                        <a:extLst>
                          <a:ext uri="{FF2B5EF4-FFF2-40B4-BE49-F238E27FC236}">
                            <a16:creationId xmlns:a16="http://schemas.microsoft.com/office/drawing/2014/main" id="{AC8A0A45-E4BD-4C97-BBFA-0018DD9B9C08}"/>
                          </a:ext>
                        </a:extLst>
                      </p:cNvPr>
                      <p:cNvSpPr/>
                      <p:nvPr/>
                    </p:nvSpPr>
                    <p:spPr>
                      <a:xfrm rot="20700000">
                        <a:off x="-399263" y="5002894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99CC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21" name="円/楕円 839">
                        <a:extLst>
                          <a:ext uri="{FF2B5EF4-FFF2-40B4-BE49-F238E27FC236}">
                            <a16:creationId xmlns:a16="http://schemas.microsoft.com/office/drawing/2014/main" id="{FD09502E-DA7A-4B30-855C-45F07ACF51B9}"/>
                          </a:ext>
                        </a:extLst>
                      </p:cNvPr>
                      <p:cNvSpPr/>
                      <p:nvPr/>
                    </p:nvSpPr>
                    <p:spPr>
                      <a:xfrm rot="900000" flipH="1">
                        <a:off x="145405" y="5002895"/>
                        <a:ext cx="174935" cy="214313"/>
                      </a:xfrm>
                      <a:prstGeom prst="ellipse">
                        <a:avLst/>
                      </a:prstGeom>
                      <a:solidFill>
                        <a:srgbClr val="FF99CC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009" name="円/楕円 840">
                      <a:extLst>
                        <a:ext uri="{FF2B5EF4-FFF2-40B4-BE49-F238E27FC236}">
                          <a16:creationId xmlns:a16="http://schemas.microsoft.com/office/drawing/2014/main" id="{B55C9124-04D6-4F03-8CC7-C9CD614D02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337625" y="4741122"/>
                      <a:ext cx="579044" cy="709386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0" name="フリーフォーム 1168">
                      <a:extLst>
                        <a:ext uri="{FF2B5EF4-FFF2-40B4-BE49-F238E27FC236}">
                          <a16:creationId xmlns:a16="http://schemas.microsoft.com/office/drawing/2014/main" id="{83DF2E87-961C-4799-961F-AEE67AF7F0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88515" y="5107185"/>
                      <a:ext cx="80824" cy="142045"/>
                    </a:xfrm>
                    <a:custGeom>
                      <a:avLst/>
                      <a:gdLst>
                        <a:gd name="connsiteX0" fmla="*/ 43013 w 140052"/>
                        <a:gd name="connsiteY0" fmla="*/ 0 h 142045"/>
                        <a:gd name="connsiteX1" fmla="*/ 97039 w 140052"/>
                        <a:gd name="connsiteY1" fmla="*/ 0 h 142045"/>
                        <a:gd name="connsiteX2" fmla="*/ 119542 w 140052"/>
                        <a:gd name="connsiteY2" fmla="*/ 22503 h 142045"/>
                        <a:gd name="connsiteX3" fmla="*/ 119542 w 140052"/>
                        <a:gd name="connsiteY3" fmla="*/ 121535 h 142045"/>
                        <a:gd name="connsiteX4" fmla="*/ 20510 w 140052"/>
                        <a:gd name="connsiteY4" fmla="*/ 121535 h 142045"/>
                        <a:gd name="connsiteX5" fmla="*/ 20510 w 140052"/>
                        <a:gd name="connsiteY5" fmla="*/ 22503 h 142045"/>
                        <a:gd name="connsiteX0" fmla="*/ 97039 w 188479"/>
                        <a:gd name="connsiteY0" fmla="*/ 0 h 142045"/>
                        <a:gd name="connsiteX1" fmla="*/ 119542 w 188479"/>
                        <a:gd name="connsiteY1" fmla="*/ 22503 h 142045"/>
                        <a:gd name="connsiteX2" fmla="*/ 119542 w 188479"/>
                        <a:gd name="connsiteY2" fmla="*/ 121535 h 142045"/>
                        <a:gd name="connsiteX3" fmla="*/ 20510 w 188479"/>
                        <a:gd name="connsiteY3" fmla="*/ 121535 h 142045"/>
                        <a:gd name="connsiteX4" fmla="*/ 20510 w 188479"/>
                        <a:gd name="connsiteY4" fmla="*/ 22503 h 142045"/>
                        <a:gd name="connsiteX5" fmla="*/ 43013 w 188479"/>
                        <a:gd name="connsiteY5" fmla="*/ 0 h 142045"/>
                        <a:gd name="connsiteX6" fmla="*/ 188479 w 188479"/>
                        <a:gd name="connsiteY6" fmla="*/ 91440 h 142045"/>
                        <a:gd name="connsiteX0" fmla="*/ 97039 w 140052"/>
                        <a:gd name="connsiteY0" fmla="*/ 0 h 142045"/>
                        <a:gd name="connsiteX1" fmla="*/ 119542 w 140052"/>
                        <a:gd name="connsiteY1" fmla="*/ 22503 h 142045"/>
                        <a:gd name="connsiteX2" fmla="*/ 119542 w 140052"/>
                        <a:gd name="connsiteY2" fmla="*/ 121535 h 142045"/>
                        <a:gd name="connsiteX3" fmla="*/ 20510 w 140052"/>
                        <a:gd name="connsiteY3" fmla="*/ 121535 h 142045"/>
                        <a:gd name="connsiteX4" fmla="*/ 20510 w 140052"/>
                        <a:gd name="connsiteY4" fmla="*/ 22503 h 142045"/>
                        <a:gd name="connsiteX5" fmla="*/ 43013 w 140052"/>
                        <a:gd name="connsiteY5" fmla="*/ 0 h 14204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40052" h="142045">
                          <a:moveTo>
                            <a:pt x="97039" y="0"/>
                          </a:moveTo>
                          <a:lnTo>
                            <a:pt x="119542" y="22503"/>
                          </a:lnTo>
                          <a:cubicBezTo>
                            <a:pt x="146889" y="49850"/>
                            <a:pt x="146889" y="94188"/>
                            <a:pt x="119542" y="121535"/>
                          </a:cubicBezTo>
                          <a:cubicBezTo>
                            <a:pt x="92195" y="148882"/>
                            <a:pt x="47857" y="148882"/>
                            <a:pt x="20510" y="121535"/>
                          </a:cubicBezTo>
                          <a:cubicBezTo>
                            <a:pt x="-6837" y="94188"/>
                            <a:pt x="-6837" y="49850"/>
                            <a:pt x="20510" y="22503"/>
                          </a:cubicBezTo>
                          <a:lnTo>
                            <a:pt x="43013" y="0"/>
                          </a:lnTo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1" name="フリーフォーム 1169">
                      <a:extLst>
                        <a:ext uri="{FF2B5EF4-FFF2-40B4-BE49-F238E27FC236}">
                          <a16:creationId xmlns:a16="http://schemas.microsoft.com/office/drawing/2014/main" id="{9EB215D9-4BEC-482D-BD61-580BF4DB0F4A}"/>
                        </a:ext>
                      </a:extLst>
                    </p:cNvPr>
                    <p:cNvSpPr/>
                    <p:nvPr/>
                  </p:nvSpPr>
                  <p:spPr>
                    <a:xfrm rot="10800000" flipH="1" flipV="1">
                      <a:off x="-401005" y="4574314"/>
                      <a:ext cx="705804" cy="395862"/>
                    </a:xfrm>
                    <a:custGeom>
                      <a:avLst/>
                      <a:gdLst>
                        <a:gd name="connsiteX0" fmla="*/ 413004 w 822595"/>
                        <a:gd name="connsiteY0" fmla="*/ 390 h 520862"/>
                        <a:gd name="connsiteX1" fmla="*/ 411297 w 822595"/>
                        <a:gd name="connsiteY1" fmla="*/ 973 h 520862"/>
                        <a:gd name="connsiteX2" fmla="*/ 409591 w 822595"/>
                        <a:gd name="connsiteY2" fmla="*/ 390 h 520862"/>
                        <a:gd name="connsiteX3" fmla="*/ 359975 w 822595"/>
                        <a:gd name="connsiteY3" fmla="*/ 28201 h 520862"/>
                        <a:gd name="connsiteX4" fmla="*/ 359341 w 822595"/>
                        <a:gd name="connsiteY4" fmla="*/ 27539 h 520862"/>
                        <a:gd name="connsiteX5" fmla="*/ 338105 w 822595"/>
                        <a:gd name="connsiteY5" fmla="*/ 5359 h 520862"/>
                        <a:gd name="connsiteX6" fmla="*/ 310757 w 822595"/>
                        <a:gd name="connsiteY6" fmla="*/ 711 h 520862"/>
                        <a:gd name="connsiteX7" fmla="*/ 287389 w 822595"/>
                        <a:gd name="connsiteY7" fmla="*/ 13521 h 520862"/>
                        <a:gd name="connsiteX8" fmla="*/ 271434 w 822595"/>
                        <a:gd name="connsiteY8" fmla="*/ 39081 h 520862"/>
                        <a:gd name="connsiteX9" fmla="*/ 271071 w 822595"/>
                        <a:gd name="connsiteY9" fmla="*/ 39662 h 520862"/>
                        <a:gd name="connsiteX10" fmla="*/ 189334 w 822595"/>
                        <a:gd name="connsiteY10" fmla="*/ 30055 h 520862"/>
                        <a:gd name="connsiteX11" fmla="*/ 169245 w 822595"/>
                        <a:gd name="connsiteY11" fmla="*/ 60959 h 520862"/>
                        <a:gd name="connsiteX12" fmla="*/ 169223 w 822595"/>
                        <a:gd name="connsiteY12" fmla="*/ 60993 h 520862"/>
                        <a:gd name="connsiteX13" fmla="*/ 68206 w 822595"/>
                        <a:gd name="connsiteY13" fmla="*/ 81541 h 520862"/>
                        <a:gd name="connsiteX14" fmla="*/ 47441 w 822595"/>
                        <a:gd name="connsiteY14" fmla="*/ 171482 h 520862"/>
                        <a:gd name="connsiteX15" fmla="*/ 46995 w 822595"/>
                        <a:gd name="connsiteY15" fmla="*/ 173134 h 520862"/>
                        <a:gd name="connsiteX16" fmla="*/ 380 w 822595"/>
                        <a:gd name="connsiteY16" fmla="*/ 235766 h 520862"/>
                        <a:gd name="connsiteX17" fmla="*/ 25905 w 822595"/>
                        <a:gd name="connsiteY17" fmla="*/ 306231 h 520862"/>
                        <a:gd name="connsiteX18" fmla="*/ 13817 w 822595"/>
                        <a:gd name="connsiteY18" fmla="*/ 374913 h 520862"/>
                        <a:gd name="connsiteX19" fmla="*/ 70387 w 822595"/>
                        <a:gd name="connsiteY19" fmla="*/ 425795 h 520862"/>
                        <a:gd name="connsiteX20" fmla="*/ 199050 w 822595"/>
                        <a:gd name="connsiteY20" fmla="*/ 471519 h 520862"/>
                        <a:gd name="connsiteX21" fmla="*/ 285665 w 822595"/>
                        <a:gd name="connsiteY21" fmla="*/ 517797 h 520862"/>
                        <a:gd name="connsiteX22" fmla="*/ 344573 w 822595"/>
                        <a:gd name="connsiteY22" fmla="*/ 441981 h 520862"/>
                        <a:gd name="connsiteX23" fmla="*/ 408011 w 822595"/>
                        <a:gd name="connsiteY23" fmla="*/ 449246 h 520862"/>
                        <a:gd name="connsiteX24" fmla="*/ 411297 w 822595"/>
                        <a:gd name="connsiteY24" fmla="*/ 446501 h 520862"/>
                        <a:gd name="connsiteX25" fmla="*/ 414584 w 822595"/>
                        <a:gd name="connsiteY25" fmla="*/ 449246 h 520862"/>
                        <a:gd name="connsiteX26" fmla="*/ 478022 w 822595"/>
                        <a:gd name="connsiteY26" fmla="*/ 441981 h 520862"/>
                        <a:gd name="connsiteX27" fmla="*/ 536930 w 822595"/>
                        <a:gd name="connsiteY27" fmla="*/ 517797 h 520862"/>
                        <a:gd name="connsiteX28" fmla="*/ 623545 w 822595"/>
                        <a:gd name="connsiteY28" fmla="*/ 471519 h 520862"/>
                        <a:gd name="connsiteX29" fmla="*/ 752208 w 822595"/>
                        <a:gd name="connsiteY29" fmla="*/ 425795 h 520862"/>
                        <a:gd name="connsiteX30" fmla="*/ 808778 w 822595"/>
                        <a:gd name="connsiteY30" fmla="*/ 374913 h 520862"/>
                        <a:gd name="connsiteX31" fmla="*/ 796690 w 822595"/>
                        <a:gd name="connsiteY31" fmla="*/ 306231 h 520862"/>
                        <a:gd name="connsiteX32" fmla="*/ 822215 w 822595"/>
                        <a:gd name="connsiteY32" fmla="*/ 235766 h 520862"/>
                        <a:gd name="connsiteX33" fmla="*/ 775600 w 822595"/>
                        <a:gd name="connsiteY33" fmla="*/ 173134 h 520862"/>
                        <a:gd name="connsiteX34" fmla="*/ 775154 w 822595"/>
                        <a:gd name="connsiteY34" fmla="*/ 171482 h 520862"/>
                        <a:gd name="connsiteX35" fmla="*/ 754389 w 822595"/>
                        <a:gd name="connsiteY35" fmla="*/ 81541 h 520862"/>
                        <a:gd name="connsiteX36" fmla="*/ 653372 w 822595"/>
                        <a:gd name="connsiteY36" fmla="*/ 60993 h 520862"/>
                        <a:gd name="connsiteX37" fmla="*/ 653350 w 822595"/>
                        <a:gd name="connsiteY37" fmla="*/ 60959 h 520862"/>
                        <a:gd name="connsiteX38" fmla="*/ 633261 w 822595"/>
                        <a:gd name="connsiteY38" fmla="*/ 30055 h 520862"/>
                        <a:gd name="connsiteX39" fmla="*/ 551524 w 822595"/>
                        <a:gd name="connsiteY39" fmla="*/ 39662 h 520862"/>
                        <a:gd name="connsiteX40" fmla="*/ 551161 w 822595"/>
                        <a:gd name="connsiteY40" fmla="*/ 39081 h 520862"/>
                        <a:gd name="connsiteX41" fmla="*/ 535206 w 822595"/>
                        <a:gd name="connsiteY41" fmla="*/ 13521 h 520862"/>
                        <a:gd name="connsiteX42" fmla="*/ 511838 w 822595"/>
                        <a:gd name="connsiteY42" fmla="*/ 711 h 520862"/>
                        <a:gd name="connsiteX43" fmla="*/ 484490 w 822595"/>
                        <a:gd name="connsiteY43" fmla="*/ 5359 h 520862"/>
                        <a:gd name="connsiteX44" fmla="*/ 463254 w 822595"/>
                        <a:gd name="connsiteY44" fmla="*/ 27539 h 520862"/>
                        <a:gd name="connsiteX45" fmla="*/ 462620 w 822595"/>
                        <a:gd name="connsiteY45" fmla="*/ 28201 h 520862"/>
                        <a:gd name="connsiteX46" fmla="*/ 413004 w 822595"/>
                        <a:gd name="connsiteY46" fmla="*/ 390 h 5208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</a:cxnLst>
                      <a:rect l="l" t="t" r="r" b="b"/>
                      <a:pathLst>
                        <a:path w="822595" h="520862">
                          <a:moveTo>
                            <a:pt x="413004" y="390"/>
                          </a:moveTo>
                          <a:lnTo>
                            <a:pt x="411297" y="973"/>
                          </a:lnTo>
                          <a:lnTo>
                            <a:pt x="409591" y="390"/>
                          </a:lnTo>
                          <a:cubicBezTo>
                            <a:pt x="391087" y="-1742"/>
                            <a:pt x="372467" y="8189"/>
                            <a:pt x="359975" y="28201"/>
                          </a:cubicBezTo>
                          <a:lnTo>
                            <a:pt x="359341" y="27539"/>
                          </a:lnTo>
                          <a:lnTo>
                            <a:pt x="338105" y="5359"/>
                          </a:lnTo>
                          <a:cubicBezTo>
                            <a:pt x="329599" y="609"/>
                            <a:pt x="320181" y="-1108"/>
                            <a:pt x="310757" y="711"/>
                          </a:cubicBezTo>
                          <a:cubicBezTo>
                            <a:pt x="302194" y="2362"/>
                            <a:pt x="294204" y="6831"/>
                            <a:pt x="287389" y="13521"/>
                          </a:cubicBezTo>
                          <a:lnTo>
                            <a:pt x="271434" y="39081"/>
                          </a:lnTo>
                          <a:lnTo>
                            <a:pt x="271071" y="39662"/>
                          </a:lnTo>
                          <a:cubicBezTo>
                            <a:pt x="248094" y="8840"/>
                            <a:pt x="213634" y="7148"/>
                            <a:pt x="189334" y="30055"/>
                          </a:cubicBezTo>
                          <a:lnTo>
                            <a:pt x="169245" y="60959"/>
                          </a:lnTo>
                          <a:lnTo>
                            <a:pt x="169223" y="60993"/>
                          </a:lnTo>
                          <a:cubicBezTo>
                            <a:pt x="136189" y="34661"/>
                            <a:pt x="94141" y="43205"/>
                            <a:pt x="68206" y="81541"/>
                          </a:cubicBezTo>
                          <a:cubicBezTo>
                            <a:pt x="51792" y="105813"/>
                            <a:pt x="44175" y="138787"/>
                            <a:pt x="47441" y="171482"/>
                          </a:cubicBezTo>
                          <a:cubicBezTo>
                            <a:pt x="47297" y="172037"/>
                            <a:pt x="47140" y="172579"/>
                            <a:pt x="46995" y="173134"/>
                          </a:cubicBezTo>
                          <a:cubicBezTo>
                            <a:pt x="22675" y="176556"/>
                            <a:pt x="3320" y="202564"/>
                            <a:pt x="380" y="235766"/>
                          </a:cubicBezTo>
                          <a:cubicBezTo>
                            <a:pt x="-2127" y="264123"/>
                            <a:pt x="7900" y="291806"/>
                            <a:pt x="25905" y="306231"/>
                          </a:cubicBezTo>
                          <a:cubicBezTo>
                            <a:pt x="13215" y="324622"/>
                            <a:pt x="8623" y="350726"/>
                            <a:pt x="13817" y="374913"/>
                          </a:cubicBezTo>
                          <a:cubicBezTo>
                            <a:pt x="20988" y="408345"/>
                            <a:pt x="44910" y="429857"/>
                            <a:pt x="70387" y="425795"/>
                          </a:cubicBezTo>
                          <a:cubicBezTo>
                            <a:pt x="96323" y="487584"/>
                            <a:pt x="154363" y="508204"/>
                            <a:pt x="199050" y="471519"/>
                          </a:cubicBezTo>
                          <a:cubicBezTo>
                            <a:pt x="217983" y="510169"/>
                            <a:pt x="252547" y="528632"/>
                            <a:pt x="285665" y="517797"/>
                          </a:cubicBezTo>
                          <a:cubicBezTo>
                            <a:pt x="313769" y="508602"/>
                            <a:pt x="336197" y="479738"/>
                            <a:pt x="344573" y="441981"/>
                          </a:cubicBezTo>
                          <a:cubicBezTo>
                            <a:pt x="363998" y="458467"/>
                            <a:pt x="387645" y="460630"/>
                            <a:pt x="408011" y="449246"/>
                          </a:cubicBezTo>
                          <a:lnTo>
                            <a:pt x="411297" y="446501"/>
                          </a:lnTo>
                          <a:lnTo>
                            <a:pt x="414584" y="449246"/>
                          </a:lnTo>
                          <a:cubicBezTo>
                            <a:pt x="434950" y="460630"/>
                            <a:pt x="458597" y="458467"/>
                            <a:pt x="478022" y="441981"/>
                          </a:cubicBezTo>
                          <a:cubicBezTo>
                            <a:pt x="486397" y="479738"/>
                            <a:pt x="508826" y="508602"/>
                            <a:pt x="536930" y="517797"/>
                          </a:cubicBezTo>
                          <a:cubicBezTo>
                            <a:pt x="570048" y="528632"/>
                            <a:pt x="604612" y="510169"/>
                            <a:pt x="623545" y="471519"/>
                          </a:cubicBezTo>
                          <a:cubicBezTo>
                            <a:pt x="668232" y="508204"/>
                            <a:pt x="726272" y="487584"/>
                            <a:pt x="752208" y="425795"/>
                          </a:cubicBezTo>
                          <a:cubicBezTo>
                            <a:pt x="777685" y="429857"/>
                            <a:pt x="801607" y="408345"/>
                            <a:pt x="808778" y="374913"/>
                          </a:cubicBezTo>
                          <a:cubicBezTo>
                            <a:pt x="813972" y="350726"/>
                            <a:pt x="809380" y="324622"/>
                            <a:pt x="796690" y="306231"/>
                          </a:cubicBezTo>
                          <a:cubicBezTo>
                            <a:pt x="814695" y="291806"/>
                            <a:pt x="824722" y="264123"/>
                            <a:pt x="822215" y="235766"/>
                          </a:cubicBezTo>
                          <a:cubicBezTo>
                            <a:pt x="819275" y="202564"/>
                            <a:pt x="799920" y="176556"/>
                            <a:pt x="775600" y="173134"/>
                          </a:cubicBezTo>
                          <a:cubicBezTo>
                            <a:pt x="775455" y="172579"/>
                            <a:pt x="775298" y="172037"/>
                            <a:pt x="775154" y="171482"/>
                          </a:cubicBezTo>
                          <a:cubicBezTo>
                            <a:pt x="778420" y="138787"/>
                            <a:pt x="770803" y="105813"/>
                            <a:pt x="754389" y="81541"/>
                          </a:cubicBezTo>
                          <a:cubicBezTo>
                            <a:pt x="728454" y="43205"/>
                            <a:pt x="686406" y="34661"/>
                            <a:pt x="653372" y="60993"/>
                          </a:cubicBezTo>
                          <a:lnTo>
                            <a:pt x="653350" y="60959"/>
                          </a:lnTo>
                          <a:lnTo>
                            <a:pt x="633261" y="30055"/>
                          </a:lnTo>
                          <a:cubicBezTo>
                            <a:pt x="608961" y="7148"/>
                            <a:pt x="574501" y="8840"/>
                            <a:pt x="551524" y="39662"/>
                          </a:cubicBezTo>
                          <a:lnTo>
                            <a:pt x="551161" y="39081"/>
                          </a:lnTo>
                          <a:lnTo>
                            <a:pt x="535206" y="13521"/>
                          </a:lnTo>
                          <a:cubicBezTo>
                            <a:pt x="528391" y="6831"/>
                            <a:pt x="520401" y="2362"/>
                            <a:pt x="511838" y="711"/>
                          </a:cubicBezTo>
                          <a:cubicBezTo>
                            <a:pt x="502414" y="-1108"/>
                            <a:pt x="492996" y="609"/>
                            <a:pt x="484490" y="5359"/>
                          </a:cubicBezTo>
                          <a:lnTo>
                            <a:pt x="463254" y="27539"/>
                          </a:lnTo>
                          <a:lnTo>
                            <a:pt x="462620" y="28201"/>
                          </a:lnTo>
                          <a:cubicBezTo>
                            <a:pt x="450128" y="8189"/>
                            <a:pt x="431508" y="-1742"/>
                            <a:pt x="413004" y="39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grpSp>
                  <p:nvGrpSpPr>
                    <p:cNvPr id="1012" name="グループ化 1011">
                      <a:extLst>
                        <a:ext uri="{FF2B5EF4-FFF2-40B4-BE49-F238E27FC236}">
                          <a16:creationId xmlns:a16="http://schemas.microsoft.com/office/drawing/2014/main" id="{9692938A-091E-4F0E-994E-5C7DA683BAB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-305013" y="4932818"/>
                      <a:ext cx="513820" cy="240284"/>
                      <a:chOff x="-298046" y="4932818"/>
                      <a:chExt cx="513820" cy="240284"/>
                    </a:xfrm>
                  </p:grpSpPr>
                  <p:sp>
                    <p:nvSpPr>
                      <p:cNvPr id="1014" name="楕円 14">
                        <a:extLst>
                          <a:ext uri="{FF2B5EF4-FFF2-40B4-BE49-F238E27FC236}">
                            <a16:creationId xmlns:a16="http://schemas.microsoft.com/office/drawing/2014/main" id="{C0CCF71B-5DAA-4EFF-8C98-2169388934C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88848" y="4994556"/>
                        <a:ext cx="178546" cy="178546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15" name="楕円 562">
                        <a:extLst>
                          <a:ext uri="{FF2B5EF4-FFF2-40B4-BE49-F238E27FC236}">
                            <a16:creationId xmlns:a16="http://schemas.microsoft.com/office/drawing/2014/main" id="{FD60A96E-F467-4540-92A5-8066875DA0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53100" y="5030304"/>
                        <a:ext cx="107050" cy="10705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16" name="楕円 563">
                        <a:extLst>
                          <a:ext uri="{FF2B5EF4-FFF2-40B4-BE49-F238E27FC236}">
                            <a16:creationId xmlns:a16="http://schemas.microsoft.com/office/drawing/2014/main" id="{7D0E2C39-9304-4694-BB5F-22BBB73F92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1827" y="4994556"/>
                        <a:ext cx="178546" cy="178546"/>
                      </a:xfrm>
                      <a:prstGeom prst="ellipse">
                        <a:avLst/>
                      </a:prstGeom>
                      <a:solidFill>
                        <a:sysClr val="window" lastClr="FFFFFF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17" name="楕円 564">
                        <a:extLst>
                          <a:ext uri="{FF2B5EF4-FFF2-40B4-BE49-F238E27FC236}">
                            <a16:creationId xmlns:a16="http://schemas.microsoft.com/office/drawing/2014/main" id="{86A73E89-9A46-4AD9-974F-44FC0E0ACAF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7575" y="5030304"/>
                        <a:ext cx="107050" cy="107050"/>
                      </a:xfrm>
                      <a:prstGeom prst="ellipse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18" name="フリーフォーム 1176">
                        <a:extLst>
                          <a:ext uri="{FF2B5EF4-FFF2-40B4-BE49-F238E27FC236}">
                            <a16:creationId xmlns:a16="http://schemas.microsoft.com/office/drawing/2014/main" id="{88C01CB4-79FC-4CC3-8B55-DEF7442AAD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-298046" y="4932818"/>
                        <a:ext cx="193145" cy="74716"/>
                      </a:xfrm>
                      <a:custGeom>
                        <a:avLst/>
                        <a:gdLst>
                          <a:gd name="connsiteX0" fmla="*/ 286361 w 576111"/>
                          <a:gd name="connsiteY0" fmla="*/ 18 h 222862"/>
                          <a:gd name="connsiteX1" fmla="*/ 576111 w 576111"/>
                          <a:gd name="connsiteY1" fmla="*/ 159735 h 222862"/>
                          <a:gd name="connsiteX2" fmla="*/ 480263 w 576111"/>
                          <a:gd name="connsiteY2" fmla="*/ 218872 h 222862"/>
                          <a:gd name="connsiteX3" fmla="*/ 287533 w 576111"/>
                          <a:gd name="connsiteY3" fmla="*/ 112635 h 222862"/>
                          <a:gd name="connsiteX4" fmla="*/ 97057 w 576111"/>
                          <a:gd name="connsiteY4" fmla="*/ 222862 h 222862"/>
                          <a:gd name="connsiteX5" fmla="*/ 0 w 576111"/>
                          <a:gd name="connsiteY5" fmla="*/ 165734 h 222862"/>
                          <a:gd name="connsiteX6" fmla="*/ 286361 w 576111"/>
                          <a:gd name="connsiteY6" fmla="*/ 18 h 2228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76111" h="222862">
                            <a:moveTo>
                              <a:pt x="286361" y="18"/>
                            </a:moveTo>
                            <a:cubicBezTo>
                              <a:pt x="404263" y="-1210"/>
                              <a:pt x="514199" y="59390"/>
                              <a:pt x="576111" y="159735"/>
                            </a:cubicBezTo>
                            <a:lnTo>
                              <a:pt x="480263" y="218872"/>
                            </a:lnTo>
                            <a:cubicBezTo>
                              <a:pt x="439081" y="152126"/>
                              <a:pt x="365957" y="111818"/>
                              <a:pt x="287533" y="112635"/>
                            </a:cubicBezTo>
                            <a:cubicBezTo>
                              <a:pt x="209110" y="113452"/>
                              <a:pt x="136840" y="155274"/>
                              <a:pt x="97057" y="222862"/>
                            </a:cubicBezTo>
                            <a:lnTo>
                              <a:pt x="0" y="165734"/>
                            </a:lnTo>
                            <a:cubicBezTo>
                              <a:pt x="59809" y="64121"/>
                              <a:pt x="168460" y="1246"/>
                              <a:pt x="286361" y="18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1019" name="フリーフォーム 1177">
                        <a:extLst>
                          <a:ext uri="{FF2B5EF4-FFF2-40B4-BE49-F238E27FC236}">
                            <a16:creationId xmlns:a16="http://schemas.microsoft.com/office/drawing/2014/main" id="{3FFD688A-7F25-4DBC-8940-E317489143C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2629" y="4932818"/>
                        <a:ext cx="193145" cy="74716"/>
                      </a:xfrm>
                      <a:custGeom>
                        <a:avLst/>
                        <a:gdLst>
                          <a:gd name="connsiteX0" fmla="*/ 286361 w 576111"/>
                          <a:gd name="connsiteY0" fmla="*/ 18 h 222862"/>
                          <a:gd name="connsiteX1" fmla="*/ 576111 w 576111"/>
                          <a:gd name="connsiteY1" fmla="*/ 159735 h 222862"/>
                          <a:gd name="connsiteX2" fmla="*/ 480263 w 576111"/>
                          <a:gd name="connsiteY2" fmla="*/ 218872 h 222862"/>
                          <a:gd name="connsiteX3" fmla="*/ 287533 w 576111"/>
                          <a:gd name="connsiteY3" fmla="*/ 112635 h 222862"/>
                          <a:gd name="connsiteX4" fmla="*/ 97057 w 576111"/>
                          <a:gd name="connsiteY4" fmla="*/ 222862 h 222862"/>
                          <a:gd name="connsiteX5" fmla="*/ 0 w 576111"/>
                          <a:gd name="connsiteY5" fmla="*/ 165734 h 222862"/>
                          <a:gd name="connsiteX6" fmla="*/ 286361 w 576111"/>
                          <a:gd name="connsiteY6" fmla="*/ 18 h 22286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576111" h="222862">
                            <a:moveTo>
                              <a:pt x="286361" y="18"/>
                            </a:moveTo>
                            <a:cubicBezTo>
                              <a:pt x="404263" y="-1210"/>
                              <a:pt x="514199" y="59390"/>
                              <a:pt x="576111" y="159735"/>
                            </a:cubicBezTo>
                            <a:lnTo>
                              <a:pt x="480263" y="218872"/>
                            </a:lnTo>
                            <a:cubicBezTo>
                              <a:pt x="439081" y="152126"/>
                              <a:pt x="365957" y="111818"/>
                              <a:pt x="287533" y="112635"/>
                            </a:cubicBezTo>
                            <a:cubicBezTo>
                              <a:pt x="209110" y="113452"/>
                              <a:pt x="136840" y="155274"/>
                              <a:pt x="97057" y="222862"/>
                            </a:cubicBezTo>
                            <a:lnTo>
                              <a:pt x="0" y="165734"/>
                            </a:lnTo>
                            <a:cubicBezTo>
                              <a:pt x="59809" y="64121"/>
                              <a:pt x="168460" y="1246"/>
                              <a:pt x="286361" y="18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1013" name="円/楕円 4">
                      <a:extLst>
                        <a:ext uri="{FF2B5EF4-FFF2-40B4-BE49-F238E27FC236}">
                          <a16:creationId xmlns:a16="http://schemas.microsoft.com/office/drawing/2014/main" id="{8639FCA2-F7EA-469C-8A29-0741B34281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-182388" y="5314343"/>
                      <a:ext cx="268570" cy="65319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194934" h="36810">
                          <a:moveTo>
                            <a:pt x="0" y="0"/>
                          </a:moveTo>
                          <a:cubicBezTo>
                            <a:pt x="27202" y="6486"/>
                            <a:pt x="60957" y="9752"/>
                            <a:pt x="97467" y="9752"/>
                          </a:cubicBezTo>
                          <a:cubicBezTo>
                            <a:pt x="133977" y="9752"/>
                            <a:pt x="167732" y="6486"/>
                            <a:pt x="194934" y="0"/>
                          </a:cubicBezTo>
                          <a:cubicBezTo>
                            <a:pt x="186588" y="21408"/>
                            <a:pt x="146006" y="36810"/>
                            <a:pt x="97467" y="36810"/>
                          </a:cubicBezTo>
                          <a:cubicBezTo>
                            <a:pt x="48928" y="36810"/>
                            <a:pt x="8346" y="21408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06" name="フリーフォーム: 図形 1005">
                    <a:extLst>
                      <a:ext uri="{FF2B5EF4-FFF2-40B4-BE49-F238E27FC236}">
                        <a16:creationId xmlns:a16="http://schemas.microsoft.com/office/drawing/2014/main" id="{50C4C321-DA04-4D58-B4AE-B9227E7D2A62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380701" y="5340834"/>
                    <a:ext cx="188906" cy="543538"/>
                  </a:xfrm>
                  <a:custGeom>
                    <a:avLst/>
                    <a:gdLst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581314 w 1162629"/>
                      <a:gd name="connsiteY18" fmla="*/ 1132742 h 1132742"/>
                      <a:gd name="connsiteX19" fmla="*/ 181264 w 1162629"/>
                      <a:gd name="connsiteY19" fmla="*/ 1132742 h 1132742"/>
                      <a:gd name="connsiteX20" fmla="*/ 0 w 1162629"/>
                      <a:gd name="connsiteY20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581314 w 1162629"/>
                      <a:gd name="connsiteY18" fmla="*/ 1132742 h 1132742"/>
                      <a:gd name="connsiteX19" fmla="*/ 357245 w 1162629"/>
                      <a:gd name="connsiteY19" fmla="*/ 1127778 h 1132742"/>
                      <a:gd name="connsiteX20" fmla="*/ 0 w 1162629"/>
                      <a:gd name="connsiteY20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981365 w 1162629"/>
                      <a:gd name="connsiteY10" fmla="*/ 0 h 1132742"/>
                      <a:gd name="connsiteX11" fmla="*/ 1162629 w 1162629"/>
                      <a:gd name="connsiteY11" fmla="*/ 181264 h 1132742"/>
                      <a:gd name="connsiteX12" fmla="*/ 1162629 w 1162629"/>
                      <a:gd name="connsiteY12" fmla="*/ 951478 h 1132742"/>
                      <a:gd name="connsiteX13" fmla="*/ 981365 w 1162629"/>
                      <a:gd name="connsiteY13" fmla="*/ 1132742 h 1132742"/>
                      <a:gd name="connsiteX14" fmla="*/ 800101 w 1162629"/>
                      <a:gd name="connsiteY14" fmla="*/ 951478 h 1132742"/>
                      <a:gd name="connsiteX15" fmla="*/ 800101 w 1162629"/>
                      <a:gd name="connsiteY15" fmla="*/ 362528 h 1132742"/>
                      <a:gd name="connsiteX16" fmla="*/ 762578 w 1162629"/>
                      <a:gd name="connsiteY16" fmla="*/ 362528 h 1132742"/>
                      <a:gd name="connsiteX17" fmla="*/ 762578 w 1162629"/>
                      <a:gd name="connsiteY17" fmla="*/ 951478 h 1132742"/>
                      <a:gd name="connsiteX18" fmla="*/ 357245 w 1162629"/>
                      <a:gd name="connsiteY18" fmla="*/ 1127778 h 1132742"/>
                      <a:gd name="connsiteX19" fmla="*/ 0 w 1162629"/>
                      <a:gd name="connsiteY19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981365 w 1162629"/>
                      <a:gd name="connsiteY9" fmla="*/ 0 h 1132742"/>
                      <a:gd name="connsiteX10" fmla="*/ 1162629 w 1162629"/>
                      <a:gd name="connsiteY10" fmla="*/ 181264 h 1132742"/>
                      <a:gd name="connsiteX11" fmla="*/ 1162629 w 1162629"/>
                      <a:gd name="connsiteY11" fmla="*/ 951478 h 1132742"/>
                      <a:gd name="connsiteX12" fmla="*/ 981365 w 1162629"/>
                      <a:gd name="connsiteY12" fmla="*/ 1132742 h 1132742"/>
                      <a:gd name="connsiteX13" fmla="*/ 800101 w 1162629"/>
                      <a:gd name="connsiteY13" fmla="*/ 951478 h 1132742"/>
                      <a:gd name="connsiteX14" fmla="*/ 800101 w 1162629"/>
                      <a:gd name="connsiteY14" fmla="*/ 362528 h 1132742"/>
                      <a:gd name="connsiteX15" fmla="*/ 762578 w 1162629"/>
                      <a:gd name="connsiteY15" fmla="*/ 362528 h 1132742"/>
                      <a:gd name="connsiteX16" fmla="*/ 762578 w 1162629"/>
                      <a:gd name="connsiteY16" fmla="*/ 951478 h 1132742"/>
                      <a:gd name="connsiteX17" fmla="*/ 357245 w 1162629"/>
                      <a:gd name="connsiteY17" fmla="*/ 1127778 h 1132742"/>
                      <a:gd name="connsiteX18" fmla="*/ 0 w 1162629"/>
                      <a:gd name="connsiteY18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981364 w 1162629"/>
                      <a:gd name="connsiteY8" fmla="*/ 0 h 1132742"/>
                      <a:gd name="connsiteX9" fmla="*/ 1162629 w 1162629"/>
                      <a:gd name="connsiteY9" fmla="*/ 181264 h 1132742"/>
                      <a:gd name="connsiteX10" fmla="*/ 1162629 w 1162629"/>
                      <a:gd name="connsiteY10" fmla="*/ 951478 h 1132742"/>
                      <a:gd name="connsiteX11" fmla="*/ 981365 w 1162629"/>
                      <a:gd name="connsiteY11" fmla="*/ 1132742 h 1132742"/>
                      <a:gd name="connsiteX12" fmla="*/ 800101 w 1162629"/>
                      <a:gd name="connsiteY12" fmla="*/ 951478 h 1132742"/>
                      <a:gd name="connsiteX13" fmla="*/ 800101 w 1162629"/>
                      <a:gd name="connsiteY13" fmla="*/ 362528 h 1132742"/>
                      <a:gd name="connsiteX14" fmla="*/ 762578 w 1162629"/>
                      <a:gd name="connsiteY14" fmla="*/ 362528 h 1132742"/>
                      <a:gd name="connsiteX15" fmla="*/ 762578 w 1162629"/>
                      <a:gd name="connsiteY15" fmla="*/ 951478 h 1132742"/>
                      <a:gd name="connsiteX16" fmla="*/ 357245 w 1162629"/>
                      <a:gd name="connsiteY16" fmla="*/ 1127778 h 1132742"/>
                      <a:gd name="connsiteX17" fmla="*/ 0 w 1162629"/>
                      <a:gd name="connsiteY17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581314 w 1162629"/>
                      <a:gd name="connsiteY7" fmla="*/ 0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797292 w 1162629"/>
                      <a:gd name="connsiteY7" fmla="*/ 9924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2629"/>
                      <a:gd name="connsiteY0" fmla="*/ 951478 h 1132742"/>
                      <a:gd name="connsiteX1" fmla="*/ 0 w 1162629"/>
                      <a:gd name="connsiteY1" fmla="*/ 181264 h 1132742"/>
                      <a:gd name="connsiteX2" fmla="*/ 181264 w 1162629"/>
                      <a:gd name="connsiteY2" fmla="*/ 0 h 1132742"/>
                      <a:gd name="connsiteX3" fmla="*/ 362528 w 1162629"/>
                      <a:gd name="connsiteY3" fmla="*/ 181264 h 1132742"/>
                      <a:gd name="connsiteX4" fmla="*/ 362528 w 1162629"/>
                      <a:gd name="connsiteY4" fmla="*/ 770214 h 1132742"/>
                      <a:gd name="connsiteX5" fmla="*/ 400050 w 1162629"/>
                      <a:gd name="connsiteY5" fmla="*/ 770214 h 1132742"/>
                      <a:gd name="connsiteX6" fmla="*/ 400050 w 1162629"/>
                      <a:gd name="connsiteY6" fmla="*/ 181264 h 1132742"/>
                      <a:gd name="connsiteX7" fmla="*/ 797292 w 1162629"/>
                      <a:gd name="connsiteY7" fmla="*/ 9924 h 1132742"/>
                      <a:gd name="connsiteX8" fmla="*/ 1162629 w 1162629"/>
                      <a:gd name="connsiteY8" fmla="*/ 181264 h 1132742"/>
                      <a:gd name="connsiteX9" fmla="*/ 1162629 w 1162629"/>
                      <a:gd name="connsiteY9" fmla="*/ 951478 h 1132742"/>
                      <a:gd name="connsiteX10" fmla="*/ 981365 w 1162629"/>
                      <a:gd name="connsiteY10" fmla="*/ 1132742 h 1132742"/>
                      <a:gd name="connsiteX11" fmla="*/ 800101 w 1162629"/>
                      <a:gd name="connsiteY11" fmla="*/ 951478 h 1132742"/>
                      <a:gd name="connsiteX12" fmla="*/ 800101 w 1162629"/>
                      <a:gd name="connsiteY12" fmla="*/ 362528 h 1132742"/>
                      <a:gd name="connsiteX13" fmla="*/ 762578 w 1162629"/>
                      <a:gd name="connsiteY13" fmla="*/ 362528 h 1132742"/>
                      <a:gd name="connsiteX14" fmla="*/ 762578 w 1162629"/>
                      <a:gd name="connsiteY14" fmla="*/ 951478 h 1132742"/>
                      <a:gd name="connsiteX15" fmla="*/ 357245 w 1162629"/>
                      <a:gd name="connsiteY15" fmla="*/ 1127778 h 1132742"/>
                      <a:gd name="connsiteX16" fmla="*/ 0 w 1162629"/>
                      <a:gd name="connsiteY16" fmla="*/ 951478 h 1132742"/>
                      <a:gd name="connsiteX0" fmla="*/ 0 w 1163423"/>
                      <a:gd name="connsiteY0" fmla="*/ 951478 h 1132742"/>
                      <a:gd name="connsiteX1" fmla="*/ 0 w 1163423"/>
                      <a:gd name="connsiteY1" fmla="*/ 181264 h 1132742"/>
                      <a:gd name="connsiteX2" fmla="*/ 181264 w 1163423"/>
                      <a:gd name="connsiteY2" fmla="*/ 0 h 1132742"/>
                      <a:gd name="connsiteX3" fmla="*/ 362528 w 1163423"/>
                      <a:gd name="connsiteY3" fmla="*/ 181264 h 1132742"/>
                      <a:gd name="connsiteX4" fmla="*/ 362528 w 1163423"/>
                      <a:gd name="connsiteY4" fmla="*/ 770214 h 1132742"/>
                      <a:gd name="connsiteX5" fmla="*/ 400050 w 1163423"/>
                      <a:gd name="connsiteY5" fmla="*/ 770214 h 1132742"/>
                      <a:gd name="connsiteX6" fmla="*/ 400050 w 1163423"/>
                      <a:gd name="connsiteY6" fmla="*/ 181264 h 1132742"/>
                      <a:gd name="connsiteX7" fmla="*/ 797292 w 1163423"/>
                      <a:gd name="connsiteY7" fmla="*/ 9924 h 1132742"/>
                      <a:gd name="connsiteX8" fmla="*/ 1162629 w 1163423"/>
                      <a:gd name="connsiteY8" fmla="*/ 181264 h 1132742"/>
                      <a:gd name="connsiteX9" fmla="*/ 1162629 w 1163423"/>
                      <a:gd name="connsiteY9" fmla="*/ 951478 h 1132742"/>
                      <a:gd name="connsiteX10" fmla="*/ 981365 w 1163423"/>
                      <a:gd name="connsiteY10" fmla="*/ 1132742 h 1132742"/>
                      <a:gd name="connsiteX11" fmla="*/ 800101 w 1163423"/>
                      <a:gd name="connsiteY11" fmla="*/ 951478 h 1132742"/>
                      <a:gd name="connsiteX12" fmla="*/ 800101 w 1163423"/>
                      <a:gd name="connsiteY12" fmla="*/ 362528 h 1132742"/>
                      <a:gd name="connsiteX13" fmla="*/ 762578 w 1163423"/>
                      <a:gd name="connsiteY13" fmla="*/ 362528 h 1132742"/>
                      <a:gd name="connsiteX14" fmla="*/ 762578 w 1163423"/>
                      <a:gd name="connsiteY14" fmla="*/ 951478 h 1132742"/>
                      <a:gd name="connsiteX15" fmla="*/ 357245 w 1163423"/>
                      <a:gd name="connsiteY15" fmla="*/ 1127778 h 1132742"/>
                      <a:gd name="connsiteX16" fmla="*/ 0 w 1163423"/>
                      <a:gd name="connsiteY16" fmla="*/ 951478 h 11327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163423" h="1132742">
                        <a:moveTo>
                          <a:pt x="0" y="951478"/>
                        </a:moveTo>
                        <a:lnTo>
                          <a:pt x="0" y="181264"/>
                        </a:lnTo>
                        <a:cubicBezTo>
                          <a:pt x="0" y="81155"/>
                          <a:pt x="81155" y="0"/>
                          <a:pt x="181264" y="0"/>
                        </a:cubicBezTo>
                        <a:cubicBezTo>
                          <a:pt x="281373" y="0"/>
                          <a:pt x="362528" y="81155"/>
                          <a:pt x="362528" y="181264"/>
                        </a:cubicBezTo>
                        <a:lnTo>
                          <a:pt x="362528" y="770214"/>
                        </a:lnTo>
                        <a:lnTo>
                          <a:pt x="400050" y="770214"/>
                        </a:lnTo>
                        <a:lnTo>
                          <a:pt x="400050" y="181264"/>
                        </a:lnTo>
                        <a:cubicBezTo>
                          <a:pt x="400050" y="81155"/>
                          <a:pt x="637188" y="9924"/>
                          <a:pt x="797292" y="9924"/>
                        </a:cubicBezTo>
                        <a:cubicBezTo>
                          <a:pt x="957396" y="9924"/>
                          <a:pt x="1160839" y="104301"/>
                          <a:pt x="1162629" y="181264"/>
                        </a:cubicBezTo>
                        <a:cubicBezTo>
                          <a:pt x="1164419" y="258227"/>
                          <a:pt x="1162629" y="694740"/>
                          <a:pt x="1162629" y="951478"/>
                        </a:cubicBezTo>
                        <a:cubicBezTo>
                          <a:pt x="1162629" y="1051587"/>
                          <a:pt x="1081474" y="1132742"/>
                          <a:pt x="981365" y="1132742"/>
                        </a:cubicBezTo>
                        <a:cubicBezTo>
                          <a:pt x="881256" y="1132742"/>
                          <a:pt x="800101" y="1051587"/>
                          <a:pt x="800101" y="951478"/>
                        </a:cubicBezTo>
                        <a:lnTo>
                          <a:pt x="800101" y="362528"/>
                        </a:lnTo>
                        <a:lnTo>
                          <a:pt x="762578" y="362528"/>
                        </a:lnTo>
                        <a:lnTo>
                          <a:pt x="762578" y="951478"/>
                        </a:lnTo>
                        <a:cubicBezTo>
                          <a:pt x="695023" y="1079020"/>
                          <a:pt x="484341" y="1127778"/>
                          <a:pt x="357245" y="1127778"/>
                        </a:cubicBezTo>
                        <a:cubicBezTo>
                          <a:pt x="257136" y="1127778"/>
                          <a:pt x="0" y="1051587"/>
                          <a:pt x="0" y="951478"/>
                        </a:cubicBezTo>
                        <a:close/>
                      </a:path>
                    </a:pathLst>
                  </a:custGeom>
                  <a:pattFill prst="lgConfetti">
                    <a:fgClr>
                      <a:srgbClr val="CCFFFF"/>
                    </a:fgClr>
                    <a:bgClr>
                      <a:schemeClr val="accent1">
                        <a:lumMod val="9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90" name="グループ化 989">
                <a:extLst>
                  <a:ext uri="{FF2B5EF4-FFF2-40B4-BE49-F238E27FC236}">
                    <a16:creationId xmlns:a16="http://schemas.microsoft.com/office/drawing/2014/main" id="{98B01C8E-C50F-427F-8BEA-5E6B9CEBE7A2}"/>
                  </a:ext>
                </a:extLst>
              </p:cNvPr>
              <p:cNvGrpSpPr/>
              <p:nvPr/>
            </p:nvGrpSpPr>
            <p:grpSpPr>
              <a:xfrm>
                <a:off x="662423" y="1492823"/>
                <a:ext cx="1063804" cy="497725"/>
                <a:chOff x="662423" y="3416873"/>
                <a:chExt cx="1063804" cy="497725"/>
              </a:xfrm>
            </p:grpSpPr>
            <p:grpSp>
              <p:nvGrpSpPr>
                <p:cNvPr id="991" name="グループ化 990">
                  <a:extLst>
                    <a:ext uri="{FF2B5EF4-FFF2-40B4-BE49-F238E27FC236}">
                      <a16:creationId xmlns:a16="http://schemas.microsoft.com/office/drawing/2014/main" id="{65D67D04-7B25-469C-AEC6-F510E6E082E9}"/>
                    </a:ext>
                  </a:extLst>
                </p:cNvPr>
                <p:cNvGrpSpPr/>
                <p:nvPr/>
              </p:nvGrpSpPr>
              <p:grpSpPr>
                <a:xfrm>
                  <a:off x="15387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1001" name="フリーフォーム: 図形 1000">
                    <a:extLst>
                      <a:ext uri="{FF2B5EF4-FFF2-40B4-BE49-F238E27FC236}">
                        <a16:creationId xmlns:a16="http://schemas.microsoft.com/office/drawing/2014/main" id="{6DD1C647-FD9A-4D86-B012-D7CDFB4904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2" name="フリーフォーム: 図形 1001">
                    <a:extLst>
                      <a:ext uri="{FF2B5EF4-FFF2-40B4-BE49-F238E27FC236}">
                        <a16:creationId xmlns:a16="http://schemas.microsoft.com/office/drawing/2014/main" id="{4D21AABA-64E4-405C-A5C2-44CFCC5BBC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92" name="グループ化 991">
                  <a:extLst>
                    <a:ext uri="{FF2B5EF4-FFF2-40B4-BE49-F238E27FC236}">
                      <a16:creationId xmlns:a16="http://schemas.microsoft.com/office/drawing/2014/main" id="{30FD254B-F9CA-4707-BF37-ADE6294B2C88}"/>
                    </a:ext>
                  </a:extLst>
                </p:cNvPr>
                <p:cNvGrpSpPr/>
                <p:nvPr/>
              </p:nvGrpSpPr>
              <p:grpSpPr>
                <a:xfrm>
                  <a:off x="662423" y="34168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99" name="フリーフォーム: 図形 998">
                    <a:extLst>
                      <a:ext uri="{FF2B5EF4-FFF2-40B4-BE49-F238E27FC236}">
                        <a16:creationId xmlns:a16="http://schemas.microsoft.com/office/drawing/2014/main" id="{5C9517D5-4067-46DA-AD9F-E78DDF6AEB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0" name="フリーフォーム: 図形 999">
                    <a:extLst>
                      <a:ext uri="{FF2B5EF4-FFF2-40B4-BE49-F238E27FC236}">
                        <a16:creationId xmlns:a16="http://schemas.microsoft.com/office/drawing/2014/main" id="{F2C7932B-BD31-442B-A924-58791A9556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93" name="グループ化 992">
                  <a:extLst>
                    <a:ext uri="{FF2B5EF4-FFF2-40B4-BE49-F238E27FC236}">
                      <a16:creationId xmlns:a16="http://schemas.microsoft.com/office/drawing/2014/main" id="{70AB9F68-194A-4586-90DB-095F1E85BC25}"/>
                    </a:ext>
                  </a:extLst>
                </p:cNvPr>
                <p:cNvGrpSpPr/>
                <p:nvPr/>
              </p:nvGrpSpPr>
              <p:grpSpPr>
                <a:xfrm>
                  <a:off x="1329173" y="362007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97" name="フリーフォーム: 図形 996">
                    <a:extLst>
                      <a:ext uri="{FF2B5EF4-FFF2-40B4-BE49-F238E27FC236}">
                        <a16:creationId xmlns:a16="http://schemas.microsoft.com/office/drawing/2014/main" id="{84CECF5E-F0D9-4DE7-94EE-CE114D6C7B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8" name="フリーフォーム: 図形 997">
                    <a:extLst>
                      <a:ext uri="{FF2B5EF4-FFF2-40B4-BE49-F238E27FC236}">
                        <a16:creationId xmlns:a16="http://schemas.microsoft.com/office/drawing/2014/main" id="{C51C5F2B-03C4-41DD-995E-34BFC56606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94" name="グループ化 993">
                  <a:extLst>
                    <a:ext uri="{FF2B5EF4-FFF2-40B4-BE49-F238E27FC236}">
                      <a16:creationId xmlns:a16="http://schemas.microsoft.com/office/drawing/2014/main" id="{7BA73AD1-C769-4C2D-9963-C9D061A5DF62}"/>
                    </a:ext>
                  </a:extLst>
                </p:cNvPr>
                <p:cNvGrpSpPr/>
                <p:nvPr/>
              </p:nvGrpSpPr>
              <p:grpSpPr>
                <a:xfrm>
                  <a:off x="897373" y="3651823"/>
                  <a:ext cx="187504" cy="262775"/>
                  <a:chOff x="1538723" y="3290585"/>
                  <a:chExt cx="277618" cy="389064"/>
                </a:xfrm>
              </p:grpSpPr>
              <p:sp>
                <p:nvSpPr>
                  <p:cNvPr id="995" name="フリーフォーム: 図形 994">
                    <a:extLst>
                      <a:ext uri="{FF2B5EF4-FFF2-40B4-BE49-F238E27FC236}">
                        <a16:creationId xmlns:a16="http://schemas.microsoft.com/office/drawing/2014/main" id="{4FA185EF-AA57-4919-A63F-27D19DB466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53872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6" name="フリーフォーム: 図形 995">
                    <a:extLst>
                      <a:ext uri="{FF2B5EF4-FFF2-40B4-BE49-F238E27FC236}">
                        <a16:creationId xmlns:a16="http://schemas.microsoft.com/office/drawing/2014/main" id="{A080F5E7-4F66-49F3-9801-4602F7FCE2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675883" y="3290585"/>
                    <a:ext cx="140458" cy="389064"/>
                  </a:xfrm>
                  <a:custGeom>
                    <a:avLst/>
                    <a:gdLst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063068 w 1472713"/>
                      <a:gd name="connsiteY3" fmla="*/ 2158521 h 4079369"/>
                      <a:gd name="connsiteX4" fmla="*/ 1156353 w 1472713"/>
                      <a:gd name="connsiteY4" fmla="*/ 2235489 h 4079369"/>
                      <a:gd name="connsiteX5" fmla="*/ 1472713 w 1472713"/>
                      <a:gd name="connsiteY5" fmla="*/ 2999249 h 4079369"/>
                      <a:gd name="connsiteX6" fmla="*/ 392593 w 1472713"/>
                      <a:gd name="connsiteY6" fmla="*/ 4079369 h 4079369"/>
                      <a:gd name="connsiteX7" fmla="*/ 932653 w 1472713"/>
                      <a:gd name="connsiteY7" fmla="*/ 2999249 h 4079369"/>
                      <a:gd name="connsiteX8" fmla="*/ 392593 w 1472713"/>
                      <a:gd name="connsiteY8" fmla="*/ 1919129 h 4079369"/>
                      <a:gd name="connsiteX9" fmla="*/ 409646 w 1472713"/>
                      <a:gd name="connsiteY9" fmla="*/ 1920848 h 4079369"/>
                      <a:gd name="connsiteX10" fmla="*/ 316360 w 1472713"/>
                      <a:gd name="connsiteY10" fmla="*/ 1843880 h 4079369"/>
                      <a:gd name="connsiteX11" fmla="*/ 0 w 1472713"/>
                      <a:gd name="connsiteY11" fmla="*/ 1080120 h 4079369"/>
                      <a:gd name="connsiteX12" fmla="*/ 1080120 w 1472713"/>
                      <a:gd name="connsiteY12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409646 w 1472713"/>
                      <a:gd name="connsiteY8" fmla="*/ 1920848 h 4079369"/>
                      <a:gd name="connsiteX9" fmla="*/ 316360 w 1472713"/>
                      <a:gd name="connsiteY9" fmla="*/ 1843880 h 4079369"/>
                      <a:gd name="connsiteX10" fmla="*/ 0 w 1472713"/>
                      <a:gd name="connsiteY10" fmla="*/ 1080120 h 4079369"/>
                      <a:gd name="connsiteX11" fmla="*/ 1080120 w 1472713"/>
                      <a:gd name="connsiteY11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080120 w 1472713"/>
                      <a:gd name="connsiteY2" fmla="*/ 2160240 h 4079369"/>
                      <a:gd name="connsiteX3" fmla="*/ 1156353 w 1472713"/>
                      <a:gd name="connsiteY3" fmla="*/ 2235489 h 4079369"/>
                      <a:gd name="connsiteX4" fmla="*/ 1472713 w 1472713"/>
                      <a:gd name="connsiteY4" fmla="*/ 2999249 h 4079369"/>
                      <a:gd name="connsiteX5" fmla="*/ 392593 w 1472713"/>
                      <a:gd name="connsiteY5" fmla="*/ 4079369 h 4079369"/>
                      <a:gd name="connsiteX6" fmla="*/ 932653 w 1472713"/>
                      <a:gd name="connsiteY6" fmla="*/ 2999249 h 4079369"/>
                      <a:gd name="connsiteX7" fmla="*/ 392593 w 1472713"/>
                      <a:gd name="connsiteY7" fmla="*/ 1919129 h 4079369"/>
                      <a:gd name="connsiteX8" fmla="*/ 316360 w 1472713"/>
                      <a:gd name="connsiteY8" fmla="*/ 1843880 h 4079369"/>
                      <a:gd name="connsiteX9" fmla="*/ 0 w 1472713"/>
                      <a:gd name="connsiteY9" fmla="*/ 1080120 h 4079369"/>
                      <a:gd name="connsiteX10" fmla="*/ 1080120 w 1472713"/>
                      <a:gd name="connsiteY10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92593 w 1472713"/>
                      <a:gd name="connsiteY6" fmla="*/ 1919129 h 4079369"/>
                      <a:gd name="connsiteX7" fmla="*/ 316360 w 1472713"/>
                      <a:gd name="connsiteY7" fmla="*/ 1843880 h 4079369"/>
                      <a:gd name="connsiteX8" fmla="*/ 0 w 1472713"/>
                      <a:gd name="connsiteY8" fmla="*/ 1080120 h 4079369"/>
                      <a:gd name="connsiteX9" fmla="*/ 1080120 w 1472713"/>
                      <a:gd name="connsiteY9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16360 w 1472713"/>
                      <a:gd name="connsiteY6" fmla="*/ 184388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  <a:gd name="connsiteX0" fmla="*/ 1080120 w 1472713"/>
                      <a:gd name="connsiteY0" fmla="*/ 0 h 4079369"/>
                      <a:gd name="connsiteX1" fmla="*/ 540060 w 1472713"/>
                      <a:gd name="connsiteY1" fmla="*/ 1080120 h 4079369"/>
                      <a:gd name="connsiteX2" fmla="*/ 1156353 w 1472713"/>
                      <a:gd name="connsiteY2" fmla="*/ 2235489 h 4079369"/>
                      <a:gd name="connsiteX3" fmla="*/ 1472713 w 1472713"/>
                      <a:gd name="connsiteY3" fmla="*/ 2999249 h 4079369"/>
                      <a:gd name="connsiteX4" fmla="*/ 392593 w 1472713"/>
                      <a:gd name="connsiteY4" fmla="*/ 4079369 h 4079369"/>
                      <a:gd name="connsiteX5" fmla="*/ 932653 w 1472713"/>
                      <a:gd name="connsiteY5" fmla="*/ 2999249 h 4079369"/>
                      <a:gd name="connsiteX6" fmla="*/ 377320 w 1472713"/>
                      <a:gd name="connsiteY6" fmla="*/ 1813400 h 4079369"/>
                      <a:gd name="connsiteX7" fmla="*/ 0 w 1472713"/>
                      <a:gd name="connsiteY7" fmla="*/ 1080120 h 4079369"/>
                      <a:gd name="connsiteX8" fmla="*/ 1080120 w 1472713"/>
                      <a:gd name="connsiteY8" fmla="*/ 0 h 4079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472713" h="4079369">
                        <a:moveTo>
                          <a:pt x="1080120" y="0"/>
                        </a:moveTo>
                        <a:cubicBezTo>
                          <a:pt x="740144" y="254982"/>
                          <a:pt x="527355" y="707539"/>
                          <a:pt x="540060" y="1080120"/>
                        </a:cubicBezTo>
                        <a:cubicBezTo>
                          <a:pt x="552766" y="1452702"/>
                          <a:pt x="779931" y="1877534"/>
                          <a:pt x="1156353" y="2235489"/>
                        </a:cubicBezTo>
                        <a:cubicBezTo>
                          <a:pt x="1371324" y="2409269"/>
                          <a:pt x="1472713" y="2700982"/>
                          <a:pt x="1472713" y="2999249"/>
                        </a:cubicBezTo>
                        <a:cubicBezTo>
                          <a:pt x="1472713" y="3595783"/>
                          <a:pt x="989127" y="4079369"/>
                          <a:pt x="392593" y="4079369"/>
                        </a:cubicBezTo>
                        <a:cubicBezTo>
                          <a:pt x="732569" y="3824387"/>
                          <a:pt x="935198" y="3376910"/>
                          <a:pt x="932653" y="2999249"/>
                        </a:cubicBezTo>
                        <a:cubicBezTo>
                          <a:pt x="930108" y="2621588"/>
                          <a:pt x="799462" y="2178975"/>
                          <a:pt x="377320" y="1813400"/>
                        </a:cubicBezTo>
                        <a:cubicBezTo>
                          <a:pt x="115198" y="1569745"/>
                          <a:pt x="0" y="1378387"/>
                          <a:pt x="0" y="1080120"/>
                        </a:cubicBezTo>
                        <a:cubicBezTo>
                          <a:pt x="0" y="483586"/>
                          <a:pt x="483586" y="0"/>
                          <a:pt x="108012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alpha val="69804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985" name="楕円 1">
              <a:extLst>
                <a:ext uri="{FF2B5EF4-FFF2-40B4-BE49-F238E27FC236}">
                  <a16:creationId xmlns:a16="http://schemas.microsoft.com/office/drawing/2014/main" id="{5ABBDAE1-9A99-4669-AD5B-30D227C7FCD9}"/>
                </a:ext>
              </a:extLst>
            </p:cNvPr>
            <p:cNvSpPr/>
            <p:nvPr/>
          </p:nvSpPr>
          <p:spPr bwMode="auto">
            <a:xfrm>
              <a:off x="1374233" y="1293159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6" name="楕円 1">
              <a:extLst>
                <a:ext uri="{FF2B5EF4-FFF2-40B4-BE49-F238E27FC236}">
                  <a16:creationId xmlns:a16="http://schemas.microsoft.com/office/drawing/2014/main" id="{02D89C80-3627-4E6D-8D3F-78340794FBA7}"/>
                </a:ext>
              </a:extLst>
            </p:cNvPr>
            <p:cNvSpPr/>
            <p:nvPr/>
          </p:nvSpPr>
          <p:spPr bwMode="auto">
            <a:xfrm>
              <a:off x="1145633" y="908984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87" name="楕円 1">
              <a:extLst>
                <a:ext uri="{FF2B5EF4-FFF2-40B4-BE49-F238E27FC236}">
                  <a16:creationId xmlns:a16="http://schemas.microsoft.com/office/drawing/2014/main" id="{9B861E51-D813-4115-9EAF-DC569009B54F}"/>
                </a:ext>
              </a:extLst>
            </p:cNvPr>
            <p:cNvSpPr/>
            <p:nvPr/>
          </p:nvSpPr>
          <p:spPr bwMode="auto">
            <a:xfrm>
              <a:off x="983708" y="1305859"/>
              <a:ext cx="86398" cy="128658"/>
            </a:xfrm>
            <a:custGeom>
              <a:avLst/>
              <a:gdLst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1215135 h 2430270"/>
                <a:gd name="connsiteX1" fmla="*/ 1215135 w 2430270"/>
                <a:gd name="connsiteY1" fmla="*/ 0 h 2430270"/>
                <a:gd name="connsiteX2" fmla="*/ 2430270 w 2430270"/>
                <a:gd name="connsiteY2" fmla="*/ 1215135 h 2430270"/>
                <a:gd name="connsiteX3" fmla="*/ 1215135 w 2430270"/>
                <a:gd name="connsiteY3" fmla="*/ 2430270 h 2430270"/>
                <a:gd name="connsiteX4" fmla="*/ 0 w 2430270"/>
                <a:gd name="connsiteY4" fmla="*/ 1215135 h 243027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  <a:gd name="connsiteX0" fmla="*/ 0 w 2430270"/>
                <a:gd name="connsiteY0" fmla="*/ 2403855 h 3618990"/>
                <a:gd name="connsiteX1" fmla="*/ 1230375 w 2430270"/>
                <a:gd name="connsiteY1" fmla="*/ 0 h 3618990"/>
                <a:gd name="connsiteX2" fmla="*/ 2430270 w 2430270"/>
                <a:gd name="connsiteY2" fmla="*/ 2403855 h 3618990"/>
                <a:gd name="connsiteX3" fmla="*/ 1215135 w 2430270"/>
                <a:gd name="connsiteY3" fmla="*/ 3618990 h 3618990"/>
                <a:gd name="connsiteX4" fmla="*/ 0 w 2430270"/>
                <a:gd name="connsiteY4" fmla="*/ 2403855 h 361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0270" h="3618990">
                  <a:moveTo>
                    <a:pt x="0" y="2403855"/>
                  </a:moveTo>
                  <a:cubicBezTo>
                    <a:pt x="0" y="1732754"/>
                    <a:pt x="742154" y="510540"/>
                    <a:pt x="1230375" y="0"/>
                  </a:cubicBezTo>
                  <a:cubicBezTo>
                    <a:pt x="1665256" y="525780"/>
                    <a:pt x="2430270" y="1732754"/>
                    <a:pt x="2430270" y="2403855"/>
                  </a:cubicBezTo>
                  <a:cubicBezTo>
                    <a:pt x="2430270" y="3074956"/>
                    <a:pt x="1886236" y="3618990"/>
                    <a:pt x="1215135" y="3618990"/>
                  </a:cubicBezTo>
                  <a:cubicBezTo>
                    <a:pt x="544034" y="3618990"/>
                    <a:pt x="0" y="3074956"/>
                    <a:pt x="0" y="2403855"/>
                  </a:cubicBezTo>
                  <a:close/>
                </a:path>
              </a:pathLst>
            </a:custGeom>
            <a:solidFill>
              <a:srgbClr val="66FFFF"/>
            </a:solidFill>
            <a:ln w="12700">
              <a:noFill/>
              <a:prstDash val="solid"/>
              <a:round/>
              <a:headEnd/>
              <a:tailEnd/>
            </a:ln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pptx611_温泉に入る男性のイラスト2</dc:title>
  <dc:subject>pptx611_温泉に入る男性のイラスト2</dc:subject>
  <dc:creator>http://www.digipot.net</dc:creator>
  <cp:lastModifiedBy/>
  <cp:revision>1</cp:revision>
  <dcterms:created xsi:type="dcterms:W3CDTF">2014-01-30T05:12:09Z</dcterms:created>
  <dcterms:modified xsi:type="dcterms:W3CDTF">2017-07-28T13:14:13Z</dcterms:modified>
  <cp:category/>
  <cp:version>1</cp:version>
</cp:coreProperties>
</file>