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5" d="100"/>
          <a:sy n="75" d="100"/>
        </p:scale>
        <p:origin x="60" y="4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A629A0F-D640-4076-B403-717D628A0FB3}"/>
              </a:ext>
            </a:extLst>
          </p:cNvPr>
          <p:cNvGrpSpPr/>
          <p:nvPr/>
        </p:nvGrpSpPr>
        <p:grpSpPr>
          <a:xfrm>
            <a:off x="7897439" y="4848366"/>
            <a:ext cx="1670192" cy="1453435"/>
            <a:chOff x="7897439" y="4848366"/>
            <a:chExt cx="1670192" cy="1453435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11D6B420-2CA5-4D5A-8B8D-A9D110BA6B02}"/>
                </a:ext>
              </a:extLst>
            </p:cNvPr>
            <p:cNvGrpSpPr/>
            <p:nvPr/>
          </p:nvGrpSpPr>
          <p:grpSpPr>
            <a:xfrm>
              <a:off x="7897439" y="4852611"/>
              <a:ext cx="1588973" cy="1449190"/>
              <a:chOff x="7897439" y="4852611"/>
              <a:chExt cx="1588973" cy="1449190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44665BC1-188C-496A-8135-615A1638CFE2}"/>
                  </a:ext>
                </a:extLst>
              </p:cNvPr>
              <p:cNvGrpSpPr/>
              <p:nvPr/>
            </p:nvGrpSpPr>
            <p:grpSpPr>
              <a:xfrm>
                <a:off x="7897439" y="5250650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49" name="Freeform 5">
                  <a:extLst>
                    <a:ext uri="{FF2B5EF4-FFF2-40B4-BE49-F238E27FC236}">
                      <a16:creationId xmlns:a16="http://schemas.microsoft.com/office/drawing/2014/main" id="{CDACBBF9-C438-4276-85EE-F373DADD1D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" name="Freeform 6">
                  <a:extLst>
                    <a:ext uri="{FF2B5EF4-FFF2-40B4-BE49-F238E27FC236}">
                      <a16:creationId xmlns:a16="http://schemas.microsoft.com/office/drawing/2014/main" id="{629F2BB9-C767-435B-898E-5DC2BFAF35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" name="Freeform 7">
                  <a:extLst>
                    <a:ext uri="{FF2B5EF4-FFF2-40B4-BE49-F238E27FC236}">
                      <a16:creationId xmlns:a16="http://schemas.microsoft.com/office/drawing/2014/main" id="{E1D76957-FDED-43FB-98EF-FA8B627A82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" name="Rectangle 8">
                  <a:extLst>
                    <a:ext uri="{FF2B5EF4-FFF2-40B4-BE49-F238E27FC236}">
                      <a16:creationId xmlns:a16="http://schemas.microsoft.com/office/drawing/2014/main" id="{3CD6448D-8714-444F-9FCA-B3340FEEB2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2F3ADBE6-AD3B-4AD4-B017-0564773E3E5A}"/>
                  </a:ext>
                </a:extLst>
              </p:cNvPr>
              <p:cNvGrpSpPr/>
              <p:nvPr/>
            </p:nvGrpSpPr>
            <p:grpSpPr>
              <a:xfrm>
                <a:off x="8427734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873B8BD5-842F-4A07-BB91-75510B6BF78E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1F433102-7B99-4A23-8DC7-C97A6F595F4E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" name="グループ化 45">
                  <a:extLst>
                    <a:ext uri="{FF2B5EF4-FFF2-40B4-BE49-F238E27FC236}">
                      <a16:creationId xmlns:a16="http://schemas.microsoft.com/office/drawing/2014/main" id="{BDB326AC-4716-4541-A805-5982576E2864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47" name="月 46">
                    <a:extLst>
                      <a:ext uri="{FF2B5EF4-FFF2-40B4-BE49-F238E27FC236}">
                        <a16:creationId xmlns:a16="http://schemas.microsoft.com/office/drawing/2014/main" id="{A2093198-6949-4EC4-B116-B8A2B0859F02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月 47">
                    <a:extLst>
                      <a:ext uri="{FF2B5EF4-FFF2-40B4-BE49-F238E27FC236}">
                        <a16:creationId xmlns:a16="http://schemas.microsoft.com/office/drawing/2014/main" id="{8844BAC6-27E7-4F19-89FA-01D623ABEC3B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A835E09B-D4E9-401A-8BBE-A7E28BC09B48}"/>
                  </a:ext>
                </a:extLst>
              </p:cNvPr>
              <p:cNvGrpSpPr/>
              <p:nvPr/>
            </p:nvGrpSpPr>
            <p:grpSpPr>
              <a:xfrm>
                <a:off x="8390574" y="4852611"/>
                <a:ext cx="602702" cy="583330"/>
                <a:chOff x="4108550" y="4732300"/>
                <a:chExt cx="719603" cy="696474"/>
              </a:xfrm>
            </p:grpSpPr>
            <p:sp>
              <p:nvSpPr>
                <p:cNvPr id="35" name="角丸四角形 1206">
                  <a:extLst>
                    <a:ext uri="{FF2B5EF4-FFF2-40B4-BE49-F238E27FC236}">
                      <a16:creationId xmlns:a16="http://schemas.microsoft.com/office/drawing/2014/main" id="{11320471-AA51-4D63-854E-CDAA86593426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BEA21EA7-A726-40DA-8A53-13FB64C10730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42" name="円/楕円 745">
                    <a:extLst>
                      <a:ext uri="{FF2B5EF4-FFF2-40B4-BE49-F238E27FC236}">
                        <a16:creationId xmlns:a16="http://schemas.microsoft.com/office/drawing/2014/main" id="{00877B27-9BCD-4551-B377-C77E36F7812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" name="円/楕円 746">
                    <a:extLst>
                      <a:ext uri="{FF2B5EF4-FFF2-40B4-BE49-F238E27FC236}">
                        <a16:creationId xmlns:a16="http://schemas.microsoft.com/office/drawing/2014/main" id="{18EA7CEF-9927-462C-BFB3-918301FC864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" name="角丸四角形 1271">
                  <a:extLst>
                    <a:ext uri="{FF2B5EF4-FFF2-40B4-BE49-F238E27FC236}">
                      <a16:creationId xmlns:a16="http://schemas.microsoft.com/office/drawing/2014/main" id="{FA78ABF8-D6C4-4015-B008-0D51D798E661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71962B1F-8675-4F92-BC2C-1531B897EA01}"/>
                    </a:ext>
                  </a:extLst>
                </p:cNvPr>
                <p:cNvGrpSpPr/>
                <p:nvPr/>
              </p:nvGrpSpPr>
              <p:grpSpPr>
                <a:xfrm>
                  <a:off x="4227264" y="4875961"/>
                  <a:ext cx="482174" cy="45720"/>
                  <a:chOff x="4232627" y="4875961"/>
                  <a:chExt cx="482174" cy="45720"/>
                </a:xfrm>
              </p:grpSpPr>
              <p:sp>
                <p:nvSpPr>
                  <p:cNvPr id="40" name="フローチャート: 端子 650">
                    <a:extLst>
                      <a:ext uri="{FF2B5EF4-FFF2-40B4-BE49-F238E27FC236}">
                        <a16:creationId xmlns:a16="http://schemas.microsoft.com/office/drawing/2014/main" id="{13B9EFAC-9C85-4F1F-BB1A-BDEA9BD51AF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232627" y="4875962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" name="フローチャート: 端子 651">
                    <a:extLst>
                      <a:ext uri="{FF2B5EF4-FFF2-40B4-BE49-F238E27FC236}">
                        <a16:creationId xmlns:a16="http://schemas.microsoft.com/office/drawing/2014/main" id="{C174DD2C-7706-4180-B439-972D567BBAE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527570" y="4875961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" name="フリーフォーム 1273">
                  <a:extLst>
                    <a:ext uri="{FF2B5EF4-FFF2-40B4-BE49-F238E27FC236}">
                      <a16:creationId xmlns:a16="http://schemas.microsoft.com/office/drawing/2014/main" id="{157555CA-0611-44E2-B63D-73DE44BACB9E}"/>
                    </a:ext>
                  </a:extLst>
                </p:cNvPr>
                <p:cNvSpPr/>
                <p:nvPr/>
              </p:nvSpPr>
              <p:spPr>
                <a:xfrm rot="18900000">
                  <a:off x="4412945" y="5062642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" name="月 30">
                <a:extLst>
                  <a:ext uri="{FF2B5EF4-FFF2-40B4-BE49-F238E27FC236}">
                    <a16:creationId xmlns:a16="http://schemas.microsoft.com/office/drawing/2014/main" id="{BDE3B1DF-837B-4C22-80FB-46E9557A72E0}"/>
                  </a:ext>
                </a:extLst>
              </p:cNvPr>
              <p:cNvSpPr/>
              <p:nvPr/>
            </p:nvSpPr>
            <p:spPr bwMode="auto">
              <a:xfrm rot="16200000">
                <a:off x="8531022" y="5042784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月 31">
                <a:extLst>
                  <a:ext uri="{FF2B5EF4-FFF2-40B4-BE49-F238E27FC236}">
                    <a16:creationId xmlns:a16="http://schemas.microsoft.com/office/drawing/2014/main" id="{19BEBE54-899A-4A95-9FFF-9D6E7DDC4490}"/>
                  </a:ext>
                </a:extLst>
              </p:cNvPr>
              <p:cNvSpPr/>
              <p:nvPr/>
            </p:nvSpPr>
            <p:spPr bwMode="auto">
              <a:xfrm rot="16200000">
                <a:off x="8797722" y="5042784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E629150D-7D10-4CF0-A423-CE084CC7A976}"/>
                  </a:ext>
                </a:extLst>
              </p:cNvPr>
              <p:cNvSpPr/>
              <p:nvPr/>
            </p:nvSpPr>
            <p:spPr bwMode="auto">
              <a:xfrm>
                <a:off x="8468139" y="5187654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2B77B43F-38DC-4901-9C96-642D2B09BB4D}"/>
                  </a:ext>
                </a:extLst>
              </p:cNvPr>
              <p:cNvSpPr/>
              <p:nvPr/>
            </p:nvSpPr>
            <p:spPr bwMode="auto">
              <a:xfrm>
                <a:off x="8806277" y="5187654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361807BA-EFD1-47F5-B837-F4D59965CC38}"/>
                </a:ext>
              </a:extLst>
            </p:cNvPr>
            <p:cNvGrpSpPr/>
            <p:nvPr/>
          </p:nvGrpSpPr>
          <p:grpSpPr>
            <a:xfrm>
              <a:off x="8602024" y="5260410"/>
              <a:ext cx="180338" cy="110419"/>
              <a:chOff x="423211" y="4606229"/>
              <a:chExt cx="1565792" cy="738340"/>
            </a:xfrm>
          </p:grpSpPr>
          <p:sp>
            <p:nvSpPr>
              <p:cNvPr id="26" name="楕円 12">
                <a:extLst>
                  <a:ext uri="{FF2B5EF4-FFF2-40B4-BE49-F238E27FC236}">
                    <a16:creationId xmlns:a16="http://schemas.microsoft.com/office/drawing/2014/main" id="{AE86C525-CE3A-4348-BD4D-DBB26A2AC885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9F8A4A1A-99D7-4EBF-9115-399DBED4C263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3E5D2570-1B20-4355-B30A-A2FFEB7A24F6}"/>
                </a:ext>
              </a:extLst>
            </p:cNvPr>
            <p:cNvSpPr txBox="1"/>
            <p:nvPr/>
          </p:nvSpPr>
          <p:spPr>
            <a:xfrm rot="20178291">
              <a:off x="9007195" y="4848366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489AD62D-4E3F-40E3-B763-71085CBF57DB}"/>
              </a:ext>
            </a:extLst>
          </p:cNvPr>
          <p:cNvGrpSpPr/>
          <p:nvPr/>
        </p:nvGrpSpPr>
        <p:grpSpPr>
          <a:xfrm>
            <a:off x="6024953" y="4802352"/>
            <a:ext cx="1690182" cy="1499449"/>
            <a:chOff x="6024953" y="4802352"/>
            <a:chExt cx="1690182" cy="1499449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195A616E-4298-4403-8571-6843950AD038}"/>
                </a:ext>
              </a:extLst>
            </p:cNvPr>
            <p:cNvGrpSpPr/>
            <p:nvPr/>
          </p:nvGrpSpPr>
          <p:grpSpPr>
            <a:xfrm>
              <a:off x="6024953" y="4802352"/>
              <a:ext cx="1588973" cy="1499449"/>
              <a:chOff x="6024953" y="4802352"/>
              <a:chExt cx="1588973" cy="1499449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EACF8C5D-BFBF-4707-8EC7-EF7C19733F7A}"/>
                  </a:ext>
                </a:extLst>
              </p:cNvPr>
              <p:cNvGrpSpPr/>
              <p:nvPr/>
            </p:nvGrpSpPr>
            <p:grpSpPr>
              <a:xfrm>
                <a:off x="6024953" y="5250650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79" name="Freeform 5">
                  <a:extLst>
                    <a:ext uri="{FF2B5EF4-FFF2-40B4-BE49-F238E27FC236}">
                      <a16:creationId xmlns:a16="http://schemas.microsoft.com/office/drawing/2014/main" id="{74AD6B3C-1201-45B0-8817-7924323315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" name="Freeform 6">
                  <a:extLst>
                    <a:ext uri="{FF2B5EF4-FFF2-40B4-BE49-F238E27FC236}">
                      <a16:creationId xmlns:a16="http://schemas.microsoft.com/office/drawing/2014/main" id="{ADACCD9D-0101-4845-90B7-7F24210B9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" name="Freeform 7">
                  <a:extLst>
                    <a:ext uri="{FF2B5EF4-FFF2-40B4-BE49-F238E27FC236}">
                      <a16:creationId xmlns:a16="http://schemas.microsoft.com/office/drawing/2014/main" id="{C8ACBD30-B05B-403B-A806-DA19B02BBF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" name="Rectangle 8">
                  <a:extLst>
                    <a:ext uri="{FF2B5EF4-FFF2-40B4-BE49-F238E27FC236}">
                      <a16:creationId xmlns:a16="http://schemas.microsoft.com/office/drawing/2014/main" id="{CCB75362-42E4-41D7-8226-887E1FB0F7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9EE12245-BD1F-46DC-B59C-7CE0F335F9AE}"/>
                  </a:ext>
                </a:extLst>
              </p:cNvPr>
              <p:cNvGrpSpPr/>
              <p:nvPr/>
            </p:nvGrpSpPr>
            <p:grpSpPr>
              <a:xfrm>
                <a:off x="6555248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ECC36FCD-FE59-40C2-B1AB-6EB22A1A707B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CBD6EF8B-0957-4634-BE7D-16E12CEA48F2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146B9302-D058-43C1-8A50-5D6D386D28D8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77" name="月 76">
                    <a:extLst>
                      <a:ext uri="{FF2B5EF4-FFF2-40B4-BE49-F238E27FC236}">
                        <a16:creationId xmlns:a16="http://schemas.microsoft.com/office/drawing/2014/main" id="{841CFF32-4188-43D9-A912-44700DADF81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月 77">
                    <a:extLst>
                      <a:ext uri="{FF2B5EF4-FFF2-40B4-BE49-F238E27FC236}">
                        <a16:creationId xmlns:a16="http://schemas.microsoft.com/office/drawing/2014/main" id="{6FF03BC7-C682-45E9-B8C4-56985C3DA2F3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13010180-54D4-4527-A898-B8BA65FF0916}"/>
                  </a:ext>
                </a:extLst>
              </p:cNvPr>
              <p:cNvGrpSpPr/>
              <p:nvPr/>
            </p:nvGrpSpPr>
            <p:grpSpPr>
              <a:xfrm>
                <a:off x="6518088" y="4802352"/>
                <a:ext cx="602702" cy="639349"/>
                <a:chOff x="2984924" y="4671171"/>
                <a:chExt cx="719603" cy="763358"/>
              </a:xfrm>
            </p:grpSpPr>
            <p:sp>
              <p:nvSpPr>
                <p:cNvPr id="63" name="フリーフォーム 1243">
                  <a:extLst>
                    <a:ext uri="{FF2B5EF4-FFF2-40B4-BE49-F238E27FC236}">
                      <a16:creationId xmlns:a16="http://schemas.microsoft.com/office/drawing/2014/main" id="{5E0C0F8F-620E-4C11-B9C7-04C155C76EEA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B0643ACA-8E49-4C57-9646-F449496071A0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72" name="円/楕円 774">
                    <a:extLst>
                      <a:ext uri="{FF2B5EF4-FFF2-40B4-BE49-F238E27FC236}">
                        <a16:creationId xmlns:a16="http://schemas.microsoft.com/office/drawing/2014/main" id="{A604E02A-04E9-40E0-8E3D-4E352E8E1D9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" name="円/楕円 775">
                    <a:extLst>
                      <a:ext uri="{FF2B5EF4-FFF2-40B4-BE49-F238E27FC236}">
                        <a16:creationId xmlns:a16="http://schemas.microsoft.com/office/drawing/2014/main" id="{7EA39038-B2E4-4537-B1AC-9B7A7D990D7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5" name="円/楕円 776">
                  <a:extLst>
                    <a:ext uri="{FF2B5EF4-FFF2-40B4-BE49-F238E27FC236}">
                      <a16:creationId xmlns:a16="http://schemas.microsoft.com/office/drawing/2014/main" id="{4BE94B5E-A55C-440D-AE62-4FEA966EBB3E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フリーフォーム 1246">
                  <a:extLst>
                    <a:ext uri="{FF2B5EF4-FFF2-40B4-BE49-F238E27FC236}">
                      <a16:creationId xmlns:a16="http://schemas.microsoft.com/office/drawing/2014/main" id="{C31ED78A-1CCD-4323-873C-07E0CFB4F335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40DE89D5-F293-4D18-80BF-5625CE88C68D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66780"/>
                  <a:chOff x="3080193" y="4915417"/>
                  <a:chExt cx="502415" cy="66780"/>
                </a:xfrm>
              </p:grpSpPr>
              <p:sp>
                <p:nvSpPr>
                  <p:cNvPr id="70" name="月 69">
                    <a:extLst>
                      <a:ext uri="{FF2B5EF4-FFF2-40B4-BE49-F238E27FC236}">
                        <a16:creationId xmlns:a16="http://schemas.microsoft.com/office/drawing/2014/main" id="{F59BA50A-2CAB-4A2F-A6A1-0C8845967EB0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" name="月 70">
                    <a:extLst>
                      <a:ext uri="{FF2B5EF4-FFF2-40B4-BE49-F238E27FC236}">
                        <a16:creationId xmlns:a16="http://schemas.microsoft.com/office/drawing/2014/main" id="{E2AF5342-7E39-44A3-8689-FB68728C5CAE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988AECCA-6D9A-4E37-BF91-708B0FBBCB93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円/楕円 4">
                  <a:extLst>
                    <a:ext uri="{FF2B5EF4-FFF2-40B4-BE49-F238E27FC236}">
                      <a16:creationId xmlns:a16="http://schemas.microsoft.com/office/drawing/2014/main" id="{9E8FB245-917D-4B62-A649-4565726FEA82}"/>
                    </a:ext>
                  </a:extLst>
                </p:cNvPr>
                <p:cNvSpPr/>
                <p:nvPr/>
              </p:nvSpPr>
              <p:spPr>
                <a:xfrm>
                  <a:off x="3278782" y="5312148"/>
                  <a:ext cx="131887" cy="54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893A6090-E86B-4D70-8AF1-0C50F8738295}"/>
                  </a:ext>
                </a:extLst>
              </p:cNvPr>
              <p:cNvSpPr/>
              <p:nvPr/>
            </p:nvSpPr>
            <p:spPr bwMode="auto">
              <a:xfrm rot="16200000">
                <a:off x="6663981" y="5095867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B7DEF2C5-F507-4D6C-BFE8-F1D7549C58A9}"/>
                  </a:ext>
                </a:extLst>
              </p:cNvPr>
              <p:cNvSpPr/>
              <p:nvPr/>
            </p:nvSpPr>
            <p:spPr bwMode="auto">
              <a:xfrm rot="16200000">
                <a:off x="6930681" y="5095867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527C8E9A-EA38-4A61-9FAE-35680176ACF3}"/>
                  </a:ext>
                </a:extLst>
              </p:cNvPr>
              <p:cNvSpPr/>
              <p:nvPr/>
            </p:nvSpPr>
            <p:spPr bwMode="auto">
              <a:xfrm>
                <a:off x="6620289" y="5234657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AD273892-B8A8-4466-8F47-C4FFB1809645}"/>
                  </a:ext>
                </a:extLst>
              </p:cNvPr>
              <p:cNvSpPr/>
              <p:nvPr/>
            </p:nvSpPr>
            <p:spPr bwMode="auto">
              <a:xfrm>
                <a:off x="6917182" y="5234657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6C21D833-387F-4E26-82D4-EBBA45E8EBA5}"/>
                </a:ext>
              </a:extLst>
            </p:cNvPr>
            <p:cNvSpPr txBox="1"/>
            <p:nvPr/>
          </p:nvSpPr>
          <p:spPr>
            <a:xfrm rot="20178291">
              <a:off x="7154699" y="4848366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825F0FD7-89FC-44E6-B36F-631FEC04F9D3}"/>
              </a:ext>
            </a:extLst>
          </p:cNvPr>
          <p:cNvGrpSpPr/>
          <p:nvPr/>
        </p:nvGrpSpPr>
        <p:grpSpPr>
          <a:xfrm>
            <a:off x="4152467" y="4848366"/>
            <a:ext cx="1682594" cy="1453435"/>
            <a:chOff x="4152467" y="4848366"/>
            <a:chExt cx="1682594" cy="1453435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1CC9761E-BA2C-4DC2-A368-DC9C2BE7D45A}"/>
                </a:ext>
              </a:extLst>
            </p:cNvPr>
            <p:cNvGrpSpPr/>
            <p:nvPr/>
          </p:nvGrpSpPr>
          <p:grpSpPr>
            <a:xfrm>
              <a:off x="4152467" y="4851911"/>
              <a:ext cx="1588973" cy="1449890"/>
              <a:chOff x="4152467" y="4851911"/>
              <a:chExt cx="1588973" cy="1449890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6ED3CEDB-644D-45CE-ADDC-AFCB2E0F27C3}"/>
                  </a:ext>
                </a:extLst>
              </p:cNvPr>
              <p:cNvGrpSpPr/>
              <p:nvPr/>
            </p:nvGrpSpPr>
            <p:grpSpPr>
              <a:xfrm>
                <a:off x="4152467" y="5250650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106" name="Freeform 5">
                  <a:extLst>
                    <a:ext uri="{FF2B5EF4-FFF2-40B4-BE49-F238E27FC236}">
                      <a16:creationId xmlns:a16="http://schemas.microsoft.com/office/drawing/2014/main" id="{924CE417-9DDD-4E7E-94E2-F1CE0867A4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7" name="Freeform 6">
                  <a:extLst>
                    <a:ext uri="{FF2B5EF4-FFF2-40B4-BE49-F238E27FC236}">
                      <a16:creationId xmlns:a16="http://schemas.microsoft.com/office/drawing/2014/main" id="{5DE73C78-9A47-4761-96DF-D23B9CF112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8" name="Freeform 7">
                  <a:extLst>
                    <a:ext uri="{FF2B5EF4-FFF2-40B4-BE49-F238E27FC236}">
                      <a16:creationId xmlns:a16="http://schemas.microsoft.com/office/drawing/2014/main" id="{3F8BC0AB-BA26-40B0-878F-B217BABBDA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9" name="Rectangle 8">
                  <a:extLst>
                    <a:ext uri="{FF2B5EF4-FFF2-40B4-BE49-F238E27FC236}">
                      <a16:creationId xmlns:a16="http://schemas.microsoft.com/office/drawing/2014/main" id="{718020D6-5CF6-455B-98D8-55AD6E94EA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F9FCE95E-39F5-48BB-B995-4DE3895B6FB3}"/>
                  </a:ext>
                </a:extLst>
              </p:cNvPr>
              <p:cNvGrpSpPr/>
              <p:nvPr/>
            </p:nvGrpSpPr>
            <p:grpSpPr>
              <a:xfrm>
                <a:off x="4682762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5A426BFF-487F-4D4E-BD88-8B4A5588BF4F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21A31DE0-6665-4D3A-A8CE-39DF231A881C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A5B7B2CA-860E-4636-8B63-326824ABC915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104" name="月 103">
                    <a:extLst>
                      <a:ext uri="{FF2B5EF4-FFF2-40B4-BE49-F238E27FC236}">
                        <a16:creationId xmlns:a16="http://schemas.microsoft.com/office/drawing/2014/main" id="{69F8003F-2DF9-49A0-8391-2665E3B8025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月 104">
                    <a:extLst>
                      <a:ext uri="{FF2B5EF4-FFF2-40B4-BE49-F238E27FC236}">
                        <a16:creationId xmlns:a16="http://schemas.microsoft.com/office/drawing/2014/main" id="{680094B0-C708-4F36-BED0-C898B0D24494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9B246B8A-8A4A-4BC6-8E9E-BD16FC02998E}"/>
                  </a:ext>
                </a:extLst>
              </p:cNvPr>
              <p:cNvGrpSpPr/>
              <p:nvPr/>
            </p:nvGrpSpPr>
            <p:grpSpPr>
              <a:xfrm>
                <a:off x="4645602" y="4851911"/>
                <a:ext cx="602703" cy="601718"/>
                <a:chOff x="1837298" y="4693407"/>
                <a:chExt cx="719604" cy="718427"/>
              </a:xfrm>
            </p:grpSpPr>
            <p:sp>
              <p:nvSpPr>
                <p:cNvPr id="93" name="星 24 1220">
                  <a:extLst>
                    <a:ext uri="{FF2B5EF4-FFF2-40B4-BE49-F238E27FC236}">
                      <a16:creationId xmlns:a16="http://schemas.microsoft.com/office/drawing/2014/main" id="{30C1DB8C-F2C5-4761-8748-B655D34E2C99}"/>
                    </a:ext>
                  </a:extLst>
                </p:cNvPr>
                <p:cNvSpPr/>
                <p:nvPr/>
              </p:nvSpPr>
              <p:spPr>
                <a:xfrm>
                  <a:off x="1838506" y="4693407"/>
                  <a:ext cx="715863" cy="626495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円/楕円 805">
                  <a:extLst>
                    <a:ext uri="{FF2B5EF4-FFF2-40B4-BE49-F238E27FC236}">
                      <a16:creationId xmlns:a16="http://schemas.microsoft.com/office/drawing/2014/main" id="{577B93C2-A00E-4A0D-AF28-5B0F44037A32}"/>
                    </a:ext>
                  </a:extLst>
                </p:cNvPr>
                <p:cNvSpPr/>
                <p:nvPr/>
              </p:nvSpPr>
              <p:spPr>
                <a:xfrm rot="20700000">
                  <a:off x="1837298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円/楕円 806">
                  <a:extLst>
                    <a:ext uri="{FF2B5EF4-FFF2-40B4-BE49-F238E27FC236}">
                      <a16:creationId xmlns:a16="http://schemas.microsoft.com/office/drawing/2014/main" id="{8298E15E-E0EE-4247-BBA3-563930E48650}"/>
                    </a:ext>
                  </a:extLst>
                </p:cNvPr>
                <p:cNvSpPr/>
                <p:nvPr/>
              </p:nvSpPr>
              <p:spPr>
                <a:xfrm rot="900000" flipH="1">
                  <a:off x="2381967" y="504133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円/楕円 807">
                  <a:extLst>
                    <a:ext uri="{FF2B5EF4-FFF2-40B4-BE49-F238E27FC236}">
                      <a16:creationId xmlns:a16="http://schemas.microsoft.com/office/drawing/2014/main" id="{82C2E56B-3261-48A7-9711-DE39F7DDC01A}"/>
                    </a:ext>
                  </a:extLst>
                </p:cNvPr>
                <p:cNvSpPr/>
                <p:nvPr/>
              </p:nvSpPr>
              <p:spPr>
                <a:xfrm>
                  <a:off x="1907578" y="4800646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フローチャート: 手操作入力 675">
                  <a:extLst>
                    <a:ext uri="{FF2B5EF4-FFF2-40B4-BE49-F238E27FC236}">
                      <a16:creationId xmlns:a16="http://schemas.microsoft.com/office/drawing/2014/main" id="{C39C58DC-A0AE-4AE3-8711-45DCDE10736E}"/>
                    </a:ext>
                  </a:extLst>
                </p:cNvPr>
                <p:cNvSpPr/>
                <p:nvPr/>
              </p:nvSpPr>
              <p:spPr>
                <a:xfrm rot="10800000">
                  <a:off x="1997966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フローチャート: 手操作入力 680">
                  <a:extLst>
                    <a:ext uri="{FF2B5EF4-FFF2-40B4-BE49-F238E27FC236}">
                      <a16:creationId xmlns:a16="http://schemas.microsoft.com/office/drawing/2014/main" id="{A2A812C8-2A7B-418B-B5DD-A50C32819537}"/>
                    </a:ext>
                  </a:extLst>
                </p:cNvPr>
                <p:cNvSpPr/>
                <p:nvPr/>
              </p:nvSpPr>
              <p:spPr>
                <a:xfrm rot="10800000" flipH="1">
                  <a:off x="2251001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円/楕円 820">
                  <a:extLst>
                    <a:ext uri="{FF2B5EF4-FFF2-40B4-BE49-F238E27FC236}">
                      <a16:creationId xmlns:a16="http://schemas.microsoft.com/office/drawing/2014/main" id="{041CDA7F-1D41-4F61-893A-9825F2FB6B59}"/>
                    </a:ext>
                  </a:extLst>
                </p:cNvPr>
                <p:cNvSpPr/>
                <p:nvPr/>
              </p:nvSpPr>
              <p:spPr>
                <a:xfrm>
                  <a:off x="2129254" y="5102367"/>
                  <a:ext cx="143465" cy="14346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円/楕円 4">
                  <a:extLst>
                    <a:ext uri="{FF2B5EF4-FFF2-40B4-BE49-F238E27FC236}">
                      <a16:creationId xmlns:a16="http://schemas.microsoft.com/office/drawing/2014/main" id="{DFFF8F08-4F6E-4558-B180-64B9EEE691CA}"/>
                    </a:ext>
                  </a:extLst>
                </p:cNvPr>
                <p:cNvSpPr/>
                <p:nvPr/>
              </p:nvSpPr>
              <p:spPr>
                <a:xfrm>
                  <a:off x="2127655" y="5294233"/>
                  <a:ext cx="150587" cy="54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976174ED-1978-4EA2-97D5-615449242677}"/>
                  </a:ext>
                </a:extLst>
              </p:cNvPr>
              <p:cNvSpPr/>
              <p:nvPr/>
            </p:nvSpPr>
            <p:spPr bwMode="auto">
              <a:xfrm rot="16200000">
                <a:off x="4795673" y="5115011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A3E6CF4A-F0AA-4E66-B6E9-9FEEFB482B2F}"/>
                  </a:ext>
                </a:extLst>
              </p:cNvPr>
              <p:cNvSpPr/>
              <p:nvPr/>
            </p:nvSpPr>
            <p:spPr bwMode="auto">
              <a:xfrm rot="16200000">
                <a:off x="5062373" y="5115011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9E6FEB94-3E93-4C92-85B7-B3EAFCB5A457}"/>
                  </a:ext>
                </a:extLst>
              </p:cNvPr>
              <p:cNvSpPr/>
              <p:nvPr/>
            </p:nvSpPr>
            <p:spPr bwMode="auto">
              <a:xfrm>
                <a:off x="5040565" y="5263698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B4B78C3C-A663-4094-A840-D05567EF7B0C}"/>
                  </a:ext>
                </a:extLst>
              </p:cNvPr>
              <p:cNvSpPr/>
              <p:nvPr/>
            </p:nvSpPr>
            <p:spPr bwMode="auto">
              <a:xfrm>
                <a:off x="4742909" y="5263698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5755858C-15B4-4A1C-8BBE-FDF911C1A647}"/>
                </a:ext>
              </a:extLst>
            </p:cNvPr>
            <p:cNvSpPr txBox="1"/>
            <p:nvPr/>
          </p:nvSpPr>
          <p:spPr>
            <a:xfrm rot="20178291">
              <a:off x="5274625" y="4848366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EDF4401E-C80A-4AEF-BE48-F2B82C12FC60}"/>
              </a:ext>
            </a:extLst>
          </p:cNvPr>
          <p:cNvGrpSpPr/>
          <p:nvPr/>
        </p:nvGrpSpPr>
        <p:grpSpPr>
          <a:xfrm>
            <a:off x="2279981" y="4783956"/>
            <a:ext cx="1666459" cy="1517845"/>
            <a:chOff x="2279981" y="4783956"/>
            <a:chExt cx="1666459" cy="1517845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187E3A71-26C2-4D3F-8316-937D7938643B}"/>
                </a:ext>
              </a:extLst>
            </p:cNvPr>
            <p:cNvGrpSpPr/>
            <p:nvPr/>
          </p:nvGrpSpPr>
          <p:grpSpPr>
            <a:xfrm>
              <a:off x="2279981" y="4783956"/>
              <a:ext cx="1588973" cy="1517845"/>
              <a:chOff x="2279981" y="4783956"/>
              <a:chExt cx="1588973" cy="1517845"/>
            </a:xfrm>
          </p:grpSpPr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5585C554-B8A4-40C1-9038-9213D62CA626}"/>
                  </a:ext>
                </a:extLst>
              </p:cNvPr>
              <p:cNvGrpSpPr/>
              <p:nvPr/>
            </p:nvGrpSpPr>
            <p:grpSpPr>
              <a:xfrm>
                <a:off x="2279981" y="5250650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140" name="Freeform 5">
                  <a:extLst>
                    <a:ext uri="{FF2B5EF4-FFF2-40B4-BE49-F238E27FC236}">
                      <a16:creationId xmlns:a16="http://schemas.microsoft.com/office/drawing/2014/main" id="{01A02D0C-4CA0-42AF-93A3-B00241ACB6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1" name="Freeform 6">
                  <a:extLst>
                    <a:ext uri="{FF2B5EF4-FFF2-40B4-BE49-F238E27FC236}">
                      <a16:creationId xmlns:a16="http://schemas.microsoft.com/office/drawing/2014/main" id="{82E574DB-8B2D-47B2-AC0A-A3EFAE659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2" name="Freeform 7">
                  <a:extLst>
                    <a:ext uri="{FF2B5EF4-FFF2-40B4-BE49-F238E27FC236}">
                      <a16:creationId xmlns:a16="http://schemas.microsoft.com/office/drawing/2014/main" id="{3891844F-EC58-4B22-8B1C-C7B27FD65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3" name="Rectangle 8">
                  <a:extLst>
                    <a:ext uri="{FF2B5EF4-FFF2-40B4-BE49-F238E27FC236}">
                      <a16:creationId xmlns:a16="http://schemas.microsoft.com/office/drawing/2014/main" id="{60C41291-B63B-41E8-8C54-8F1E6BBC0A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0FB0C7E1-5E70-44D0-A357-5FE3BC6658CB}"/>
                  </a:ext>
                </a:extLst>
              </p:cNvPr>
              <p:cNvGrpSpPr/>
              <p:nvPr/>
            </p:nvGrpSpPr>
            <p:grpSpPr>
              <a:xfrm>
                <a:off x="2810276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6BD4DEA5-70D6-495E-AF7E-A301EBDDDB44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9A3A263B-1D60-4637-BC1A-E3B7A9A3E21F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59779433-BC06-46DE-B948-5960D9880CF4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138" name="月 137">
                    <a:extLst>
                      <a:ext uri="{FF2B5EF4-FFF2-40B4-BE49-F238E27FC236}">
                        <a16:creationId xmlns:a16="http://schemas.microsoft.com/office/drawing/2014/main" id="{563DA04C-3D19-4688-96DC-6BF51D5F10A8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月 138">
                    <a:extLst>
                      <a:ext uri="{FF2B5EF4-FFF2-40B4-BE49-F238E27FC236}">
                        <a16:creationId xmlns:a16="http://schemas.microsoft.com/office/drawing/2014/main" id="{9B5B969B-188E-493D-8297-D2A5BB8F48DE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154DA56E-BDB1-4A4E-9E46-6F78084532E6}"/>
                  </a:ext>
                </a:extLst>
              </p:cNvPr>
              <p:cNvGrpSpPr/>
              <p:nvPr/>
            </p:nvGrpSpPr>
            <p:grpSpPr>
              <a:xfrm>
                <a:off x="2773116" y="4783956"/>
                <a:ext cx="602702" cy="657745"/>
                <a:chOff x="703823" y="4649208"/>
                <a:chExt cx="719603" cy="785322"/>
              </a:xfrm>
            </p:grpSpPr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BE41A2F3-F3A3-4100-A04D-A9C91469D9C3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31" name="円/楕円 834">
                    <a:extLst>
                      <a:ext uri="{FF2B5EF4-FFF2-40B4-BE49-F238E27FC236}">
                        <a16:creationId xmlns:a16="http://schemas.microsoft.com/office/drawing/2014/main" id="{91D13B03-0A3D-43C1-92ED-F43008F81984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" name="円/楕円 835">
                    <a:extLst>
                      <a:ext uri="{FF2B5EF4-FFF2-40B4-BE49-F238E27FC236}">
                        <a16:creationId xmlns:a16="http://schemas.microsoft.com/office/drawing/2014/main" id="{6D106E85-95EB-4435-A143-BE33D07BDAE7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円/楕円 836">
                    <a:extLst>
                      <a:ext uri="{FF2B5EF4-FFF2-40B4-BE49-F238E27FC236}">
                        <a16:creationId xmlns:a16="http://schemas.microsoft.com/office/drawing/2014/main" id="{3AA6BA92-65D1-47E4-9DE3-D494C23B4FAE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" name="円/楕円 837">
                    <a:extLst>
                      <a:ext uri="{FF2B5EF4-FFF2-40B4-BE49-F238E27FC236}">
                        <a16:creationId xmlns:a16="http://schemas.microsoft.com/office/drawing/2014/main" id="{7C5F3475-8486-42DF-838F-72B56D7114BF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7AE478AB-7D54-49B0-946B-E73E0160F6CD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29" name="円/楕円 838">
                    <a:extLst>
                      <a:ext uri="{FF2B5EF4-FFF2-40B4-BE49-F238E27FC236}">
                        <a16:creationId xmlns:a16="http://schemas.microsoft.com/office/drawing/2014/main" id="{AACE2157-43B0-497B-BFFC-2710B5FDDFC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" name="円/楕円 839">
                    <a:extLst>
                      <a:ext uri="{FF2B5EF4-FFF2-40B4-BE49-F238E27FC236}">
                        <a16:creationId xmlns:a16="http://schemas.microsoft.com/office/drawing/2014/main" id="{C05F895A-BD00-4BEC-B050-C915AE1E0FA8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2" name="円/楕円 840">
                  <a:extLst>
                    <a:ext uri="{FF2B5EF4-FFF2-40B4-BE49-F238E27FC236}">
                      <a16:creationId xmlns:a16="http://schemas.microsoft.com/office/drawing/2014/main" id="{CD1E33D0-2E6D-4889-9DF4-AEC514ECE636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D4A1E227-0E17-4E39-AB07-2F67B31F9A5B}"/>
                    </a:ext>
                  </a:extLst>
                </p:cNvPr>
                <p:cNvGrpSpPr/>
                <p:nvPr/>
              </p:nvGrpSpPr>
              <p:grpSpPr>
                <a:xfrm>
                  <a:off x="829639" y="4897338"/>
                  <a:ext cx="467970" cy="45719"/>
                  <a:chOff x="829336" y="4897338"/>
                  <a:chExt cx="467970" cy="45719"/>
                </a:xfrm>
              </p:grpSpPr>
              <p:sp>
                <p:nvSpPr>
                  <p:cNvPr id="127" name="フローチャート: 端子 685">
                    <a:extLst>
                      <a:ext uri="{FF2B5EF4-FFF2-40B4-BE49-F238E27FC236}">
                        <a16:creationId xmlns:a16="http://schemas.microsoft.com/office/drawing/2014/main" id="{B0898D78-BACC-4037-8089-CAA2F0739594}"/>
                      </a:ext>
                    </a:extLst>
                  </p:cNvPr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8" name="フローチャート: 端子 686">
                    <a:extLst>
                      <a:ext uri="{FF2B5EF4-FFF2-40B4-BE49-F238E27FC236}">
                        <a16:creationId xmlns:a16="http://schemas.microsoft.com/office/drawing/2014/main" id="{588C1E2D-6800-49BC-BF3D-2CFFEF2F3401}"/>
                      </a:ext>
                    </a:extLst>
                  </p:cNvPr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4" name="台形 123">
                  <a:extLst>
                    <a:ext uri="{FF2B5EF4-FFF2-40B4-BE49-F238E27FC236}">
                      <a16:creationId xmlns:a16="http://schemas.microsoft.com/office/drawing/2014/main" id="{768BDC9D-B3D5-4148-A193-BAF5FD9D644F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フリーフォーム 1196">
                  <a:extLst>
                    <a:ext uri="{FF2B5EF4-FFF2-40B4-BE49-F238E27FC236}">
                      <a16:creationId xmlns:a16="http://schemas.microsoft.com/office/drawing/2014/main" id="{565BB778-AE65-4F9E-9CD5-349A1C78BF8E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円/楕円 4">
                  <a:extLst>
                    <a:ext uri="{FF2B5EF4-FFF2-40B4-BE49-F238E27FC236}">
                      <a16:creationId xmlns:a16="http://schemas.microsoft.com/office/drawing/2014/main" id="{93D6F5D0-A736-4679-997F-B0D83AA25623}"/>
                    </a:ext>
                  </a:extLst>
                </p:cNvPr>
                <p:cNvSpPr/>
                <p:nvPr/>
              </p:nvSpPr>
              <p:spPr>
                <a:xfrm>
                  <a:off x="962545" y="5300621"/>
                  <a:ext cx="202159" cy="54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D1A2F379-BDB8-4611-831E-47B149DBCEB4}"/>
                  </a:ext>
                </a:extLst>
              </p:cNvPr>
              <p:cNvSpPr/>
              <p:nvPr/>
            </p:nvSpPr>
            <p:spPr bwMode="auto">
              <a:xfrm rot="16200000">
                <a:off x="2916073" y="5032501"/>
                <a:ext cx="45719" cy="145033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月 116">
                <a:extLst>
                  <a:ext uri="{FF2B5EF4-FFF2-40B4-BE49-F238E27FC236}">
                    <a16:creationId xmlns:a16="http://schemas.microsoft.com/office/drawing/2014/main" id="{D646C568-8E35-4BED-976A-1EFC5FFB0D2D}"/>
                  </a:ext>
                </a:extLst>
              </p:cNvPr>
              <p:cNvSpPr/>
              <p:nvPr/>
            </p:nvSpPr>
            <p:spPr bwMode="auto">
              <a:xfrm rot="16200000">
                <a:off x="3182773" y="5032501"/>
                <a:ext cx="45719" cy="145033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CBABC645-4A89-448E-87E0-08D9C04C0D88}"/>
                  </a:ext>
                </a:extLst>
              </p:cNvPr>
              <p:cNvSpPr/>
              <p:nvPr/>
            </p:nvSpPr>
            <p:spPr bwMode="auto">
              <a:xfrm>
                <a:off x="3183106" y="5194931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E21FB73C-A2A9-4408-89F7-D701BAE7F70E}"/>
                  </a:ext>
                </a:extLst>
              </p:cNvPr>
              <p:cNvSpPr/>
              <p:nvPr/>
            </p:nvSpPr>
            <p:spPr bwMode="auto">
              <a:xfrm>
                <a:off x="2861637" y="5194931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9F38D629-3F6F-4303-AD55-FABC0FA442DE}"/>
                </a:ext>
              </a:extLst>
            </p:cNvPr>
            <p:cNvSpPr txBox="1"/>
            <p:nvPr/>
          </p:nvSpPr>
          <p:spPr>
            <a:xfrm rot="20178291">
              <a:off x="3386004" y="4848366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40CC159-EC6E-42BC-B49E-99859C992D62}"/>
              </a:ext>
            </a:extLst>
          </p:cNvPr>
          <p:cNvGrpSpPr/>
          <p:nvPr/>
        </p:nvGrpSpPr>
        <p:grpSpPr>
          <a:xfrm>
            <a:off x="407495" y="4723820"/>
            <a:ext cx="1735782" cy="1577981"/>
            <a:chOff x="407495" y="4723820"/>
            <a:chExt cx="1735782" cy="1577981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C9091301-A552-4741-972F-78275612D01D}"/>
                </a:ext>
              </a:extLst>
            </p:cNvPr>
            <p:cNvGrpSpPr/>
            <p:nvPr/>
          </p:nvGrpSpPr>
          <p:grpSpPr>
            <a:xfrm>
              <a:off x="407495" y="4723820"/>
              <a:ext cx="1588973" cy="1577981"/>
              <a:chOff x="407495" y="4723820"/>
              <a:chExt cx="1588973" cy="1577981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C4949F30-9EDC-4043-ABEB-C1821EE26026}"/>
                  </a:ext>
                </a:extLst>
              </p:cNvPr>
              <p:cNvGrpSpPr/>
              <p:nvPr/>
            </p:nvGrpSpPr>
            <p:grpSpPr>
              <a:xfrm>
                <a:off x="407495" y="5250650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170" name="Freeform 5">
                  <a:extLst>
                    <a:ext uri="{FF2B5EF4-FFF2-40B4-BE49-F238E27FC236}">
                      <a16:creationId xmlns:a16="http://schemas.microsoft.com/office/drawing/2014/main" id="{1A1AD1E0-3018-4D28-99E7-412EFDB869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1" name="Freeform 6">
                  <a:extLst>
                    <a:ext uri="{FF2B5EF4-FFF2-40B4-BE49-F238E27FC236}">
                      <a16:creationId xmlns:a16="http://schemas.microsoft.com/office/drawing/2014/main" id="{892FAAA5-A59E-427C-A052-84052B7EC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2" name="Freeform 7">
                  <a:extLst>
                    <a:ext uri="{FF2B5EF4-FFF2-40B4-BE49-F238E27FC236}">
                      <a16:creationId xmlns:a16="http://schemas.microsoft.com/office/drawing/2014/main" id="{F27C7898-2F69-48E7-B253-170DE1BB4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3" name="Rectangle 8">
                  <a:extLst>
                    <a:ext uri="{FF2B5EF4-FFF2-40B4-BE49-F238E27FC236}">
                      <a16:creationId xmlns:a16="http://schemas.microsoft.com/office/drawing/2014/main" id="{1A5DC9A5-79A9-434F-851C-8D33824182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4DC179A0-255B-44A5-9B33-262E8503778F}"/>
                  </a:ext>
                </a:extLst>
              </p:cNvPr>
              <p:cNvGrpSpPr/>
              <p:nvPr/>
            </p:nvGrpSpPr>
            <p:grpSpPr>
              <a:xfrm>
                <a:off x="937790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EB3AA77C-8B98-4294-A1EA-A039E141CDF9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E3E70B0F-96BE-48E7-B553-FBB6A6741E76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0BF6CD03-3390-4192-8560-E977B695CC7A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168" name="月 167">
                    <a:extLst>
                      <a:ext uri="{FF2B5EF4-FFF2-40B4-BE49-F238E27FC236}">
                        <a16:creationId xmlns:a16="http://schemas.microsoft.com/office/drawing/2014/main" id="{95FA50FF-8E37-449F-835B-95F25F16494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月 168">
                    <a:extLst>
                      <a:ext uri="{FF2B5EF4-FFF2-40B4-BE49-F238E27FC236}">
                        <a16:creationId xmlns:a16="http://schemas.microsoft.com/office/drawing/2014/main" id="{6ED3B046-A28D-470D-9E53-99178B1F375B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62F34F3C-01F2-4B4C-B8B1-BBE2BA396577}"/>
                  </a:ext>
                </a:extLst>
              </p:cNvPr>
              <p:cNvGrpSpPr/>
              <p:nvPr/>
            </p:nvGrpSpPr>
            <p:grpSpPr>
              <a:xfrm>
                <a:off x="857500" y="4723820"/>
                <a:ext cx="688963" cy="733855"/>
                <a:chOff x="-459400" y="4574314"/>
                <a:chExt cx="822595" cy="876194"/>
              </a:xfrm>
            </p:grpSpPr>
            <p:sp>
              <p:nvSpPr>
                <p:cNvPr id="154" name="フリーフォーム 1165">
                  <a:extLst>
                    <a:ext uri="{FF2B5EF4-FFF2-40B4-BE49-F238E27FC236}">
                      <a16:creationId xmlns:a16="http://schemas.microsoft.com/office/drawing/2014/main" id="{E1CCA5EB-D18D-4032-89E6-0D3781130391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75FF355A-F900-464A-9376-0E228C54F467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163" name="円/楕円 838">
                    <a:extLst>
                      <a:ext uri="{FF2B5EF4-FFF2-40B4-BE49-F238E27FC236}">
                        <a16:creationId xmlns:a16="http://schemas.microsoft.com/office/drawing/2014/main" id="{FD1B0BF2-49AF-449F-97DF-AC58483FE0C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4" name="円/楕円 839">
                    <a:extLst>
                      <a:ext uri="{FF2B5EF4-FFF2-40B4-BE49-F238E27FC236}">
                        <a16:creationId xmlns:a16="http://schemas.microsoft.com/office/drawing/2014/main" id="{67523F18-DF2E-4372-91F4-4C193711196D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6" name="円/楕円 840">
                  <a:extLst>
                    <a:ext uri="{FF2B5EF4-FFF2-40B4-BE49-F238E27FC236}">
                      <a16:creationId xmlns:a16="http://schemas.microsoft.com/office/drawing/2014/main" id="{C65EC71D-E2C2-4479-AA3B-EFD2C07F98C0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フリーフォーム 1168">
                  <a:extLst>
                    <a:ext uri="{FF2B5EF4-FFF2-40B4-BE49-F238E27FC236}">
                      <a16:creationId xmlns:a16="http://schemas.microsoft.com/office/drawing/2014/main" id="{EFC40B72-CB14-4A2A-9C3E-BFF76D1106D7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フリーフォーム 1169">
                  <a:extLst>
                    <a:ext uri="{FF2B5EF4-FFF2-40B4-BE49-F238E27FC236}">
                      <a16:creationId xmlns:a16="http://schemas.microsoft.com/office/drawing/2014/main" id="{155CA8AC-FB65-444C-80B7-3B769E003CB3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3DC4ABAA-42EA-49CD-86FF-6D07FCF39A6E}"/>
                    </a:ext>
                  </a:extLst>
                </p:cNvPr>
                <p:cNvGrpSpPr/>
                <p:nvPr/>
              </p:nvGrpSpPr>
              <p:grpSpPr>
                <a:xfrm>
                  <a:off x="-305013" y="4932818"/>
                  <a:ext cx="513820" cy="74716"/>
                  <a:chOff x="-298046" y="4932818"/>
                  <a:chExt cx="513820" cy="74716"/>
                </a:xfrm>
              </p:grpSpPr>
              <p:sp>
                <p:nvSpPr>
                  <p:cNvPr id="161" name="フリーフォーム 1176">
                    <a:extLst>
                      <a:ext uri="{FF2B5EF4-FFF2-40B4-BE49-F238E27FC236}">
                        <a16:creationId xmlns:a16="http://schemas.microsoft.com/office/drawing/2014/main" id="{288F16E3-4DE1-4A58-B429-D950C932F025}"/>
                      </a:ext>
                    </a:extLst>
                  </p:cNvPr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2" name="フリーフォーム 1177">
                    <a:extLst>
                      <a:ext uri="{FF2B5EF4-FFF2-40B4-BE49-F238E27FC236}">
                        <a16:creationId xmlns:a16="http://schemas.microsoft.com/office/drawing/2014/main" id="{0962BA06-5375-420C-BA91-714EE638369B}"/>
                      </a:ext>
                    </a:extLst>
                  </p:cNvPr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0" name="円/楕円 4">
                  <a:extLst>
                    <a:ext uri="{FF2B5EF4-FFF2-40B4-BE49-F238E27FC236}">
                      <a16:creationId xmlns:a16="http://schemas.microsoft.com/office/drawing/2014/main" id="{3639B747-2B5B-4F0D-AE52-91607B4EE36E}"/>
                    </a:ext>
                  </a:extLst>
                </p:cNvPr>
                <p:cNvSpPr/>
                <p:nvPr/>
              </p:nvSpPr>
              <p:spPr>
                <a:xfrm>
                  <a:off x="-116993" y="5326938"/>
                  <a:ext cx="137783" cy="54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0" name="月 149">
                <a:extLst>
                  <a:ext uri="{FF2B5EF4-FFF2-40B4-BE49-F238E27FC236}">
                    <a16:creationId xmlns:a16="http://schemas.microsoft.com/office/drawing/2014/main" id="{4B3481CF-4D17-41C0-957D-EEA4670F2C38}"/>
                  </a:ext>
                </a:extLst>
              </p:cNvPr>
              <p:cNvSpPr/>
              <p:nvPr/>
            </p:nvSpPr>
            <p:spPr bwMode="auto">
              <a:xfrm rot="16200000">
                <a:off x="1044054" y="5090060"/>
                <a:ext cx="45719" cy="145033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月 150">
                <a:extLst>
                  <a:ext uri="{FF2B5EF4-FFF2-40B4-BE49-F238E27FC236}">
                    <a16:creationId xmlns:a16="http://schemas.microsoft.com/office/drawing/2014/main" id="{7B026250-2F65-4448-93C6-30B6448170F0}"/>
                  </a:ext>
                </a:extLst>
              </p:cNvPr>
              <p:cNvSpPr/>
              <p:nvPr/>
            </p:nvSpPr>
            <p:spPr bwMode="auto">
              <a:xfrm rot="16200000">
                <a:off x="1310754" y="5090060"/>
                <a:ext cx="45719" cy="145033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6CFA3935-3859-4F11-B0C3-5A787461E85E}"/>
                  </a:ext>
                </a:extLst>
              </p:cNvPr>
              <p:cNvSpPr/>
              <p:nvPr/>
            </p:nvSpPr>
            <p:spPr bwMode="auto">
              <a:xfrm>
                <a:off x="1298805" y="5254706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6C775BCD-9D72-4BF3-8127-0BBC25A5E9DC}"/>
                  </a:ext>
                </a:extLst>
              </p:cNvPr>
              <p:cNvSpPr/>
              <p:nvPr/>
            </p:nvSpPr>
            <p:spPr bwMode="auto">
              <a:xfrm>
                <a:off x="1001149" y="5254706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6" name="テキスト ボックス 145">
              <a:extLst>
                <a:ext uri="{FF2B5EF4-FFF2-40B4-BE49-F238E27FC236}">
                  <a16:creationId xmlns:a16="http://schemas.microsoft.com/office/drawing/2014/main" id="{FE9A6113-3C39-46F6-A1DD-3D6F448108E6}"/>
                </a:ext>
              </a:extLst>
            </p:cNvPr>
            <p:cNvSpPr txBox="1"/>
            <p:nvPr/>
          </p:nvSpPr>
          <p:spPr>
            <a:xfrm rot="20178291">
              <a:off x="1582841" y="4848366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6B472002-66AB-41C8-9336-9A851BBCA44D}"/>
              </a:ext>
            </a:extLst>
          </p:cNvPr>
          <p:cNvGrpSpPr/>
          <p:nvPr/>
        </p:nvGrpSpPr>
        <p:grpSpPr>
          <a:xfrm>
            <a:off x="7905575" y="2806087"/>
            <a:ext cx="1588973" cy="1569176"/>
            <a:chOff x="7905575" y="2806087"/>
            <a:chExt cx="1588973" cy="1569176"/>
          </a:xfrm>
        </p:grpSpPr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F0152454-954D-45E6-8D5B-30E74086C8BB}"/>
                </a:ext>
              </a:extLst>
            </p:cNvPr>
            <p:cNvGrpSpPr/>
            <p:nvPr/>
          </p:nvGrpSpPr>
          <p:grpSpPr>
            <a:xfrm>
              <a:off x="7905575" y="2806087"/>
              <a:ext cx="1588973" cy="1569176"/>
              <a:chOff x="7905575" y="2806087"/>
              <a:chExt cx="1588973" cy="1569176"/>
            </a:xfrm>
          </p:grpSpPr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9816E29A-64F9-4EEB-AF81-618A8E8E119D}"/>
                  </a:ext>
                </a:extLst>
              </p:cNvPr>
              <p:cNvGrpSpPr/>
              <p:nvPr/>
            </p:nvGrpSpPr>
            <p:grpSpPr>
              <a:xfrm>
                <a:off x="7905575" y="3324112"/>
                <a:ext cx="1588973" cy="1051151"/>
                <a:chOff x="407495" y="4166978"/>
                <a:chExt cx="1588973" cy="1051151"/>
              </a:xfrm>
            </p:grpSpPr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D9F9EB48-386E-45CC-93E4-B33E3BACA29D}"/>
                    </a:ext>
                  </a:extLst>
                </p:cNvPr>
                <p:cNvGrpSpPr/>
                <p:nvPr/>
              </p:nvGrpSpPr>
              <p:grpSpPr>
                <a:xfrm>
                  <a:off x="407495" y="4166978"/>
                  <a:ext cx="1588973" cy="1051151"/>
                  <a:chOff x="1584325" y="738188"/>
                  <a:chExt cx="2368550" cy="1566863"/>
                </a:xfrm>
              </p:grpSpPr>
              <p:sp>
                <p:nvSpPr>
                  <p:cNvPr id="203" name="Freeform 5">
                    <a:extLst>
                      <a:ext uri="{FF2B5EF4-FFF2-40B4-BE49-F238E27FC236}">
                        <a16:creationId xmlns:a16="http://schemas.microsoft.com/office/drawing/2014/main" id="{3C976BEB-41A2-4BFD-A5E9-CE0D53AA7D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84325" y="738188"/>
                    <a:ext cx="2368550" cy="868363"/>
                  </a:xfrm>
                  <a:custGeom>
                    <a:avLst/>
                    <a:gdLst>
                      <a:gd name="T0" fmla="*/ 1490 w 1492"/>
                      <a:gd name="T1" fmla="*/ 547 h 547"/>
                      <a:gd name="T2" fmla="*/ 1490 w 1492"/>
                      <a:gd name="T3" fmla="*/ 496 h 547"/>
                      <a:gd name="T4" fmla="*/ 1490 w 1492"/>
                      <a:gd name="T5" fmla="*/ 496 h 547"/>
                      <a:gd name="T6" fmla="*/ 1492 w 1492"/>
                      <a:gd name="T7" fmla="*/ 480 h 547"/>
                      <a:gd name="T8" fmla="*/ 1490 w 1492"/>
                      <a:gd name="T9" fmla="*/ 462 h 547"/>
                      <a:gd name="T10" fmla="*/ 1484 w 1492"/>
                      <a:gd name="T11" fmla="*/ 442 h 547"/>
                      <a:gd name="T12" fmla="*/ 1476 w 1492"/>
                      <a:gd name="T13" fmla="*/ 422 h 547"/>
                      <a:gd name="T14" fmla="*/ 1303 w 1492"/>
                      <a:gd name="T15" fmla="*/ 56 h 547"/>
                      <a:gd name="T16" fmla="*/ 1303 w 1492"/>
                      <a:gd name="T17" fmla="*/ 56 h 547"/>
                      <a:gd name="T18" fmla="*/ 1297 w 1492"/>
                      <a:gd name="T19" fmla="*/ 46 h 547"/>
                      <a:gd name="T20" fmla="*/ 1289 w 1492"/>
                      <a:gd name="T21" fmla="*/ 34 h 547"/>
                      <a:gd name="T22" fmla="*/ 1279 w 1492"/>
                      <a:gd name="T23" fmla="*/ 26 h 547"/>
                      <a:gd name="T24" fmla="*/ 1269 w 1492"/>
                      <a:gd name="T25" fmla="*/ 16 h 547"/>
                      <a:gd name="T26" fmla="*/ 1257 w 1492"/>
                      <a:gd name="T27" fmla="*/ 10 h 547"/>
                      <a:gd name="T28" fmla="*/ 1245 w 1492"/>
                      <a:gd name="T29" fmla="*/ 4 h 547"/>
                      <a:gd name="T30" fmla="*/ 1235 w 1492"/>
                      <a:gd name="T31" fmla="*/ 2 h 547"/>
                      <a:gd name="T32" fmla="*/ 1223 w 1492"/>
                      <a:gd name="T33" fmla="*/ 0 h 547"/>
                      <a:gd name="T34" fmla="*/ 272 w 1492"/>
                      <a:gd name="T35" fmla="*/ 0 h 547"/>
                      <a:gd name="T36" fmla="*/ 272 w 1492"/>
                      <a:gd name="T37" fmla="*/ 0 h 547"/>
                      <a:gd name="T38" fmla="*/ 262 w 1492"/>
                      <a:gd name="T39" fmla="*/ 2 h 547"/>
                      <a:gd name="T40" fmla="*/ 250 w 1492"/>
                      <a:gd name="T41" fmla="*/ 4 h 547"/>
                      <a:gd name="T42" fmla="*/ 238 w 1492"/>
                      <a:gd name="T43" fmla="*/ 10 h 547"/>
                      <a:gd name="T44" fmla="*/ 226 w 1492"/>
                      <a:gd name="T45" fmla="*/ 16 h 547"/>
                      <a:gd name="T46" fmla="*/ 216 w 1492"/>
                      <a:gd name="T47" fmla="*/ 26 h 547"/>
                      <a:gd name="T48" fmla="*/ 206 w 1492"/>
                      <a:gd name="T49" fmla="*/ 34 h 547"/>
                      <a:gd name="T50" fmla="*/ 198 w 1492"/>
                      <a:gd name="T51" fmla="*/ 46 h 547"/>
                      <a:gd name="T52" fmla="*/ 192 w 1492"/>
                      <a:gd name="T53" fmla="*/ 56 h 547"/>
                      <a:gd name="T54" fmla="*/ 16 w 1492"/>
                      <a:gd name="T55" fmla="*/ 422 h 547"/>
                      <a:gd name="T56" fmla="*/ 16 w 1492"/>
                      <a:gd name="T57" fmla="*/ 422 h 547"/>
                      <a:gd name="T58" fmla="*/ 8 w 1492"/>
                      <a:gd name="T59" fmla="*/ 442 h 547"/>
                      <a:gd name="T60" fmla="*/ 2 w 1492"/>
                      <a:gd name="T61" fmla="*/ 462 h 547"/>
                      <a:gd name="T62" fmla="*/ 0 w 1492"/>
                      <a:gd name="T63" fmla="*/ 478 h 547"/>
                      <a:gd name="T64" fmla="*/ 0 w 1492"/>
                      <a:gd name="T65" fmla="*/ 494 h 547"/>
                      <a:gd name="T66" fmla="*/ 0 w 1492"/>
                      <a:gd name="T67" fmla="*/ 547 h 547"/>
                      <a:gd name="T68" fmla="*/ 1490 w 1492"/>
                      <a:gd name="T69" fmla="*/ 547 h 5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492" h="547">
                        <a:moveTo>
                          <a:pt x="1490" y="547"/>
                        </a:moveTo>
                        <a:lnTo>
                          <a:pt x="1490" y="496"/>
                        </a:lnTo>
                        <a:lnTo>
                          <a:pt x="1490" y="496"/>
                        </a:lnTo>
                        <a:lnTo>
                          <a:pt x="1492" y="480"/>
                        </a:lnTo>
                        <a:lnTo>
                          <a:pt x="1490" y="462"/>
                        </a:lnTo>
                        <a:lnTo>
                          <a:pt x="1484" y="442"/>
                        </a:lnTo>
                        <a:lnTo>
                          <a:pt x="1476" y="422"/>
                        </a:lnTo>
                        <a:lnTo>
                          <a:pt x="1303" y="56"/>
                        </a:lnTo>
                        <a:lnTo>
                          <a:pt x="1303" y="56"/>
                        </a:lnTo>
                        <a:lnTo>
                          <a:pt x="1297" y="46"/>
                        </a:lnTo>
                        <a:lnTo>
                          <a:pt x="1289" y="34"/>
                        </a:lnTo>
                        <a:lnTo>
                          <a:pt x="1279" y="26"/>
                        </a:lnTo>
                        <a:lnTo>
                          <a:pt x="1269" y="16"/>
                        </a:lnTo>
                        <a:lnTo>
                          <a:pt x="1257" y="10"/>
                        </a:lnTo>
                        <a:lnTo>
                          <a:pt x="1245" y="4"/>
                        </a:lnTo>
                        <a:lnTo>
                          <a:pt x="1235" y="2"/>
                        </a:lnTo>
                        <a:lnTo>
                          <a:pt x="1223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2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6"/>
                        </a:lnTo>
                        <a:lnTo>
                          <a:pt x="206" y="34"/>
                        </a:lnTo>
                        <a:lnTo>
                          <a:pt x="198" y="46"/>
                        </a:lnTo>
                        <a:lnTo>
                          <a:pt x="192" y="56"/>
                        </a:lnTo>
                        <a:lnTo>
                          <a:pt x="16" y="422"/>
                        </a:lnTo>
                        <a:lnTo>
                          <a:pt x="16" y="422"/>
                        </a:lnTo>
                        <a:lnTo>
                          <a:pt x="8" y="442"/>
                        </a:lnTo>
                        <a:lnTo>
                          <a:pt x="2" y="462"/>
                        </a:lnTo>
                        <a:lnTo>
                          <a:pt x="0" y="478"/>
                        </a:lnTo>
                        <a:lnTo>
                          <a:pt x="0" y="494"/>
                        </a:lnTo>
                        <a:lnTo>
                          <a:pt x="0" y="547"/>
                        </a:lnTo>
                        <a:lnTo>
                          <a:pt x="1490" y="547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" name="Freeform 6">
                    <a:extLst>
                      <a:ext uri="{FF2B5EF4-FFF2-40B4-BE49-F238E27FC236}">
                        <a16:creationId xmlns:a16="http://schemas.microsoft.com/office/drawing/2014/main" id="{7BC5E2B4-2037-4957-A6B7-2C068FCB87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39900" y="795338"/>
                    <a:ext cx="2066925" cy="688975"/>
                  </a:xfrm>
                  <a:custGeom>
                    <a:avLst/>
                    <a:gdLst>
                      <a:gd name="T0" fmla="*/ 228 w 1302"/>
                      <a:gd name="T1" fmla="*/ 0 h 434"/>
                      <a:gd name="T2" fmla="*/ 1077 w 1302"/>
                      <a:gd name="T3" fmla="*/ 0 h 434"/>
                      <a:gd name="T4" fmla="*/ 1077 w 1302"/>
                      <a:gd name="T5" fmla="*/ 0 h 434"/>
                      <a:gd name="T6" fmla="*/ 1085 w 1302"/>
                      <a:gd name="T7" fmla="*/ 0 h 434"/>
                      <a:gd name="T8" fmla="*/ 1095 w 1302"/>
                      <a:gd name="T9" fmla="*/ 4 h 434"/>
                      <a:gd name="T10" fmla="*/ 1105 w 1302"/>
                      <a:gd name="T11" fmla="*/ 8 h 434"/>
                      <a:gd name="T12" fmla="*/ 1113 w 1302"/>
                      <a:gd name="T13" fmla="*/ 14 h 434"/>
                      <a:gd name="T14" fmla="*/ 1123 w 1302"/>
                      <a:gd name="T15" fmla="*/ 20 h 434"/>
                      <a:gd name="T16" fmla="*/ 1131 w 1302"/>
                      <a:gd name="T17" fmla="*/ 28 h 434"/>
                      <a:gd name="T18" fmla="*/ 1137 w 1302"/>
                      <a:gd name="T19" fmla="*/ 36 h 434"/>
                      <a:gd name="T20" fmla="*/ 1143 w 1302"/>
                      <a:gd name="T21" fmla="*/ 46 h 434"/>
                      <a:gd name="T22" fmla="*/ 1292 w 1302"/>
                      <a:gd name="T23" fmla="*/ 366 h 434"/>
                      <a:gd name="T24" fmla="*/ 1292 w 1302"/>
                      <a:gd name="T25" fmla="*/ 366 h 434"/>
                      <a:gd name="T26" fmla="*/ 1298 w 1302"/>
                      <a:gd name="T27" fmla="*/ 384 h 434"/>
                      <a:gd name="T28" fmla="*/ 1302 w 1302"/>
                      <a:gd name="T29" fmla="*/ 398 h 434"/>
                      <a:gd name="T30" fmla="*/ 1302 w 1302"/>
                      <a:gd name="T31" fmla="*/ 410 h 434"/>
                      <a:gd name="T32" fmla="*/ 1298 w 1302"/>
                      <a:gd name="T33" fmla="*/ 418 h 434"/>
                      <a:gd name="T34" fmla="*/ 1292 w 1302"/>
                      <a:gd name="T35" fmla="*/ 426 h 434"/>
                      <a:gd name="T36" fmla="*/ 1285 w 1302"/>
                      <a:gd name="T37" fmla="*/ 430 h 434"/>
                      <a:gd name="T38" fmla="*/ 1275 w 1302"/>
                      <a:gd name="T39" fmla="*/ 434 h 434"/>
                      <a:gd name="T40" fmla="*/ 1263 w 1302"/>
                      <a:gd name="T41" fmla="*/ 434 h 434"/>
                      <a:gd name="T42" fmla="*/ 40 w 1302"/>
                      <a:gd name="T43" fmla="*/ 434 h 434"/>
                      <a:gd name="T44" fmla="*/ 40 w 1302"/>
                      <a:gd name="T45" fmla="*/ 434 h 434"/>
                      <a:gd name="T46" fmla="*/ 28 w 1302"/>
                      <a:gd name="T47" fmla="*/ 434 h 434"/>
                      <a:gd name="T48" fmla="*/ 16 w 1302"/>
                      <a:gd name="T49" fmla="*/ 430 h 434"/>
                      <a:gd name="T50" fmla="*/ 8 w 1302"/>
                      <a:gd name="T51" fmla="*/ 424 h 434"/>
                      <a:gd name="T52" fmla="*/ 2 w 1302"/>
                      <a:gd name="T53" fmla="*/ 418 h 434"/>
                      <a:gd name="T54" fmla="*/ 0 w 1302"/>
                      <a:gd name="T55" fmla="*/ 408 h 434"/>
                      <a:gd name="T56" fmla="*/ 0 w 1302"/>
                      <a:gd name="T57" fmla="*/ 396 h 434"/>
                      <a:gd name="T58" fmla="*/ 4 w 1302"/>
                      <a:gd name="T59" fmla="*/ 382 h 434"/>
                      <a:gd name="T60" fmla="*/ 10 w 1302"/>
                      <a:gd name="T61" fmla="*/ 364 h 434"/>
                      <a:gd name="T62" fmla="*/ 162 w 1302"/>
                      <a:gd name="T63" fmla="*/ 46 h 434"/>
                      <a:gd name="T64" fmla="*/ 162 w 1302"/>
                      <a:gd name="T65" fmla="*/ 46 h 434"/>
                      <a:gd name="T66" fmla="*/ 168 w 1302"/>
                      <a:gd name="T67" fmla="*/ 36 h 434"/>
                      <a:gd name="T68" fmla="*/ 174 w 1302"/>
                      <a:gd name="T69" fmla="*/ 28 h 434"/>
                      <a:gd name="T70" fmla="*/ 182 w 1302"/>
                      <a:gd name="T71" fmla="*/ 20 h 434"/>
                      <a:gd name="T72" fmla="*/ 192 w 1302"/>
                      <a:gd name="T73" fmla="*/ 14 h 434"/>
                      <a:gd name="T74" fmla="*/ 200 w 1302"/>
                      <a:gd name="T75" fmla="*/ 8 h 434"/>
                      <a:gd name="T76" fmla="*/ 210 w 1302"/>
                      <a:gd name="T77" fmla="*/ 4 h 434"/>
                      <a:gd name="T78" fmla="*/ 220 w 1302"/>
                      <a:gd name="T79" fmla="*/ 0 h 434"/>
                      <a:gd name="T80" fmla="*/ 228 w 1302"/>
                      <a:gd name="T81" fmla="*/ 0 h 434"/>
                      <a:gd name="T82" fmla="*/ 228 w 1302"/>
                      <a:gd name="T83" fmla="*/ 0 h 4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302" h="434">
                        <a:moveTo>
                          <a:pt x="228" y="0"/>
                        </a:moveTo>
                        <a:lnTo>
                          <a:pt x="1077" y="0"/>
                        </a:lnTo>
                        <a:lnTo>
                          <a:pt x="1077" y="0"/>
                        </a:lnTo>
                        <a:lnTo>
                          <a:pt x="1085" y="0"/>
                        </a:lnTo>
                        <a:lnTo>
                          <a:pt x="1095" y="4"/>
                        </a:lnTo>
                        <a:lnTo>
                          <a:pt x="1105" y="8"/>
                        </a:lnTo>
                        <a:lnTo>
                          <a:pt x="1113" y="14"/>
                        </a:lnTo>
                        <a:lnTo>
                          <a:pt x="1123" y="20"/>
                        </a:lnTo>
                        <a:lnTo>
                          <a:pt x="1131" y="28"/>
                        </a:lnTo>
                        <a:lnTo>
                          <a:pt x="1137" y="36"/>
                        </a:lnTo>
                        <a:lnTo>
                          <a:pt x="1143" y="46"/>
                        </a:lnTo>
                        <a:lnTo>
                          <a:pt x="1292" y="366"/>
                        </a:lnTo>
                        <a:lnTo>
                          <a:pt x="1292" y="366"/>
                        </a:lnTo>
                        <a:lnTo>
                          <a:pt x="1298" y="384"/>
                        </a:lnTo>
                        <a:lnTo>
                          <a:pt x="1302" y="398"/>
                        </a:lnTo>
                        <a:lnTo>
                          <a:pt x="1302" y="410"/>
                        </a:lnTo>
                        <a:lnTo>
                          <a:pt x="1298" y="418"/>
                        </a:lnTo>
                        <a:lnTo>
                          <a:pt x="1292" y="426"/>
                        </a:lnTo>
                        <a:lnTo>
                          <a:pt x="1285" y="430"/>
                        </a:lnTo>
                        <a:lnTo>
                          <a:pt x="1275" y="434"/>
                        </a:lnTo>
                        <a:lnTo>
                          <a:pt x="1263" y="434"/>
                        </a:lnTo>
                        <a:lnTo>
                          <a:pt x="40" y="434"/>
                        </a:lnTo>
                        <a:lnTo>
                          <a:pt x="40" y="434"/>
                        </a:lnTo>
                        <a:lnTo>
                          <a:pt x="28" y="434"/>
                        </a:lnTo>
                        <a:lnTo>
                          <a:pt x="16" y="430"/>
                        </a:lnTo>
                        <a:lnTo>
                          <a:pt x="8" y="424"/>
                        </a:lnTo>
                        <a:lnTo>
                          <a:pt x="2" y="418"/>
                        </a:lnTo>
                        <a:lnTo>
                          <a:pt x="0" y="408"/>
                        </a:lnTo>
                        <a:lnTo>
                          <a:pt x="0" y="396"/>
                        </a:lnTo>
                        <a:lnTo>
                          <a:pt x="4" y="382"/>
                        </a:lnTo>
                        <a:lnTo>
                          <a:pt x="10" y="364"/>
                        </a:lnTo>
                        <a:lnTo>
                          <a:pt x="162" y="46"/>
                        </a:lnTo>
                        <a:lnTo>
                          <a:pt x="162" y="46"/>
                        </a:lnTo>
                        <a:lnTo>
                          <a:pt x="168" y="36"/>
                        </a:lnTo>
                        <a:lnTo>
                          <a:pt x="174" y="28"/>
                        </a:lnTo>
                        <a:lnTo>
                          <a:pt x="182" y="20"/>
                        </a:lnTo>
                        <a:lnTo>
                          <a:pt x="192" y="14"/>
                        </a:lnTo>
                        <a:lnTo>
                          <a:pt x="200" y="8"/>
                        </a:lnTo>
                        <a:lnTo>
                          <a:pt x="210" y="4"/>
                        </a:lnTo>
                        <a:lnTo>
                          <a:pt x="220" y="0"/>
                        </a:lnTo>
                        <a:lnTo>
                          <a:pt x="228" y="0"/>
                        </a:lnTo>
                        <a:lnTo>
                          <a:pt x="228" y="0"/>
                        </a:lnTo>
                        <a:close/>
                      </a:path>
                    </a:pathLst>
                  </a:custGeom>
                  <a:solidFill>
                    <a:srgbClr val="999999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" name="Freeform 7">
                    <a:extLst>
                      <a:ext uri="{FF2B5EF4-FFF2-40B4-BE49-F238E27FC236}">
                        <a16:creationId xmlns:a16="http://schemas.microsoft.com/office/drawing/2014/main" id="{CD4C6A26-FD90-400E-99C2-E536157F69A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16100" y="896938"/>
                    <a:ext cx="1916113" cy="587375"/>
                  </a:xfrm>
                  <a:custGeom>
                    <a:avLst/>
                    <a:gdLst>
                      <a:gd name="T0" fmla="*/ 0 w 1207"/>
                      <a:gd name="T1" fmla="*/ 370 h 370"/>
                      <a:gd name="T2" fmla="*/ 1207 w 1207"/>
                      <a:gd name="T3" fmla="*/ 370 h 370"/>
                      <a:gd name="T4" fmla="*/ 1067 w 1207"/>
                      <a:gd name="T5" fmla="*/ 46 h 370"/>
                      <a:gd name="T6" fmla="*/ 1067 w 1207"/>
                      <a:gd name="T7" fmla="*/ 46 h 370"/>
                      <a:gd name="T8" fmla="*/ 1057 w 1207"/>
                      <a:gd name="T9" fmla="*/ 28 h 370"/>
                      <a:gd name="T10" fmla="*/ 1047 w 1207"/>
                      <a:gd name="T11" fmla="*/ 14 h 370"/>
                      <a:gd name="T12" fmla="*/ 1041 w 1207"/>
                      <a:gd name="T13" fmla="*/ 8 h 370"/>
                      <a:gd name="T14" fmla="*/ 1033 w 1207"/>
                      <a:gd name="T15" fmla="*/ 4 h 370"/>
                      <a:gd name="T16" fmla="*/ 1025 w 1207"/>
                      <a:gd name="T17" fmla="*/ 2 h 370"/>
                      <a:gd name="T18" fmla="*/ 1017 w 1207"/>
                      <a:gd name="T19" fmla="*/ 0 h 370"/>
                      <a:gd name="T20" fmla="*/ 192 w 1207"/>
                      <a:gd name="T21" fmla="*/ 0 h 370"/>
                      <a:gd name="T22" fmla="*/ 192 w 1207"/>
                      <a:gd name="T23" fmla="*/ 0 h 370"/>
                      <a:gd name="T24" fmla="*/ 184 w 1207"/>
                      <a:gd name="T25" fmla="*/ 2 h 370"/>
                      <a:gd name="T26" fmla="*/ 176 w 1207"/>
                      <a:gd name="T27" fmla="*/ 4 h 370"/>
                      <a:gd name="T28" fmla="*/ 168 w 1207"/>
                      <a:gd name="T29" fmla="*/ 8 h 370"/>
                      <a:gd name="T30" fmla="*/ 162 w 1207"/>
                      <a:gd name="T31" fmla="*/ 14 h 370"/>
                      <a:gd name="T32" fmla="*/ 152 w 1207"/>
                      <a:gd name="T33" fmla="*/ 28 h 370"/>
                      <a:gd name="T34" fmla="*/ 142 w 1207"/>
                      <a:gd name="T35" fmla="*/ 46 h 370"/>
                      <a:gd name="T36" fmla="*/ 0 w 1207"/>
                      <a:gd name="T37" fmla="*/ 370 h 3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207" h="370">
                        <a:moveTo>
                          <a:pt x="0" y="370"/>
                        </a:moveTo>
                        <a:lnTo>
                          <a:pt x="1207" y="370"/>
                        </a:lnTo>
                        <a:lnTo>
                          <a:pt x="1067" y="46"/>
                        </a:lnTo>
                        <a:lnTo>
                          <a:pt x="1067" y="46"/>
                        </a:lnTo>
                        <a:lnTo>
                          <a:pt x="1057" y="28"/>
                        </a:lnTo>
                        <a:lnTo>
                          <a:pt x="1047" y="14"/>
                        </a:lnTo>
                        <a:lnTo>
                          <a:pt x="1041" y="8"/>
                        </a:lnTo>
                        <a:lnTo>
                          <a:pt x="1033" y="4"/>
                        </a:lnTo>
                        <a:lnTo>
                          <a:pt x="1025" y="2"/>
                        </a:lnTo>
                        <a:lnTo>
                          <a:pt x="1017" y="0"/>
                        </a:lnTo>
                        <a:lnTo>
                          <a:pt x="192" y="0"/>
                        </a:lnTo>
                        <a:lnTo>
                          <a:pt x="192" y="0"/>
                        </a:lnTo>
                        <a:lnTo>
                          <a:pt x="184" y="2"/>
                        </a:lnTo>
                        <a:lnTo>
                          <a:pt x="176" y="4"/>
                        </a:lnTo>
                        <a:lnTo>
                          <a:pt x="168" y="8"/>
                        </a:lnTo>
                        <a:lnTo>
                          <a:pt x="162" y="14"/>
                        </a:lnTo>
                        <a:lnTo>
                          <a:pt x="152" y="28"/>
                        </a:lnTo>
                        <a:lnTo>
                          <a:pt x="142" y="46"/>
                        </a:lnTo>
                        <a:lnTo>
                          <a:pt x="0" y="370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" name="Rectangle 8">
                    <a:extLst>
                      <a:ext uri="{FF2B5EF4-FFF2-40B4-BE49-F238E27FC236}">
                        <a16:creationId xmlns:a16="http://schemas.microsoft.com/office/drawing/2014/main" id="{25714642-DE7E-49FF-AF86-61AE829FCA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4325" y="1577976"/>
                    <a:ext cx="2368550" cy="727075"/>
                  </a:xfrm>
                  <a:prstGeom prst="rect">
                    <a:avLst/>
                  </a:prstGeom>
                  <a:solidFill>
                    <a:srgbClr val="999999"/>
                  </a:solidFill>
                  <a:ln w="12700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BDEB9537-1C10-43B1-9D01-BE9E2C70ACD9}"/>
                    </a:ext>
                  </a:extLst>
                </p:cNvPr>
                <p:cNvSpPr/>
                <p:nvPr/>
              </p:nvSpPr>
              <p:spPr bwMode="auto">
                <a:xfrm>
                  <a:off x="1464908" y="4231640"/>
                  <a:ext cx="349974" cy="331391"/>
                </a:xfrm>
                <a:custGeom>
                  <a:avLst/>
                  <a:gdLst>
                    <a:gd name="connsiteX0" fmla="*/ 174233 w 349974"/>
                    <a:gd name="connsiteY0" fmla="*/ 0 h 331391"/>
                    <a:gd name="connsiteX1" fmla="*/ 257344 w 349974"/>
                    <a:gd name="connsiteY1" fmla="*/ 0 h 331391"/>
                    <a:gd name="connsiteX2" fmla="*/ 292063 w 349974"/>
                    <a:gd name="connsiteY2" fmla="*/ 169342 h 331391"/>
                    <a:gd name="connsiteX3" fmla="*/ 315913 w 349974"/>
                    <a:gd name="connsiteY3" fmla="*/ 181188 h 331391"/>
                    <a:gd name="connsiteX4" fmla="*/ 346944 w 349974"/>
                    <a:gd name="connsiteY4" fmla="*/ 273725 h 331391"/>
                    <a:gd name="connsiteX5" fmla="*/ 331492 w 349974"/>
                    <a:gd name="connsiteY5" fmla="*/ 331391 h 331391"/>
                    <a:gd name="connsiteX6" fmla="*/ 0 w 349974"/>
                    <a:gd name="connsiteY6" fmla="*/ 331391 h 331391"/>
                    <a:gd name="connsiteX7" fmla="*/ 37657 w 349974"/>
                    <a:gd name="connsiteY7" fmla="*/ 190852 h 331391"/>
                    <a:gd name="connsiteX8" fmla="*/ 110799 w 349974"/>
                    <a:gd name="connsiteY8" fmla="*/ 126228 h 331391"/>
                    <a:gd name="connsiteX9" fmla="*/ 145791 w 349974"/>
                    <a:gd name="connsiteY9" fmla="*/ 128421 h 331391"/>
                    <a:gd name="connsiteX10" fmla="*/ 147793 w 349974"/>
                    <a:gd name="connsiteY10" fmla="*/ 128958 h 331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49974" h="331391">
                      <a:moveTo>
                        <a:pt x="174233" y="0"/>
                      </a:moveTo>
                      <a:lnTo>
                        <a:pt x="257344" y="0"/>
                      </a:lnTo>
                      <a:lnTo>
                        <a:pt x="292063" y="169342"/>
                      </a:lnTo>
                      <a:lnTo>
                        <a:pt x="315913" y="181188"/>
                      </a:lnTo>
                      <a:cubicBezTo>
                        <a:pt x="343053" y="202336"/>
                        <a:pt x="356409" y="238400"/>
                        <a:pt x="346944" y="273725"/>
                      </a:cubicBezTo>
                      <a:lnTo>
                        <a:pt x="331492" y="331391"/>
                      </a:lnTo>
                      <a:lnTo>
                        <a:pt x="0" y="331391"/>
                      </a:lnTo>
                      <a:lnTo>
                        <a:pt x="37657" y="190852"/>
                      </a:lnTo>
                      <a:cubicBezTo>
                        <a:pt x="47122" y="155527"/>
                        <a:pt x="76721" y="130973"/>
                        <a:pt x="110799" y="126228"/>
                      </a:cubicBezTo>
                      <a:cubicBezTo>
                        <a:pt x="122159" y="124647"/>
                        <a:pt x="134016" y="125266"/>
                        <a:pt x="145791" y="128421"/>
                      </a:cubicBezTo>
                      <a:lnTo>
                        <a:pt x="147793" y="12895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7EEE3BA-8F65-499D-9D6A-AD2BEBF946A9}"/>
                    </a:ext>
                  </a:extLst>
                </p:cNvPr>
                <p:cNvSpPr/>
                <p:nvPr/>
              </p:nvSpPr>
              <p:spPr>
                <a:xfrm>
                  <a:off x="1612898" y="4231640"/>
                  <a:ext cx="130108" cy="126802"/>
                </a:xfrm>
                <a:custGeom>
                  <a:avLst/>
                  <a:gdLst>
                    <a:gd name="connsiteX0" fmla="*/ 23115 w 130108"/>
                    <a:gd name="connsiteY0" fmla="*/ 0 h 126802"/>
                    <a:gd name="connsiteX1" fmla="*/ 106226 w 130108"/>
                    <a:gd name="connsiteY1" fmla="*/ 0 h 126802"/>
                    <a:gd name="connsiteX2" fmla="*/ 130108 w 130108"/>
                    <a:gd name="connsiteY2" fmla="*/ 116484 h 126802"/>
                    <a:gd name="connsiteX3" fmla="*/ 118847 w 130108"/>
                    <a:gd name="connsiteY3" fmla="*/ 120767 h 126802"/>
                    <a:gd name="connsiteX4" fmla="*/ 69977 w 130108"/>
                    <a:gd name="connsiteY4" fmla="*/ 126802 h 126802"/>
                    <a:gd name="connsiteX5" fmla="*/ 21107 w 130108"/>
                    <a:gd name="connsiteY5" fmla="*/ 120767 h 126802"/>
                    <a:gd name="connsiteX6" fmla="*/ 0 w 130108"/>
                    <a:gd name="connsiteY6" fmla="*/ 112740 h 126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108" h="126802">
                      <a:moveTo>
                        <a:pt x="23115" y="0"/>
                      </a:moveTo>
                      <a:lnTo>
                        <a:pt x="106226" y="0"/>
                      </a:lnTo>
                      <a:lnTo>
                        <a:pt x="130108" y="116484"/>
                      </a:lnTo>
                      <a:lnTo>
                        <a:pt x="118847" y="120767"/>
                      </a:lnTo>
                      <a:cubicBezTo>
                        <a:pt x="103062" y="124724"/>
                        <a:pt x="86717" y="126802"/>
                        <a:pt x="69977" y="126802"/>
                      </a:cubicBezTo>
                      <a:cubicBezTo>
                        <a:pt x="53237" y="126802"/>
                        <a:pt x="36893" y="124724"/>
                        <a:pt x="21107" y="120767"/>
                      </a:cubicBezTo>
                      <a:lnTo>
                        <a:pt x="0" y="112740"/>
                      </a:ln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924B608F-AB3E-4063-980F-D4465F5D4AB4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9207" y="4251151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C631E7CB-64F5-4F65-812D-D416AC1D7CDA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1979" y="4231342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65C55D2D-57B0-45C6-9787-7C8274C13BED}"/>
                  </a:ext>
                </a:extLst>
              </p:cNvPr>
              <p:cNvGrpSpPr/>
              <p:nvPr/>
            </p:nvGrpSpPr>
            <p:grpSpPr>
              <a:xfrm>
                <a:off x="8849964" y="2908146"/>
                <a:ext cx="576122" cy="583330"/>
                <a:chOff x="8403863" y="2723094"/>
                <a:chExt cx="576122" cy="583330"/>
              </a:xfrm>
            </p:grpSpPr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4CC7C989-760E-4583-BB22-6CC4E26116D6}"/>
                    </a:ext>
                  </a:extLst>
                </p:cNvPr>
                <p:cNvGrpSpPr/>
                <p:nvPr/>
              </p:nvGrpSpPr>
              <p:grpSpPr>
                <a:xfrm>
                  <a:off x="8403863" y="2723094"/>
                  <a:ext cx="576122" cy="583330"/>
                  <a:chOff x="8403863" y="2723094"/>
                  <a:chExt cx="576122" cy="583330"/>
                </a:xfrm>
              </p:grpSpPr>
              <p:sp>
                <p:nvSpPr>
                  <p:cNvPr id="192" name="フリーフォーム 1273">
                    <a:extLst>
                      <a:ext uri="{FF2B5EF4-FFF2-40B4-BE49-F238E27FC236}">
                        <a16:creationId xmlns:a16="http://schemas.microsoft.com/office/drawing/2014/main" id="{CA5B68F1-0CE1-4640-ACCC-D4FE55AC9102}"/>
                      </a:ext>
                    </a:extLst>
                  </p:cNvPr>
                  <p:cNvSpPr/>
                  <p:nvPr/>
                </p:nvSpPr>
                <p:spPr>
                  <a:xfrm>
                    <a:off x="8403863" y="3057481"/>
                    <a:ext cx="92810" cy="92810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3" name="角丸四角形 1206">
                    <a:extLst>
                      <a:ext uri="{FF2B5EF4-FFF2-40B4-BE49-F238E27FC236}">
                        <a16:creationId xmlns:a16="http://schemas.microsoft.com/office/drawing/2014/main" id="{D85B66BB-DA3B-4204-A53D-DB5C1BE18B67}"/>
                      </a:ext>
                    </a:extLst>
                  </p:cNvPr>
                  <p:cNvSpPr/>
                  <p:nvPr/>
                </p:nvSpPr>
                <p:spPr>
                  <a:xfrm>
                    <a:off x="8448816" y="2723094"/>
                    <a:ext cx="531169" cy="4773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46773D25-E849-4183-AEBE-5659F911CD83}"/>
                      </a:ext>
                    </a:extLst>
                  </p:cNvPr>
                  <p:cNvSpPr/>
                  <p:nvPr/>
                </p:nvSpPr>
                <p:spPr>
                  <a:xfrm>
                    <a:off x="8448817" y="2776063"/>
                    <a:ext cx="486215" cy="530361"/>
                  </a:xfrm>
                  <a:custGeom>
                    <a:avLst/>
                    <a:gdLst>
                      <a:gd name="connsiteX0" fmla="*/ 192726 w 486215"/>
                      <a:gd name="connsiteY0" fmla="*/ 0 h 530361"/>
                      <a:gd name="connsiteX1" fmla="*/ 293489 w 486215"/>
                      <a:gd name="connsiteY1" fmla="*/ 0 h 530361"/>
                      <a:gd name="connsiteX2" fmla="*/ 486215 w 486215"/>
                      <a:gd name="connsiteY2" fmla="*/ 192726 h 530361"/>
                      <a:gd name="connsiteX3" fmla="*/ 486215 w 486215"/>
                      <a:gd name="connsiteY3" fmla="*/ 337635 h 530361"/>
                      <a:gd name="connsiteX4" fmla="*/ 293489 w 486215"/>
                      <a:gd name="connsiteY4" fmla="*/ 530361 h 530361"/>
                      <a:gd name="connsiteX5" fmla="*/ 192726 w 486215"/>
                      <a:gd name="connsiteY5" fmla="*/ 530361 h 530361"/>
                      <a:gd name="connsiteX6" fmla="*/ 56448 w 486215"/>
                      <a:gd name="connsiteY6" fmla="*/ 473913 h 530361"/>
                      <a:gd name="connsiteX7" fmla="*/ 39598 w 486215"/>
                      <a:gd name="connsiteY7" fmla="*/ 448921 h 530361"/>
                      <a:gd name="connsiteX8" fmla="*/ 79942 w 486215"/>
                      <a:gd name="connsiteY8" fmla="*/ 443075 h 530361"/>
                      <a:gd name="connsiteX9" fmla="*/ 108135 w 486215"/>
                      <a:gd name="connsiteY9" fmla="*/ 423347 h 530361"/>
                      <a:gd name="connsiteX10" fmla="*/ 70242 w 486215"/>
                      <a:gd name="connsiteY10" fmla="*/ 428801 h 530361"/>
                      <a:gd name="connsiteX11" fmla="*/ 27242 w 486215"/>
                      <a:gd name="connsiteY11" fmla="*/ 430594 h 530361"/>
                      <a:gd name="connsiteX12" fmla="*/ 15145 w 486215"/>
                      <a:gd name="connsiteY12" fmla="*/ 412653 h 530361"/>
                      <a:gd name="connsiteX13" fmla="*/ 0 w 486215"/>
                      <a:gd name="connsiteY13" fmla="*/ 337635 h 530361"/>
                      <a:gd name="connsiteX14" fmla="*/ 0 w 486215"/>
                      <a:gd name="connsiteY14" fmla="*/ 192726 h 530361"/>
                      <a:gd name="connsiteX15" fmla="*/ 192726 w 486215"/>
                      <a:gd name="connsiteY15" fmla="*/ 0 h 5303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86215" h="530361">
                        <a:moveTo>
                          <a:pt x="192726" y="0"/>
                        </a:moveTo>
                        <a:lnTo>
                          <a:pt x="293489" y="0"/>
                        </a:lnTo>
                        <a:cubicBezTo>
                          <a:pt x="399929" y="0"/>
                          <a:pt x="486215" y="86286"/>
                          <a:pt x="486215" y="192726"/>
                        </a:cubicBezTo>
                        <a:lnTo>
                          <a:pt x="486215" y="337635"/>
                        </a:lnTo>
                        <a:cubicBezTo>
                          <a:pt x="486215" y="444075"/>
                          <a:pt x="399929" y="530361"/>
                          <a:pt x="293489" y="530361"/>
                        </a:cubicBezTo>
                        <a:lnTo>
                          <a:pt x="192726" y="530361"/>
                        </a:lnTo>
                        <a:cubicBezTo>
                          <a:pt x="139506" y="530361"/>
                          <a:pt x="91325" y="508790"/>
                          <a:pt x="56448" y="473913"/>
                        </a:cubicBezTo>
                        <a:lnTo>
                          <a:pt x="39598" y="448921"/>
                        </a:lnTo>
                        <a:lnTo>
                          <a:pt x="79942" y="443075"/>
                        </a:lnTo>
                        <a:cubicBezTo>
                          <a:pt x="94395" y="438204"/>
                          <a:pt x="104640" y="431336"/>
                          <a:pt x="108135" y="423347"/>
                        </a:cubicBezTo>
                        <a:cubicBezTo>
                          <a:pt x="96744" y="425767"/>
                          <a:pt x="83980" y="427587"/>
                          <a:pt x="70242" y="428801"/>
                        </a:cubicBezTo>
                        <a:lnTo>
                          <a:pt x="27242" y="430594"/>
                        </a:lnTo>
                        <a:lnTo>
                          <a:pt x="15145" y="412653"/>
                        </a:lnTo>
                        <a:cubicBezTo>
                          <a:pt x="5393" y="389595"/>
                          <a:pt x="0" y="364245"/>
                          <a:pt x="0" y="337635"/>
                        </a:cubicBezTo>
                        <a:lnTo>
                          <a:pt x="0" y="192726"/>
                        </a:lnTo>
                        <a:cubicBezTo>
                          <a:pt x="0" y="86286"/>
                          <a:pt x="86286" y="0"/>
                          <a:pt x="19272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5" name="フローチャート: 端子 650">
                    <a:extLst>
                      <a:ext uri="{FF2B5EF4-FFF2-40B4-BE49-F238E27FC236}">
                        <a16:creationId xmlns:a16="http://schemas.microsoft.com/office/drawing/2014/main" id="{F59F558A-4F2E-47C5-B639-7AFA303DBE26}"/>
                      </a:ext>
                    </a:extLst>
                  </p:cNvPr>
                  <p:cNvSpPr/>
                  <p:nvPr/>
                </p:nvSpPr>
                <p:spPr>
                  <a:xfrm>
                    <a:off x="8490003" y="2913577"/>
                    <a:ext cx="156815" cy="38292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54FEB246-8349-4376-98B4-F7D8FBE17941}"/>
                      </a:ext>
                    </a:extLst>
                  </p:cNvPr>
                  <p:cNvSpPr/>
                  <p:nvPr/>
                </p:nvSpPr>
                <p:spPr>
                  <a:xfrm>
                    <a:off x="8495548" y="2757014"/>
                    <a:ext cx="441865" cy="436082"/>
                  </a:xfrm>
                  <a:custGeom>
                    <a:avLst/>
                    <a:gdLst>
                      <a:gd name="connsiteX0" fmla="*/ 148376 w 441865"/>
                      <a:gd name="connsiteY0" fmla="*/ 0 h 436082"/>
                      <a:gd name="connsiteX1" fmla="*/ 249139 w 441865"/>
                      <a:gd name="connsiteY1" fmla="*/ 0 h 436082"/>
                      <a:gd name="connsiteX2" fmla="*/ 441865 w 441865"/>
                      <a:gd name="connsiteY2" fmla="*/ 192726 h 436082"/>
                      <a:gd name="connsiteX3" fmla="*/ 441865 w 441865"/>
                      <a:gd name="connsiteY3" fmla="*/ 337635 h 436082"/>
                      <a:gd name="connsiteX4" fmla="*/ 430170 w 441865"/>
                      <a:gd name="connsiteY4" fmla="*/ 403901 h 436082"/>
                      <a:gd name="connsiteX5" fmla="*/ 411708 w 441865"/>
                      <a:gd name="connsiteY5" fmla="*/ 436082 h 436082"/>
                      <a:gd name="connsiteX6" fmla="*/ 406672 w 441865"/>
                      <a:gd name="connsiteY6" fmla="*/ 428983 h 436082"/>
                      <a:gd name="connsiteX7" fmla="*/ 336471 w 441865"/>
                      <a:gd name="connsiteY7" fmla="*/ 383998 h 436082"/>
                      <a:gd name="connsiteX8" fmla="*/ 322803 w 441865"/>
                      <a:gd name="connsiteY8" fmla="*/ 381375 h 436082"/>
                      <a:gd name="connsiteX9" fmla="*/ 322803 w 441865"/>
                      <a:gd name="connsiteY9" fmla="*/ 264163 h 436082"/>
                      <a:gd name="connsiteX10" fmla="*/ 130077 w 441865"/>
                      <a:gd name="connsiteY10" fmla="*/ 71437 h 436082"/>
                      <a:gd name="connsiteX11" fmla="*/ 29314 w 441865"/>
                      <a:gd name="connsiteY11" fmla="*/ 71437 h 436082"/>
                      <a:gd name="connsiteX12" fmla="*/ 0 w 441865"/>
                      <a:gd name="connsiteY12" fmla="*/ 74392 h 436082"/>
                      <a:gd name="connsiteX13" fmla="*/ 12098 w 441865"/>
                      <a:gd name="connsiteY13" fmla="*/ 56448 h 436082"/>
                      <a:gd name="connsiteX14" fmla="*/ 148376 w 441865"/>
                      <a:gd name="connsiteY14" fmla="*/ 0 h 436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41865" h="436082">
                        <a:moveTo>
                          <a:pt x="148376" y="0"/>
                        </a:moveTo>
                        <a:lnTo>
                          <a:pt x="249139" y="0"/>
                        </a:lnTo>
                        <a:cubicBezTo>
                          <a:pt x="355579" y="0"/>
                          <a:pt x="441865" y="86286"/>
                          <a:pt x="441865" y="192726"/>
                        </a:cubicBezTo>
                        <a:lnTo>
                          <a:pt x="441865" y="337635"/>
                        </a:lnTo>
                        <a:cubicBezTo>
                          <a:pt x="441865" y="360919"/>
                          <a:pt x="437736" y="383238"/>
                          <a:pt x="430170" y="403901"/>
                        </a:cubicBezTo>
                        <a:lnTo>
                          <a:pt x="411708" y="436082"/>
                        </a:lnTo>
                        <a:lnTo>
                          <a:pt x="406672" y="428983"/>
                        </a:lnTo>
                        <a:cubicBezTo>
                          <a:pt x="386689" y="409990"/>
                          <a:pt x="362893" y="394620"/>
                          <a:pt x="336471" y="383998"/>
                        </a:cubicBezTo>
                        <a:lnTo>
                          <a:pt x="322803" y="381375"/>
                        </a:lnTo>
                        <a:lnTo>
                          <a:pt x="322803" y="264163"/>
                        </a:lnTo>
                        <a:cubicBezTo>
                          <a:pt x="322803" y="157723"/>
                          <a:pt x="236517" y="71437"/>
                          <a:pt x="130077" y="71437"/>
                        </a:cubicBezTo>
                        <a:lnTo>
                          <a:pt x="29314" y="71437"/>
                        </a:lnTo>
                        <a:lnTo>
                          <a:pt x="0" y="74392"/>
                        </a:lnTo>
                        <a:lnTo>
                          <a:pt x="12098" y="56448"/>
                        </a:lnTo>
                        <a:cubicBezTo>
                          <a:pt x="46975" y="21572"/>
                          <a:pt x="95156" y="0"/>
                          <a:pt x="14837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7E6B9343-B8F0-43A6-B90F-569BC998C9B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8765257" y="2979896"/>
                    <a:ext cx="119531" cy="208647"/>
                  </a:xfrm>
                  <a:custGeom>
                    <a:avLst/>
                    <a:gdLst>
                      <a:gd name="connsiteX0" fmla="*/ 148373 w 149914"/>
                      <a:gd name="connsiteY0" fmla="*/ 10282 h 261682"/>
                      <a:gd name="connsiteX1" fmla="*/ 106801 w 149914"/>
                      <a:gd name="connsiteY1" fmla="*/ 0 h 261682"/>
                      <a:gd name="connsiteX2" fmla="*/ 0 w 149914"/>
                      <a:gd name="connsiteY2" fmla="*/ 130841 h 261682"/>
                      <a:gd name="connsiteX3" fmla="*/ 106801 w 149914"/>
                      <a:gd name="connsiteY3" fmla="*/ 261682 h 261682"/>
                      <a:gd name="connsiteX4" fmla="*/ 133504 w 149914"/>
                      <a:gd name="connsiteY4" fmla="*/ 255077 h 261682"/>
                      <a:gd name="connsiteX5" fmla="*/ 125740 w 149914"/>
                      <a:gd name="connsiteY5" fmla="*/ 164532 h 261682"/>
                      <a:gd name="connsiteX6" fmla="*/ 134133 w 149914"/>
                      <a:gd name="connsiteY6" fmla="*/ 66663 h 261682"/>
                      <a:gd name="connsiteX7" fmla="*/ 149914 w 149914"/>
                      <a:gd name="connsiteY7" fmla="*/ 11556 h 261682"/>
                      <a:gd name="connsiteX0" fmla="*/ 125740 w 217180"/>
                      <a:gd name="connsiteY0" fmla="*/ 164532 h 261682"/>
                      <a:gd name="connsiteX1" fmla="*/ 134133 w 217180"/>
                      <a:gd name="connsiteY1" fmla="*/ 66663 h 261682"/>
                      <a:gd name="connsiteX2" fmla="*/ 149914 w 217180"/>
                      <a:gd name="connsiteY2" fmla="*/ 11556 h 261682"/>
                      <a:gd name="connsiteX3" fmla="*/ 148373 w 217180"/>
                      <a:gd name="connsiteY3" fmla="*/ 10282 h 261682"/>
                      <a:gd name="connsiteX4" fmla="*/ 106801 w 217180"/>
                      <a:gd name="connsiteY4" fmla="*/ 0 h 261682"/>
                      <a:gd name="connsiteX5" fmla="*/ 0 w 217180"/>
                      <a:gd name="connsiteY5" fmla="*/ 130841 h 261682"/>
                      <a:gd name="connsiteX6" fmla="*/ 106801 w 217180"/>
                      <a:gd name="connsiteY6" fmla="*/ 261682 h 261682"/>
                      <a:gd name="connsiteX7" fmla="*/ 133504 w 217180"/>
                      <a:gd name="connsiteY7" fmla="*/ 255077 h 261682"/>
                      <a:gd name="connsiteX8" fmla="*/ 217180 w 217180"/>
                      <a:gd name="connsiteY8" fmla="*/ 255972 h 261682"/>
                      <a:gd name="connsiteX0" fmla="*/ 134133 w 217180"/>
                      <a:gd name="connsiteY0" fmla="*/ 66663 h 261682"/>
                      <a:gd name="connsiteX1" fmla="*/ 149914 w 217180"/>
                      <a:gd name="connsiteY1" fmla="*/ 11556 h 261682"/>
                      <a:gd name="connsiteX2" fmla="*/ 148373 w 217180"/>
                      <a:gd name="connsiteY2" fmla="*/ 10282 h 261682"/>
                      <a:gd name="connsiteX3" fmla="*/ 106801 w 217180"/>
                      <a:gd name="connsiteY3" fmla="*/ 0 h 261682"/>
                      <a:gd name="connsiteX4" fmla="*/ 0 w 217180"/>
                      <a:gd name="connsiteY4" fmla="*/ 130841 h 261682"/>
                      <a:gd name="connsiteX5" fmla="*/ 106801 w 217180"/>
                      <a:gd name="connsiteY5" fmla="*/ 261682 h 261682"/>
                      <a:gd name="connsiteX6" fmla="*/ 133504 w 217180"/>
                      <a:gd name="connsiteY6" fmla="*/ 255077 h 261682"/>
                      <a:gd name="connsiteX7" fmla="*/ 217180 w 217180"/>
                      <a:gd name="connsiteY7" fmla="*/ 255972 h 261682"/>
                      <a:gd name="connsiteX0" fmla="*/ 149914 w 217180"/>
                      <a:gd name="connsiteY0" fmla="*/ 11556 h 261682"/>
                      <a:gd name="connsiteX1" fmla="*/ 148373 w 217180"/>
                      <a:gd name="connsiteY1" fmla="*/ 10282 h 261682"/>
                      <a:gd name="connsiteX2" fmla="*/ 106801 w 217180"/>
                      <a:gd name="connsiteY2" fmla="*/ 0 h 261682"/>
                      <a:gd name="connsiteX3" fmla="*/ 0 w 217180"/>
                      <a:gd name="connsiteY3" fmla="*/ 130841 h 261682"/>
                      <a:gd name="connsiteX4" fmla="*/ 106801 w 217180"/>
                      <a:gd name="connsiteY4" fmla="*/ 261682 h 261682"/>
                      <a:gd name="connsiteX5" fmla="*/ 133504 w 217180"/>
                      <a:gd name="connsiteY5" fmla="*/ 255077 h 261682"/>
                      <a:gd name="connsiteX6" fmla="*/ 217180 w 217180"/>
                      <a:gd name="connsiteY6" fmla="*/ 255972 h 261682"/>
                      <a:gd name="connsiteX0" fmla="*/ 149914 w 149914"/>
                      <a:gd name="connsiteY0" fmla="*/ 11556 h 261682"/>
                      <a:gd name="connsiteX1" fmla="*/ 148373 w 149914"/>
                      <a:gd name="connsiteY1" fmla="*/ 10282 h 261682"/>
                      <a:gd name="connsiteX2" fmla="*/ 106801 w 149914"/>
                      <a:gd name="connsiteY2" fmla="*/ 0 h 261682"/>
                      <a:gd name="connsiteX3" fmla="*/ 0 w 149914"/>
                      <a:gd name="connsiteY3" fmla="*/ 130841 h 261682"/>
                      <a:gd name="connsiteX4" fmla="*/ 106801 w 149914"/>
                      <a:gd name="connsiteY4" fmla="*/ 261682 h 261682"/>
                      <a:gd name="connsiteX5" fmla="*/ 133504 w 149914"/>
                      <a:gd name="connsiteY5" fmla="*/ 255077 h 261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9914" h="261682">
                        <a:moveTo>
                          <a:pt x="149914" y="11556"/>
                        </a:moveTo>
                        <a:lnTo>
                          <a:pt x="148373" y="10282"/>
                        </a:lnTo>
                        <a:cubicBezTo>
                          <a:pt x="135595" y="3661"/>
                          <a:pt x="121547" y="0"/>
                          <a:pt x="106801" y="0"/>
                        </a:cubicBezTo>
                        <a:cubicBezTo>
                          <a:pt x="47816" y="0"/>
                          <a:pt x="0" y="58580"/>
                          <a:pt x="0" y="130841"/>
                        </a:cubicBezTo>
                        <a:cubicBezTo>
                          <a:pt x="0" y="203102"/>
                          <a:pt x="47816" y="261682"/>
                          <a:pt x="106801" y="261682"/>
                        </a:cubicBezTo>
                        <a:lnTo>
                          <a:pt x="133504" y="25507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CCFA8920-B639-41E4-BF45-8460CD8F00AF}"/>
                    </a:ext>
                  </a:extLst>
                </p:cNvPr>
                <p:cNvSpPr/>
                <p:nvPr/>
              </p:nvSpPr>
              <p:spPr>
                <a:xfrm>
                  <a:off x="8504637" y="3025007"/>
                  <a:ext cx="41116" cy="28724"/>
                </a:xfrm>
                <a:custGeom>
                  <a:avLst/>
                  <a:gdLst>
                    <a:gd name="connsiteX0" fmla="*/ 0 w 41116"/>
                    <a:gd name="connsiteY0" fmla="*/ 0 h 28724"/>
                    <a:gd name="connsiteX1" fmla="*/ 20558 w 41116"/>
                    <a:gd name="connsiteY1" fmla="*/ 9129 h 28724"/>
                    <a:gd name="connsiteX2" fmla="*/ 41116 w 41116"/>
                    <a:gd name="connsiteY2" fmla="*/ 0 h 28724"/>
                    <a:gd name="connsiteX3" fmla="*/ 36722 w 41116"/>
                    <a:gd name="connsiteY3" fmla="*/ 17609 h 28724"/>
                    <a:gd name="connsiteX4" fmla="*/ 20558 w 41116"/>
                    <a:gd name="connsiteY4" fmla="*/ 28724 h 28724"/>
                    <a:gd name="connsiteX5" fmla="*/ 4394 w 41116"/>
                    <a:gd name="connsiteY5" fmla="*/ 17609 h 2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116" h="28724">
                      <a:moveTo>
                        <a:pt x="0" y="0"/>
                      </a:moveTo>
                      <a:lnTo>
                        <a:pt x="20558" y="9129"/>
                      </a:lnTo>
                      <a:lnTo>
                        <a:pt x="41116" y="0"/>
                      </a:lnTo>
                      <a:lnTo>
                        <a:pt x="36722" y="17609"/>
                      </a:lnTo>
                      <a:cubicBezTo>
                        <a:pt x="32586" y="24476"/>
                        <a:pt x="26871" y="28724"/>
                        <a:pt x="20558" y="28724"/>
                      </a:cubicBezTo>
                      <a:cubicBezTo>
                        <a:pt x="14246" y="28724"/>
                        <a:pt x="8531" y="24476"/>
                        <a:pt x="4394" y="17609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9" name="四角形: 角を丸くする 188">
                <a:extLst>
                  <a:ext uri="{FF2B5EF4-FFF2-40B4-BE49-F238E27FC236}">
                    <a16:creationId xmlns:a16="http://schemas.microsoft.com/office/drawing/2014/main" id="{9C316568-781C-4BBF-B84A-569916533C1B}"/>
                  </a:ext>
                </a:extLst>
              </p:cNvPr>
              <p:cNvSpPr/>
              <p:nvPr/>
            </p:nvSpPr>
            <p:spPr bwMode="auto">
              <a:xfrm rot="531471">
                <a:off x="8957928" y="2806087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4CD65816-B827-4D47-8F3D-FD23EE9F3AC3}"/>
                </a:ext>
              </a:extLst>
            </p:cNvPr>
            <p:cNvGrpSpPr/>
            <p:nvPr/>
          </p:nvGrpSpPr>
          <p:grpSpPr>
            <a:xfrm>
              <a:off x="8235491" y="3219243"/>
              <a:ext cx="494147" cy="482238"/>
              <a:chOff x="2740651" y="3859313"/>
              <a:chExt cx="1267244" cy="1236703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C803B0C3-06F0-4192-A724-47F7CA6DA6EC}"/>
                  </a:ext>
                </a:extLst>
              </p:cNvPr>
              <p:cNvSpPr/>
              <p:nvPr/>
            </p:nvSpPr>
            <p:spPr bwMode="auto">
              <a:xfrm>
                <a:off x="2740651" y="4451811"/>
                <a:ext cx="1267244" cy="644205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B4BD710D-F5C7-408B-8B21-B82E72C4A839}"/>
                  </a:ext>
                </a:extLst>
              </p:cNvPr>
              <p:cNvSpPr/>
              <p:nvPr/>
            </p:nvSpPr>
            <p:spPr bwMode="auto">
              <a:xfrm>
                <a:off x="2740651" y="4435623"/>
                <a:ext cx="1267244" cy="583879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0BE97E52-2D6D-4371-A53B-4046970D2BC5}"/>
                  </a:ext>
                </a:extLst>
              </p:cNvPr>
              <p:cNvSpPr/>
              <p:nvPr/>
            </p:nvSpPr>
            <p:spPr bwMode="auto">
              <a:xfrm>
                <a:off x="2770271" y="4462384"/>
                <a:ext cx="1208004" cy="525541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1884E3BF-4871-45C6-B967-C6AC50E24B64}"/>
                  </a:ext>
                </a:extLst>
              </p:cNvPr>
              <p:cNvSpPr/>
              <p:nvPr/>
            </p:nvSpPr>
            <p:spPr bwMode="auto">
              <a:xfrm>
                <a:off x="2770271" y="4459927"/>
                <a:ext cx="1208004" cy="275471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1A6CA37E-AD78-43EB-B495-24DDC95760F0}"/>
                  </a:ext>
                </a:extLst>
              </p:cNvPr>
              <p:cNvSpPr/>
              <p:nvPr/>
            </p:nvSpPr>
            <p:spPr bwMode="auto">
              <a:xfrm rot="10800000">
                <a:off x="2967839" y="3859313"/>
                <a:ext cx="352348" cy="941108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5F8DCAAA-E225-49E0-A66C-ACD1AE80C91D}"/>
                  </a:ext>
                </a:extLst>
              </p:cNvPr>
              <p:cNvGrpSpPr/>
              <p:nvPr/>
            </p:nvGrpSpPr>
            <p:grpSpPr>
              <a:xfrm>
                <a:off x="3422830" y="4509120"/>
                <a:ext cx="376375" cy="291301"/>
                <a:chOff x="4036336" y="4008417"/>
                <a:chExt cx="510440" cy="395063"/>
              </a:xfrm>
            </p:grpSpPr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BB76A3C7-1CB8-418E-8892-36AA80832162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661469AF-FF55-494A-AE86-D932EFCDC600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EE566606-0467-469D-83B6-3A2C3E4F096F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B65CBB0A-7F5B-4151-9729-0D00FC513339}"/>
                </a:ext>
              </a:extLst>
            </p:cNvPr>
            <p:cNvSpPr/>
            <p:nvPr/>
          </p:nvSpPr>
          <p:spPr bwMode="auto">
            <a:xfrm>
              <a:off x="9014009" y="3260963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F5E7AA40-EC8D-433D-80CC-F96BFC089D51}"/>
              </a:ext>
            </a:extLst>
          </p:cNvPr>
          <p:cNvGrpSpPr/>
          <p:nvPr/>
        </p:nvGrpSpPr>
        <p:grpSpPr>
          <a:xfrm>
            <a:off x="6046295" y="2818663"/>
            <a:ext cx="1588973" cy="1556600"/>
            <a:chOff x="6046295" y="2818663"/>
            <a:chExt cx="1588973" cy="1556600"/>
          </a:xfrm>
        </p:grpSpPr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FC89360C-BBC1-445A-9987-F2D70A251305}"/>
                </a:ext>
              </a:extLst>
            </p:cNvPr>
            <p:cNvGrpSpPr/>
            <p:nvPr/>
          </p:nvGrpSpPr>
          <p:grpSpPr>
            <a:xfrm>
              <a:off x="6046295" y="2818663"/>
              <a:ext cx="1588973" cy="1556600"/>
              <a:chOff x="6046295" y="2818663"/>
              <a:chExt cx="1588973" cy="1556600"/>
            </a:xfrm>
          </p:grpSpPr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1C3C7A9F-4590-47CC-AE91-CE3AD487E667}"/>
                  </a:ext>
                </a:extLst>
              </p:cNvPr>
              <p:cNvGrpSpPr/>
              <p:nvPr/>
            </p:nvGrpSpPr>
            <p:grpSpPr>
              <a:xfrm>
                <a:off x="6046295" y="3324112"/>
                <a:ext cx="1588973" cy="1051151"/>
                <a:chOff x="407495" y="4166978"/>
                <a:chExt cx="1588973" cy="1051151"/>
              </a:xfrm>
            </p:grpSpPr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B3FCF77B-5CF1-4BC3-9F95-800BDF8AA09D}"/>
                    </a:ext>
                  </a:extLst>
                </p:cNvPr>
                <p:cNvGrpSpPr/>
                <p:nvPr/>
              </p:nvGrpSpPr>
              <p:grpSpPr>
                <a:xfrm>
                  <a:off x="407495" y="4166978"/>
                  <a:ext cx="1588973" cy="1051151"/>
                  <a:chOff x="1584325" y="738188"/>
                  <a:chExt cx="2368550" cy="1566863"/>
                </a:xfrm>
              </p:grpSpPr>
              <p:sp>
                <p:nvSpPr>
                  <p:cNvPr id="234" name="Freeform 5">
                    <a:extLst>
                      <a:ext uri="{FF2B5EF4-FFF2-40B4-BE49-F238E27FC236}">
                        <a16:creationId xmlns:a16="http://schemas.microsoft.com/office/drawing/2014/main" id="{1A8F0C61-F00E-4EFF-96BC-BA7ACB866E1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84325" y="738188"/>
                    <a:ext cx="2368550" cy="868363"/>
                  </a:xfrm>
                  <a:custGeom>
                    <a:avLst/>
                    <a:gdLst>
                      <a:gd name="T0" fmla="*/ 1490 w 1492"/>
                      <a:gd name="T1" fmla="*/ 547 h 547"/>
                      <a:gd name="T2" fmla="*/ 1490 w 1492"/>
                      <a:gd name="T3" fmla="*/ 496 h 547"/>
                      <a:gd name="T4" fmla="*/ 1490 w 1492"/>
                      <a:gd name="T5" fmla="*/ 496 h 547"/>
                      <a:gd name="T6" fmla="*/ 1492 w 1492"/>
                      <a:gd name="T7" fmla="*/ 480 h 547"/>
                      <a:gd name="T8" fmla="*/ 1490 w 1492"/>
                      <a:gd name="T9" fmla="*/ 462 h 547"/>
                      <a:gd name="T10" fmla="*/ 1484 w 1492"/>
                      <a:gd name="T11" fmla="*/ 442 h 547"/>
                      <a:gd name="T12" fmla="*/ 1476 w 1492"/>
                      <a:gd name="T13" fmla="*/ 422 h 547"/>
                      <a:gd name="T14" fmla="*/ 1303 w 1492"/>
                      <a:gd name="T15" fmla="*/ 56 h 547"/>
                      <a:gd name="T16" fmla="*/ 1303 w 1492"/>
                      <a:gd name="T17" fmla="*/ 56 h 547"/>
                      <a:gd name="T18" fmla="*/ 1297 w 1492"/>
                      <a:gd name="T19" fmla="*/ 46 h 547"/>
                      <a:gd name="T20" fmla="*/ 1289 w 1492"/>
                      <a:gd name="T21" fmla="*/ 34 h 547"/>
                      <a:gd name="T22" fmla="*/ 1279 w 1492"/>
                      <a:gd name="T23" fmla="*/ 26 h 547"/>
                      <a:gd name="T24" fmla="*/ 1269 w 1492"/>
                      <a:gd name="T25" fmla="*/ 16 h 547"/>
                      <a:gd name="T26" fmla="*/ 1257 w 1492"/>
                      <a:gd name="T27" fmla="*/ 10 h 547"/>
                      <a:gd name="T28" fmla="*/ 1245 w 1492"/>
                      <a:gd name="T29" fmla="*/ 4 h 547"/>
                      <a:gd name="T30" fmla="*/ 1235 w 1492"/>
                      <a:gd name="T31" fmla="*/ 2 h 547"/>
                      <a:gd name="T32" fmla="*/ 1223 w 1492"/>
                      <a:gd name="T33" fmla="*/ 0 h 547"/>
                      <a:gd name="T34" fmla="*/ 272 w 1492"/>
                      <a:gd name="T35" fmla="*/ 0 h 547"/>
                      <a:gd name="T36" fmla="*/ 272 w 1492"/>
                      <a:gd name="T37" fmla="*/ 0 h 547"/>
                      <a:gd name="T38" fmla="*/ 262 w 1492"/>
                      <a:gd name="T39" fmla="*/ 2 h 547"/>
                      <a:gd name="T40" fmla="*/ 250 w 1492"/>
                      <a:gd name="T41" fmla="*/ 4 h 547"/>
                      <a:gd name="T42" fmla="*/ 238 w 1492"/>
                      <a:gd name="T43" fmla="*/ 10 h 547"/>
                      <a:gd name="T44" fmla="*/ 226 w 1492"/>
                      <a:gd name="T45" fmla="*/ 16 h 547"/>
                      <a:gd name="T46" fmla="*/ 216 w 1492"/>
                      <a:gd name="T47" fmla="*/ 26 h 547"/>
                      <a:gd name="T48" fmla="*/ 206 w 1492"/>
                      <a:gd name="T49" fmla="*/ 34 h 547"/>
                      <a:gd name="T50" fmla="*/ 198 w 1492"/>
                      <a:gd name="T51" fmla="*/ 46 h 547"/>
                      <a:gd name="T52" fmla="*/ 192 w 1492"/>
                      <a:gd name="T53" fmla="*/ 56 h 547"/>
                      <a:gd name="T54" fmla="*/ 16 w 1492"/>
                      <a:gd name="T55" fmla="*/ 422 h 547"/>
                      <a:gd name="T56" fmla="*/ 16 w 1492"/>
                      <a:gd name="T57" fmla="*/ 422 h 547"/>
                      <a:gd name="T58" fmla="*/ 8 w 1492"/>
                      <a:gd name="T59" fmla="*/ 442 h 547"/>
                      <a:gd name="T60" fmla="*/ 2 w 1492"/>
                      <a:gd name="T61" fmla="*/ 462 h 547"/>
                      <a:gd name="T62" fmla="*/ 0 w 1492"/>
                      <a:gd name="T63" fmla="*/ 478 h 547"/>
                      <a:gd name="T64" fmla="*/ 0 w 1492"/>
                      <a:gd name="T65" fmla="*/ 494 h 547"/>
                      <a:gd name="T66" fmla="*/ 0 w 1492"/>
                      <a:gd name="T67" fmla="*/ 547 h 547"/>
                      <a:gd name="T68" fmla="*/ 1490 w 1492"/>
                      <a:gd name="T69" fmla="*/ 547 h 5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492" h="547">
                        <a:moveTo>
                          <a:pt x="1490" y="547"/>
                        </a:moveTo>
                        <a:lnTo>
                          <a:pt x="1490" y="496"/>
                        </a:lnTo>
                        <a:lnTo>
                          <a:pt x="1490" y="496"/>
                        </a:lnTo>
                        <a:lnTo>
                          <a:pt x="1492" y="480"/>
                        </a:lnTo>
                        <a:lnTo>
                          <a:pt x="1490" y="462"/>
                        </a:lnTo>
                        <a:lnTo>
                          <a:pt x="1484" y="442"/>
                        </a:lnTo>
                        <a:lnTo>
                          <a:pt x="1476" y="422"/>
                        </a:lnTo>
                        <a:lnTo>
                          <a:pt x="1303" y="56"/>
                        </a:lnTo>
                        <a:lnTo>
                          <a:pt x="1303" y="56"/>
                        </a:lnTo>
                        <a:lnTo>
                          <a:pt x="1297" y="46"/>
                        </a:lnTo>
                        <a:lnTo>
                          <a:pt x="1289" y="34"/>
                        </a:lnTo>
                        <a:lnTo>
                          <a:pt x="1279" y="26"/>
                        </a:lnTo>
                        <a:lnTo>
                          <a:pt x="1269" y="16"/>
                        </a:lnTo>
                        <a:lnTo>
                          <a:pt x="1257" y="10"/>
                        </a:lnTo>
                        <a:lnTo>
                          <a:pt x="1245" y="4"/>
                        </a:lnTo>
                        <a:lnTo>
                          <a:pt x="1235" y="2"/>
                        </a:lnTo>
                        <a:lnTo>
                          <a:pt x="1223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2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6"/>
                        </a:lnTo>
                        <a:lnTo>
                          <a:pt x="206" y="34"/>
                        </a:lnTo>
                        <a:lnTo>
                          <a:pt x="198" y="46"/>
                        </a:lnTo>
                        <a:lnTo>
                          <a:pt x="192" y="56"/>
                        </a:lnTo>
                        <a:lnTo>
                          <a:pt x="16" y="422"/>
                        </a:lnTo>
                        <a:lnTo>
                          <a:pt x="16" y="422"/>
                        </a:lnTo>
                        <a:lnTo>
                          <a:pt x="8" y="442"/>
                        </a:lnTo>
                        <a:lnTo>
                          <a:pt x="2" y="462"/>
                        </a:lnTo>
                        <a:lnTo>
                          <a:pt x="0" y="478"/>
                        </a:lnTo>
                        <a:lnTo>
                          <a:pt x="0" y="494"/>
                        </a:lnTo>
                        <a:lnTo>
                          <a:pt x="0" y="547"/>
                        </a:lnTo>
                        <a:lnTo>
                          <a:pt x="1490" y="547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5" name="Freeform 6">
                    <a:extLst>
                      <a:ext uri="{FF2B5EF4-FFF2-40B4-BE49-F238E27FC236}">
                        <a16:creationId xmlns:a16="http://schemas.microsoft.com/office/drawing/2014/main" id="{B09781DE-CFCA-4F19-92DC-6777F154ACE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39900" y="795338"/>
                    <a:ext cx="2066925" cy="688975"/>
                  </a:xfrm>
                  <a:custGeom>
                    <a:avLst/>
                    <a:gdLst>
                      <a:gd name="T0" fmla="*/ 228 w 1302"/>
                      <a:gd name="T1" fmla="*/ 0 h 434"/>
                      <a:gd name="T2" fmla="*/ 1077 w 1302"/>
                      <a:gd name="T3" fmla="*/ 0 h 434"/>
                      <a:gd name="T4" fmla="*/ 1077 w 1302"/>
                      <a:gd name="T5" fmla="*/ 0 h 434"/>
                      <a:gd name="T6" fmla="*/ 1085 w 1302"/>
                      <a:gd name="T7" fmla="*/ 0 h 434"/>
                      <a:gd name="T8" fmla="*/ 1095 w 1302"/>
                      <a:gd name="T9" fmla="*/ 4 h 434"/>
                      <a:gd name="T10" fmla="*/ 1105 w 1302"/>
                      <a:gd name="T11" fmla="*/ 8 h 434"/>
                      <a:gd name="T12" fmla="*/ 1113 w 1302"/>
                      <a:gd name="T13" fmla="*/ 14 h 434"/>
                      <a:gd name="T14" fmla="*/ 1123 w 1302"/>
                      <a:gd name="T15" fmla="*/ 20 h 434"/>
                      <a:gd name="T16" fmla="*/ 1131 w 1302"/>
                      <a:gd name="T17" fmla="*/ 28 h 434"/>
                      <a:gd name="T18" fmla="*/ 1137 w 1302"/>
                      <a:gd name="T19" fmla="*/ 36 h 434"/>
                      <a:gd name="T20" fmla="*/ 1143 w 1302"/>
                      <a:gd name="T21" fmla="*/ 46 h 434"/>
                      <a:gd name="T22" fmla="*/ 1292 w 1302"/>
                      <a:gd name="T23" fmla="*/ 366 h 434"/>
                      <a:gd name="T24" fmla="*/ 1292 w 1302"/>
                      <a:gd name="T25" fmla="*/ 366 h 434"/>
                      <a:gd name="T26" fmla="*/ 1298 w 1302"/>
                      <a:gd name="T27" fmla="*/ 384 h 434"/>
                      <a:gd name="T28" fmla="*/ 1302 w 1302"/>
                      <a:gd name="T29" fmla="*/ 398 h 434"/>
                      <a:gd name="T30" fmla="*/ 1302 w 1302"/>
                      <a:gd name="T31" fmla="*/ 410 h 434"/>
                      <a:gd name="T32" fmla="*/ 1298 w 1302"/>
                      <a:gd name="T33" fmla="*/ 418 h 434"/>
                      <a:gd name="T34" fmla="*/ 1292 w 1302"/>
                      <a:gd name="T35" fmla="*/ 426 h 434"/>
                      <a:gd name="T36" fmla="*/ 1285 w 1302"/>
                      <a:gd name="T37" fmla="*/ 430 h 434"/>
                      <a:gd name="T38" fmla="*/ 1275 w 1302"/>
                      <a:gd name="T39" fmla="*/ 434 h 434"/>
                      <a:gd name="T40" fmla="*/ 1263 w 1302"/>
                      <a:gd name="T41" fmla="*/ 434 h 434"/>
                      <a:gd name="T42" fmla="*/ 40 w 1302"/>
                      <a:gd name="T43" fmla="*/ 434 h 434"/>
                      <a:gd name="T44" fmla="*/ 40 w 1302"/>
                      <a:gd name="T45" fmla="*/ 434 h 434"/>
                      <a:gd name="T46" fmla="*/ 28 w 1302"/>
                      <a:gd name="T47" fmla="*/ 434 h 434"/>
                      <a:gd name="T48" fmla="*/ 16 w 1302"/>
                      <a:gd name="T49" fmla="*/ 430 h 434"/>
                      <a:gd name="T50" fmla="*/ 8 w 1302"/>
                      <a:gd name="T51" fmla="*/ 424 h 434"/>
                      <a:gd name="T52" fmla="*/ 2 w 1302"/>
                      <a:gd name="T53" fmla="*/ 418 h 434"/>
                      <a:gd name="T54" fmla="*/ 0 w 1302"/>
                      <a:gd name="T55" fmla="*/ 408 h 434"/>
                      <a:gd name="T56" fmla="*/ 0 w 1302"/>
                      <a:gd name="T57" fmla="*/ 396 h 434"/>
                      <a:gd name="T58" fmla="*/ 4 w 1302"/>
                      <a:gd name="T59" fmla="*/ 382 h 434"/>
                      <a:gd name="T60" fmla="*/ 10 w 1302"/>
                      <a:gd name="T61" fmla="*/ 364 h 434"/>
                      <a:gd name="T62" fmla="*/ 162 w 1302"/>
                      <a:gd name="T63" fmla="*/ 46 h 434"/>
                      <a:gd name="T64" fmla="*/ 162 w 1302"/>
                      <a:gd name="T65" fmla="*/ 46 h 434"/>
                      <a:gd name="T66" fmla="*/ 168 w 1302"/>
                      <a:gd name="T67" fmla="*/ 36 h 434"/>
                      <a:gd name="T68" fmla="*/ 174 w 1302"/>
                      <a:gd name="T69" fmla="*/ 28 h 434"/>
                      <a:gd name="T70" fmla="*/ 182 w 1302"/>
                      <a:gd name="T71" fmla="*/ 20 h 434"/>
                      <a:gd name="T72" fmla="*/ 192 w 1302"/>
                      <a:gd name="T73" fmla="*/ 14 h 434"/>
                      <a:gd name="T74" fmla="*/ 200 w 1302"/>
                      <a:gd name="T75" fmla="*/ 8 h 434"/>
                      <a:gd name="T76" fmla="*/ 210 w 1302"/>
                      <a:gd name="T77" fmla="*/ 4 h 434"/>
                      <a:gd name="T78" fmla="*/ 220 w 1302"/>
                      <a:gd name="T79" fmla="*/ 0 h 434"/>
                      <a:gd name="T80" fmla="*/ 228 w 1302"/>
                      <a:gd name="T81" fmla="*/ 0 h 434"/>
                      <a:gd name="T82" fmla="*/ 228 w 1302"/>
                      <a:gd name="T83" fmla="*/ 0 h 4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302" h="434">
                        <a:moveTo>
                          <a:pt x="228" y="0"/>
                        </a:moveTo>
                        <a:lnTo>
                          <a:pt x="1077" y="0"/>
                        </a:lnTo>
                        <a:lnTo>
                          <a:pt x="1077" y="0"/>
                        </a:lnTo>
                        <a:lnTo>
                          <a:pt x="1085" y="0"/>
                        </a:lnTo>
                        <a:lnTo>
                          <a:pt x="1095" y="4"/>
                        </a:lnTo>
                        <a:lnTo>
                          <a:pt x="1105" y="8"/>
                        </a:lnTo>
                        <a:lnTo>
                          <a:pt x="1113" y="14"/>
                        </a:lnTo>
                        <a:lnTo>
                          <a:pt x="1123" y="20"/>
                        </a:lnTo>
                        <a:lnTo>
                          <a:pt x="1131" y="28"/>
                        </a:lnTo>
                        <a:lnTo>
                          <a:pt x="1137" y="36"/>
                        </a:lnTo>
                        <a:lnTo>
                          <a:pt x="1143" y="46"/>
                        </a:lnTo>
                        <a:lnTo>
                          <a:pt x="1292" y="366"/>
                        </a:lnTo>
                        <a:lnTo>
                          <a:pt x="1292" y="366"/>
                        </a:lnTo>
                        <a:lnTo>
                          <a:pt x="1298" y="384"/>
                        </a:lnTo>
                        <a:lnTo>
                          <a:pt x="1302" y="398"/>
                        </a:lnTo>
                        <a:lnTo>
                          <a:pt x="1302" y="410"/>
                        </a:lnTo>
                        <a:lnTo>
                          <a:pt x="1298" y="418"/>
                        </a:lnTo>
                        <a:lnTo>
                          <a:pt x="1292" y="426"/>
                        </a:lnTo>
                        <a:lnTo>
                          <a:pt x="1285" y="430"/>
                        </a:lnTo>
                        <a:lnTo>
                          <a:pt x="1275" y="434"/>
                        </a:lnTo>
                        <a:lnTo>
                          <a:pt x="1263" y="434"/>
                        </a:lnTo>
                        <a:lnTo>
                          <a:pt x="40" y="434"/>
                        </a:lnTo>
                        <a:lnTo>
                          <a:pt x="40" y="434"/>
                        </a:lnTo>
                        <a:lnTo>
                          <a:pt x="28" y="434"/>
                        </a:lnTo>
                        <a:lnTo>
                          <a:pt x="16" y="430"/>
                        </a:lnTo>
                        <a:lnTo>
                          <a:pt x="8" y="424"/>
                        </a:lnTo>
                        <a:lnTo>
                          <a:pt x="2" y="418"/>
                        </a:lnTo>
                        <a:lnTo>
                          <a:pt x="0" y="408"/>
                        </a:lnTo>
                        <a:lnTo>
                          <a:pt x="0" y="396"/>
                        </a:lnTo>
                        <a:lnTo>
                          <a:pt x="4" y="382"/>
                        </a:lnTo>
                        <a:lnTo>
                          <a:pt x="10" y="364"/>
                        </a:lnTo>
                        <a:lnTo>
                          <a:pt x="162" y="46"/>
                        </a:lnTo>
                        <a:lnTo>
                          <a:pt x="162" y="46"/>
                        </a:lnTo>
                        <a:lnTo>
                          <a:pt x="168" y="36"/>
                        </a:lnTo>
                        <a:lnTo>
                          <a:pt x="174" y="28"/>
                        </a:lnTo>
                        <a:lnTo>
                          <a:pt x="182" y="20"/>
                        </a:lnTo>
                        <a:lnTo>
                          <a:pt x="192" y="14"/>
                        </a:lnTo>
                        <a:lnTo>
                          <a:pt x="200" y="8"/>
                        </a:lnTo>
                        <a:lnTo>
                          <a:pt x="210" y="4"/>
                        </a:lnTo>
                        <a:lnTo>
                          <a:pt x="220" y="0"/>
                        </a:lnTo>
                        <a:lnTo>
                          <a:pt x="228" y="0"/>
                        </a:lnTo>
                        <a:lnTo>
                          <a:pt x="228" y="0"/>
                        </a:lnTo>
                        <a:close/>
                      </a:path>
                    </a:pathLst>
                  </a:custGeom>
                  <a:solidFill>
                    <a:srgbClr val="999999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6" name="Freeform 7">
                    <a:extLst>
                      <a:ext uri="{FF2B5EF4-FFF2-40B4-BE49-F238E27FC236}">
                        <a16:creationId xmlns:a16="http://schemas.microsoft.com/office/drawing/2014/main" id="{C734C7CB-7812-447F-8695-0DF133238A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16100" y="896938"/>
                    <a:ext cx="1916113" cy="587375"/>
                  </a:xfrm>
                  <a:custGeom>
                    <a:avLst/>
                    <a:gdLst>
                      <a:gd name="T0" fmla="*/ 0 w 1207"/>
                      <a:gd name="T1" fmla="*/ 370 h 370"/>
                      <a:gd name="T2" fmla="*/ 1207 w 1207"/>
                      <a:gd name="T3" fmla="*/ 370 h 370"/>
                      <a:gd name="T4" fmla="*/ 1067 w 1207"/>
                      <a:gd name="T5" fmla="*/ 46 h 370"/>
                      <a:gd name="T6" fmla="*/ 1067 w 1207"/>
                      <a:gd name="T7" fmla="*/ 46 h 370"/>
                      <a:gd name="T8" fmla="*/ 1057 w 1207"/>
                      <a:gd name="T9" fmla="*/ 28 h 370"/>
                      <a:gd name="T10" fmla="*/ 1047 w 1207"/>
                      <a:gd name="T11" fmla="*/ 14 h 370"/>
                      <a:gd name="T12" fmla="*/ 1041 w 1207"/>
                      <a:gd name="T13" fmla="*/ 8 h 370"/>
                      <a:gd name="T14" fmla="*/ 1033 w 1207"/>
                      <a:gd name="T15" fmla="*/ 4 h 370"/>
                      <a:gd name="T16" fmla="*/ 1025 w 1207"/>
                      <a:gd name="T17" fmla="*/ 2 h 370"/>
                      <a:gd name="T18" fmla="*/ 1017 w 1207"/>
                      <a:gd name="T19" fmla="*/ 0 h 370"/>
                      <a:gd name="T20" fmla="*/ 192 w 1207"/>
                      <a:gd name="T21" fmla="*/ 0 h 370"/>
                      <a:gd name="T22" fmla="*/ 192 w 1207"/>
                      <a:gd name="T23" fmla="*/ 0 h 370"/>
                      <a:gd name="T24" fmla="*/ 184 w 1207"/>
                      <a:gd name="T25" fmla="*/ 2 h 370"/>
                      <a:gd name="T26" fmla="*/ 176 w 1207"/>
                      <a:gd name="T27" fmla="*/ 4 h 370"/>
                      <a:gd name="T28" fmla="*/ 168 w 1207"/>
                      <a:gd name="T29" fmla="*/ 8 h 370"/>
                      <a:gd name="T30" fmla="*/ 162 w 1207"/>
                      <a:gd name="T31" fmla="*/ 14 h 370"/>
                      <a:gd name="T32" fmla="*/ 152 w 1207"/>
                      <a:gd name="T33" fmla="*/ 28 h 370"/>
                      <a:gd name="T34" fmla="*/ 142 w 1207"/>
                      <a:gd name="T35" fmla="*/ 46 h 370"/>
                      <a:gd name="T36" fmla="*/ 0 w 1207"/>
                      <a:gd name="T37" fmla="*/ 370 h 3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207" h="370">
                        <a:moveTo>
                          <a:pt x="0" y="370"/>
                        </a:moveTo>
                        <a:lnTo>
                          <a:pt x="1207" y="370"/>
                        </a:lnTo>
                        <a:lnTo>
                          <a:pt x="1067" y="46"/>
                        </a:lnTo>
                        <a:lnTo>
                          <a:pt x="1067" y="46"/>
                        </a:lnTo>
                        <a:lnTo>
                          <a:pt x="1057" y="28"/>
                        </a:lnTo>
                        <a:lnTo>
                          <a:pt x="1047" y="14"/>
                        </a:lnTo>
                        <a:lnTo>
                          <a:pt x="1041" y="8"/>
                        </a:lnTo>
                        <a:lnTo>
                          <a:pt x="1033" y="4"/>
                        </a:lnTo>
                        <a:lnTo>
                          <a:pt x="1025" y="2"/>
                        </a:lnTo>
                        <a:lnTo>
                          <a:pt x="1017" y="0"/>
                        </a:lnTo>
                        <a:lnTo>
                          <a:pt x="192" y="0"/>
                        </a:lnTo>
                        <a:lnTo>
                          <a:pt x="192" y="0"/>
                        </a:lnTo>
                        <a:lnTo>
                          <a:pt x="184" y="2"/>
                        </a:lnTo>
                        <a:lnTo>
                          <a:pt x="176" y="4"/>
                        </a:lnTo>
                        <a:lnTo>
                          <a:pt x="168" y="8"/>
                        </a:lnTo>
                        <a:lnTo>
                          <a:pt x="162" y="14"/>
                        </a:lnTo>
                        <a:lnTo>
                          <a:pt x="152" y="28"/>
                        </a:lnTo>
                        <a:lnTo>
                          <a:pt x="142" y="46"/>
                        </a:lnTo>
                        <a:lnTo>
                          <a:pt x="0" y="370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7" name="Rectangle 8">
                    <a:extLst>
                      <a:ext uri="{FF2B5EF4-FFF2-40B4-BE49-F238E27FC236}">
                        <a16:creationId xmlns:a16="http://schemas.microsoft.com/office/drawing/2014/main" id="{344DF500-9926-49A9-9A9C-4E65A757B5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4325" y="1577976"/>
                    <a:ext cx="2368550" cy="727075"/>
                  </a:xfrm>
                  <a:prstGeom prst="rect">
                    <a:avLst/>
                  </a:prstGeom>
                  <a:solidFill>
                    <a:srgbClr val="999999"/>
                  </a:solidFill>
                  <a:ln w="12700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BCFE845B-ABAD-480D-A3B4-AB39F17B13E4}"/>
                    </a:ext>
                  </a:extLst>
                </p:cNvPr>
                <p:cNvSpPr/>
                <p:nvPr/>
              </p:nvSpPr>
              <p:spPr bwMode="auto">
                <a:xfrm>
                  <a:off x="1464908" y="4231640"/>
                  <a:ext cx="349974" cy="331391"/>
                </a:xfrm>
                <a:custGeom>
                  <a:avLst/>
                  <a:gdLst>
                    <a:gd name="connsiteX0" fmla="*/ 174233 w 349974"/>
                    <a:gd name="connsiteY0" fmla="*/ 0 h 331391"/>
                    <a:gd name="connsiteX1" fmla="*/ 257344 w 349974"/>
                    <a:gd name="connsiteY1" fmla="*/ 0 h 331391"/>
                    <a:gd name="connsiteX2" fmla="*/ 292063 w 349974"/>
                    <a:gd name="connsiteY2" fmla="*/ 169342 h 331391"/>
                    <a:gd name="connsiteX3" fmla="*/ 315913 w 349974"/>
                    <a:gd name="connsiteY3" fmla="*/ 181188 h 331391"/>
                    <a:gd name="connsiteX4" fmla="*/ 346944 w 349974"/>
                    <a:gd name="connsiteY4" fmla="*/ 273725 h 331391"/>
                    <a:gd name="connsiteX5" fmla="*/ 331492 w 349974"/>
                    <a:gd name="connsiteY5" fmla="*/ 331391 h 331391"/>
                    <a:gd name="connsiteX6" fmla="*/ 0 w 349974"/>
                    <a:gd name="connsiteY6" fmla="*/ 331391 h 331391"/>
                    <a:gd name="connsiteX7" fmla="*/ 37657 w 349974"/>
                    <a:gd name="connsiteY7" fmla="*/ 190852 h 331391"/>
                    <a:gd name="connsiteX8" fmla="*/ 110799 w 349974"/>
                    <a:gd name="connsiteY8" fmla="*/ 126228 h 331391"/>
                    <a:gd name="connsiteX9" fmla="*/ 145791 w 349974"/>
                    <a:gd name="connsiteY9" fmla="*/ 128421 h 331391"/>
                    <a:gd name="connsiteX10" fmla="*/ 147793 w 349974"/>
                    <a:gd name="connsiteY10" fmla="*/ 128958 h 331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49974" h="331391">
                      <a:moveTo>
                        <a:pt x="174233" y="0"/>
                      </a:moveTo>
                      <a:lnTo>
                        <a:pt x="257344" y="0"/>
                      </a:lnTo>
                      <a:lnTo>
                        <a:pt x="292063" y="169342"/>
                      </a:lnTo>
                      <a:lnTo>
                        <a:pt x="315913" y="181188"/>
                      </a:lnTo>
                      <a:cubicBezTo>
                        <a:pt x="343053" y="202336"/>
                        <a:pt x="356409" y="238400"/>
                        <a:pt x="346944" y="273725"/>
                      </a:cubicBezTo>
                      <a:lnTo>
                        <a:pt x="331492" y="331391"/>
                      </a:lnTo>
                      <a:lnTo>
                        <a:pt x="0" y="331391"/>
                      </a:lnTo>
                      <a:lnTo>
                        <a:pt x="37657" y="190852"/>
                      </a:lnTo>
                      <a:cubicBezTo>
                        <a:pt x="47122" y="155527"/>
                        <a:pt x="76721" y="130973"/>
                        <a:pt x="110799" y="126228"/>
                      </a:cubicBezTo>
                      <a:cubicBezTo>
                        <a:pt x="122159" y="124647"/>
                        <a:pt x="134016" y="125266"/>
                        <a:pt x="145791" y="128421"/>
                      </a:cubicBezTo>
                      <a:lnTo>
                        <a:pt x="147793" y="12895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D9723D58-6520-43B7-8363-836E2B273042}"/>
                    </a:ext>
                  </a:extLst>
                </p:cNvPr>
                <p:cNvSpPr/>
                <p:nvPr/>
              </p:nvSpPr>
              <p:spPr>
                <a:xfrm>
                  <a:off x="1612898" y="4231640"/>
                  <a:ext cx="130108" cy="126802"/>
                </a:xfrm>
                <a:custGeom>
                  <a:avLst/>
                  <a:gdLst>
                    <a:gd name="connsiteX0" fmla="*/ 23115 w 130108"/>
                    <a:gd name="connsiteY0" fmla="*/ 0 h 126802"/>
                    <a:gd name="connsiteX1" fmla="*/ 106226 w 130108"/>
                    <a:gd name="connsiteY1" fmla="*/ 0 h 126802"/>
                    <a:gd name="connsiteX2" fmla="*/ 130108 w 130108"/>
                    <a:gd name="connsiteY2" fmla="*/ 116484 h 126802"/>
                    <a:gd name="connsiteX3" fmla="*/ 118847 w 130108"/>
                    <a:gd name="connsiteY3" fmla="*/ 120767 h 126802"/>
                    <a:gd name="connsiteX4" fmla="*/ 69977 w 130108"/>
                    <a:gd name="connsiteY4" fmla="*/ 126802 h 126802"/>
                    <a:gd name="connsiteX5" fmla="*/ 21107 w 130108"/>
                    <a:gd name="connsiteY5" fmla="*/ 120767 h 126802"/>
                    <a:gd name="connsiteX6" fmla="*/ 0 w 130108"/>
                    <a:gd name="connsiteY6" fmla="*/ 112740 h 126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108" h="126802">
                      <a:moveTo>
                        <a:pt x="23115" y="0"/>
                      </a:moveTo>
                      <a:lnTo>
                        <a:pt x="106226" y="0"/>
                      </a:lnTo>
                      <a:lnTo>
                        <a:pt x="130108" y="116484"/>
                      </a:lnTo>
                      <a:lnTo>
                        <a:pt x="118847" y="120767"/>
                      </a:lnTo>
                      <a:cubicBezTo>
                        <a:pt x="103062" y="124724"/>
                        <a:pt x="86717" y="126802"/>
                        <a:pt x="69977" y="126802"/>
                      </a:cubicBezTo>
                      <a:cubicBezTo>
                        <a:pt x="53237" y="126802"/>
                        <a:pt x="36893" y="124724"/>
                        <a:pt x="21107" y="120767"/>
                      </a:cubicBezTo>
                      <a:lnTo>
                        <a:pt x="0" y="112740"/>
                      </a:ln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476275AB-B902-463A-84E5-D658F0680004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9207" y="4251151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73E80DF2-BE6D-497D-8E96-3FE823C600DC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1979" y="4231342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BE0F0CE8-10A0-4577-9DA7-88340D0CD047}"/>
                  </a:ext>
                </a:extLst>
              </p:cNvPr>
              <p:cNvGrpSpPr/>
              <p:nvPr/>
            </p:nvGrpSpPr>
            <p:grpSpPr>
              <a:xfrm>
                <a:off x="7017569" y="2863859"/>
                <a:ext cx="547820" cy="625068"/>
                <a:chOff x="6576949" y="2687116"/>
                <a:chExt cx="547820" cy="625068"/>
              </a:xfrm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7EC93BB3-AFB6-49DB-A99A-948A02A585E7}"/>
                    </a:ext>
                  </a:extLst>
                </p:cNvPr>
                <p:cNvSpPr/>
                <p:nvPr/>
              </p:nvSpPr>
              <p:spPr>
                <a:xfrm>
                  <a:off x="6576949" y="2749760"/>
                  <a:ext cx="484978" cy="562424"/>
                </a:xfrm>
                <a:custGeom>
                  <a:avLst/>
                  <a:gdLst>
                    <a:gd name="connsiteX0" fmla="*/ 242489 w 484978"/>
                    <a:gd name="connsiteY0" fmla="*/ 0 h 562424"/>
                    <a:gd name="connsiteX1" fmla="*/ 484978 w 484978"/>
                    <a:gd name="connsiteY1" fmla="*/ 281212 h 562424"/>
                    <a:gd name="connsiteX2" fmla="*/ 242489 w 484978"/>
                    <a:gd name="connsiteY2" fmla="*/ 562424 h 562424"/>
                    <a:gd name="connsiteX3" fmla="*/ 106911 w 484978"/>
                    <a:gd name="connsiteY3" fmla="*/ 514398 h 562424"/>
                    <a:gd name="connsiteX4" fmla="*/ 81680 w 484978"/>
                    <a:gd name="connsiteY4" fmla="*/ 490256 h 562424"/>
                    <a:gd name="connsiteX5" fmla="*/ 95002 w 484978"/>
                    <a:gd name="connsiteY5" fmla="*/ 477264 h 562424"/>
                    <a:gd name="connsiteX6" fmla="*/ 104989 w 484978"/>
                    <a:gd name="connsiteY6" fmla="*/ 454736 h 562424"/>
                    <a:gd name="connsiteX7" fmla="*/ 67096 w 484978"/>
                    <a:gd name="connsiteY7" fmla="*/ 465873 h 562424"/>
                    <a:gd name="connsiteX8" fmla="*/ 61283 w 484978"/>
                    <a:gd name="connsiteY8" fmla="*/ 466368 h 562424"/>
                    <a:gd name="connsiteX9" fmla="*/ 41414 w 484978"/>
                    <a:gd name="connsiteY9" fmla="*/ 438440 h 562424"/>
                    <a:gd name="connsiteX10" fmla="*/ 35946 w 484978"/>
                    <a:gd name="connsiteY10" fmla="*/ 425250 h 562424"/>
                    <a:gd name="connsiteX11" fmla="*/ 2200 w 484978"/>
                    <a:gd name="connsiteY11" fmla="*/ 425250 h 562424"/>
                    <a:gd name="connsiteX12" fmla="*/ 23929 w 484978"/>
                    <a:gd name="connsiteY12" fmla="*/ 396261 h 562424"/>
                    <a:gd name="connsiteX13" fmla="*/ 10902 w 484978"/>
                    <a:gd name="connsiteY13" fmla="*/ 364836 h 562424"/>
                    <a:gd name="connsiteX14" fmla="*/ 0 w 484978"/>
                    <a:gd name="connsiteY14" fmla="*/ 281212 h 562424"/>
                    <a:gd name="connsiteX15" fmla="*/ 242489 w 484978"/>
                    <a:gd name="connsiteY15" fmla="*/ 0 h 562424"/>
                    <a:gd name="connsiteX0" fmla="*/ 242489 w 484978"/>
                    <a:gd name="connsiteY0" fmla="*/ 0 h 562424"/>
                    <a:gd name="connsiteX1" fmla="*/ 484978 w 484978"/>
                    <a:gd name="connsiteY1" fmla="*/ 281212 h 562424"/>
                    <a:gd name="connsiteX2" fmla="*/ 242489 w 484978"/>
                    <a:gd name="connsiteY2" fmla="*/ 562424 h 562424"/>
                    <a:gd name="connsiteX3" fmla="*/ 106911 w 484978"/>
                    <a:gd name="connsiteY3" fmla="*/ 514398 h 562424"/>
                    <a:gd name="connsiteX4" fmla="*/ 81680 w 484978"/>
                    <a:gd name="connsiteY4" fmla="*/ 490256 h 562424"/>
                    <a:gd name="connsiteX5" fmla="*/ 95002 w 484978"/>
                    <a:gd name="connsiteY5" fmla="*/ 477264 h 562424"/>
                    <a:gd name="connsiteX6" fmla="*/ 104989 w 484978"/>
                    <a:gd name="connsiteY6" fmla="*/ 454736 h 562424"/>
                    <a:gd name="connsiteX7" fmla="*/ 67096 w 484978"/>
                    <a:gd name="connsiteY7" fmla="*/ 465873 h 562424"/>
                    <a:gd name="connsiteX8" fmla="*/ 61283 w 484978"/>
                    <a:gd name="connsiteY8" fmla="*/ 466368 h 562424"/>
                    <a:gd name="connsiteX9" fmla="*/ 41414 w 484978"/>
                    <a:gd name="connsiteY9" fmla="*/ 438440 h 562424"/>
                    <a:gd name="connsiteX10" fmla="*/ 35946 w 484978"/>
                    <a:gd name="connsiteY10" fmla="*/ 425250 h 562424"/>
                    <a:gd name="connsiteX11" fmla="*/ 2200 w 484978"/>
                    <a:gd name="connsiteY11" fmla="*/ 425250 h 562424"/>
                    <a:gd name="connsiteX12" fmla="*/ 10902 w 484978"/>
                    <a:gd name="connsiteY12" fmla="*/ 364836 h 562424"/>
                    <a:gd name="connsiteX13" fmla="*/ 0 w 484978"/>
                    <a:gd name="connsiteY13" fmla="*/ 281212 h 562424"/>
                    <a:gd name="connsiteX14" fmla="*/ 242489 w 484978"/>
                    <a:gd name="connsiteY14" fmla="*/ 0 h 562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84978" h="562424">
                      <a:moveTo>
                        <a:pt x="242489" y="0"/>
                      </a:moveTo>
                      <a:cubicBezTo>
                        <a:pt x="376412" y="0"/>
                        <a:pt x="484978" y="125903"/>
                        <a:pt x="484978" y="281212"/>
                      </a:cubicBezTo>
                      <a:cubicBezTo>
                        <a:pt x="484978" y="436521"/>
                        <a:pt x="376412" y="562424"/>
                        <a:pt x="242489" y="562424"/>
                      </a:cubicBezTo>
                      <a:cubicBezTo>
                        <a:pt x="192268" y="562424"/>
                        <a:pt x="145613" y="544719"/>
                        <a:pt x="106911" y="514398"/>
                      </a:cubicBezTo>
                      <a:lnTo>
                        <a:pt x="81680" y="490256"/>
                      </a:lnTo>
                      <a:lnTo>
                        <a:pt x="95002" y="477264"/>
                      </a:lnTo>
                      <a:cubicBezTo>
                        <a:pt x="99807" y="470476"/>
                        <a:pt x="103242" y="462892"/>
                        <a:pt x="104989" y="454736"/>
                      </a:cubicBezTo>
                      <a:cubicBezTo>
                        <a:pt x="93598" y="459678"/>
                        <a:pt x="80834" y="463394"/>
                        <a:pt x="67096" y="465873"/>
                      </a:cubicBezTo>
                      <a:lnTo>
                        <a:pt x="61283" y="466368"/>
                      </a:lnTo>
                      <a:lnTo>
                        <a:pt x="41414" y="438440"/>
                      </a:lnTo>
                      <a:lnTo>
                        <a:pt x="35946" y="425250"/>
                      </a:lnTo>
                      <a:lnTo>
                        <a:pt x="2200" y="425250"/>
                      </a:lnTo>
                      <a:lnTo>
                        <a:pt x="10902" y="364836"/>
                      </a:lnTo>
                      <a:cubicBezTo>
                        <a:pt x="3817" y="338419"/>
                        <a:pt x="0" y="310333"/>
                        <a:pt x="0" y="281212"/>
                      </a:cubicBezTo>
                      <a:cubicBezTo>
                        <a:pt x="0" y="125903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" name="月 223">
                  <a:extLst>
                    <a:ext uri="{FF2B5EF4-FFF2-40B4-BE49-F238E27FC236}">
                      <a16:creationId xmlns:a16="http://schemas.microsoft.com/office/drawing/2014/main" id="{19D49628-377A-43CA-9298-B78A0146AF8E}"/>
                    </a:ext>
                  </a:extLst>
                </p:cNvPr>
                <p:cNvSpPr/>
                <p:nvPr/>
              </p:nvSpPr>
              <p:spPr>
                <a:xfrm rot="16200000" flipH="1">
                  <a:off x="6647841" y="2838604"/>
                  <a:ext cx="55932" cy="133529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B5460F7B-3ED5-4143-87C4-01B0F65B4B87}"/>
                    </a:ext>
                  </a:extLst>
                </p:cNvPr>
                <p:cNvSpPr/>
                <p:nvPr/>
              </p:nvSpPr>
              <p:spPr>
                <a:xfrm>
                  <a:off x="6639290" y="2687116"/>
                  <a:ext cx="485479" cy="584205"/>
                </a:xfrm>
                <a:custGeom>
                  <a:avLst/>
                  <a:gdLst>
                    <a:gd name="connsiteX0" fmla="*/ 208626 w 485479"/>
                    <a:gd name="connsiteY0" fmla="*/ 0 h 598488"/>
                    <a:gd name="connsiteX1" fmla="*/ 230053 w 485479"/>
                    <a:gd name="connsiteY1" fmla="*/ 2644 h 598488"/>
                    <a:gd name="connsiteX2" fmla="*/ 251013 w 485479"/>
                    <a:gd name="connsiteY2" fmla="*/ 0 h 598488"/>
                    <a:gd name="connsiteX3" fmla="*/ 485479 w 485479"/>
                    <a:gd name="connsiteY3" fmla="*/ 293409 h 598488"/>
                    <a:gd name="connsiteX4" fmla="*/ 400155 w 485479"/>
                    <a:gd name="connsiteY4" fmla="*/ 519817 h 598488"/>
                    <a:gd name="connsiteX5" fmla="*/ 391832 w 485479"/>
                    <a:gd name="connsiteY5" fmla="*/ 526137 h 598488"/>
                    <a:gd name="connsiteX6" fmla="*/ 356621 w 485479"/>
                    <a:gd name="connsiteY6" fmla="*/ 561699 h 598488"/>
                    <a:gd name="connsiteX7" fmla="*/ 304220 w 485479"/>
                    <a:gd name="connsiteY7" fmla="*/ 598488 h 598488"/>
                    <a:gd name="connsiteX8" fmla="*/ 293616 w 485479"/>
                    <a:gd name="connsiteY8" fmla="*/ 282934 h 598488"/>
                    <a:gd name="connsiteX9" fmla="*/ 108839 w 485479"/>
                    <a:gd name="connsiteY9" fmla="*/ 134219 h 598488"/>
                    <a:gd name="connsiteX10" fmla="*/ 38822 w 485479"/>
                    <a:gd name="connsiteY10" fmla="*/ 118864 h 598488"/>
                    <a:gd name="connsiteX11" fmla="*/ 27902 w 485479"/>
                    <a:gd name="connsiteY11" fmla="*/ 124952 h 598488"/>
                    <a:gd name="connsiteX12" fmla="*/ 0 w 485479"/>
                    <a:gd name="connsiteY12" fmla="*/ 151649 h 598488"/>
                    <a:gd name="connsiteX13" fmla="*/ 9882 w 485479"/>
                    <a:gd name="connsiteY13" fmla="*/ 129361 h 598488"/>
                    <a:gd name="connsiteX14" fmla="*/ 208626 w 485479"/>
                    <a:gd name="connsiteY14" fmla="*/ 0 h 59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85479" h="598488">
                      <a:moveTo>
                        <a:pt x="208626" y="0"/>
                      </a:moveTo>
                      <a:lnTo>
                        <a:pt x="230053" y="2644"/>
                      </a:lnTo>
                      <a:lnTo>
                        <a:pt x="251013" y="0"/>
                      </a:lnTo>
                      <a:cubicBezTo>
                        <a:pt x="380505" y="0"/>
                        <a:pt x="485479" y="131364"/>
                        <a:pt x="485479" y="293409"/>
                      </a:cubicBezTo>
                      <a:cubicBezTo>
                        <a:pt x="485479" y="384559"/>
                        <a:pt x="452265" y="466002"/>
                        <a:pt x="400155" y="519817"/>
                      </a:cubicBezTo>
                      <a:lnTo>
                        <a:pt x="391832" y="526137"/>
                      </a:lnTo>
                      <a:lnTo>
                        <a:pt x="356621" y="561699"/>
                      </a:lnTo>
                      <a:cubicBezTo>
                        <a:pt x="340636" y="575213"/>
                        <a:pt x="323139" y="587565"/>
                        <a:pt x="304220" y="598488"/>
                      </a:cubicBezTo>
                      <a:cubicBezTo>
                        <a:pt x="351350" y="491855"/>
                        <a:pt x="347463" y="376199"/>
                        <a:pt x="293616" y="282934"/>
                      </a:cubicBezTo>
                      <a:cubicBezTo>
                        <a:pt x="253231" y="212984"/>
                        <a:pt x="187887" y="161076"/>
                        <a:pt x="108839" y="134219"/>
                      </a:cubicBezTo>
                      <a:lnTo>
                        <a:pt x="38822" y="118864"/>
                      </a:lnTo>
                      <a:lnTo>
                        <a:pt x="27902" y="124952"/>
                      </a:lnTo>
                      <a:lnTo>
                        <a:pt x="0" y="151649"/>
                      </a:lnTo>
                      <a:lnTo>
                        <a:pt x="9882" y="129361"/>
                      </a:lnTo>
                      <a:cubicBezTo>
                        <a:pt x="52954" y="51314"/>
                        <a:pt x="125895" y="0"/>
                        <a:pt x="208626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E7EF906A-D956-494D-87EF-965E42BF1300}"/>
                    </a:ext>
                  </a:extLst>
                </p:cNvPr>
                <p:cNvSpPr/>
                <p:nvPr/>
              </p:nvSpPr>
              <p:spPr>
                <a:xfrm rot="900000" flipH="1">
                  <a:off x="6881689" y="2979897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9EF2E29D-E925-4563-8626-FD8CBC9AEA8A}"/>
                    </a:ext>
                  </a:extLst>
                </p:cNvPr>
                <p:cNvSpPr/>
                <p:nvPr/>
              </p:nvSpPr>
              <p:spPr bwMode="auto">
                <a:xfrm flipH="1">
                  <a:off x="6856345" y="2887990"/>
                  <a:ext cx="101136" cy="165955"/>
                </a:xfrm>
                <a:custGeom>
                  <a:avLst/>
                  <a:gdLst>
                    <a:gd name="connsiteX0" fmla="*/ 96662 w 127038"/>
                    <a:gd name="connsiteY0" fmla="*/ 0 h 187825"/>
                    <a:gd name="connsiteX1" fmla="*/ 62282 w 127038"/>
                    <a:gd name="connsiteY1" fmla="*/ 11474 h 187825"/>
                    <a:gd name="connsiteX2" fmla="*/ 13066 w 127038"/>
                    <a:gd name="connsiteY2" fmla="*/ 66326 h 187825"/>
                    <a:gd name="connsiteX3" fmla="*/ 0 w 127038"/>
                    <a:gd name="connsiteY3" fmla="*/ 98362 h 187825"/>
                    <a:gd name="connsiteX4" fmla="*/ 24151 w 127038"/>
                    <a:gd name="connsiteY4" fmla="*/ 139218 h 187825"/>
                    <a:gd name="connsiteX5" fmla="*/ 127038 w 127038"/>
                    <a:gd name="connsiteY5" fmla="*/ 187825 h 187825"/>
                    <a:gd name="connsiteX6" fmla="*/ 94562 w 127038"/>
                    <a:gd name="connsiteY6" fmla="*/ 21870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6" fmla="*/ 62282 w 127038"/>
                    <a:gd name="connsiteY6" fmla="*/ 11474 h 187825"/>
                    <a:gd name="connsiteX7" fmla="*/ 104506 w 127038"/>
                    <a:gd name="connsiteY7" fmla="*/ 157766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6" fmla="*/ 62282 w 127038"/>
                    <a:gd name="connsiteY6" fmla="*/ 11474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0" fmla="*/ 13066 w 127038"/>
                    <a:gd name="connsiteY0" fmla="*/ 44456 h 165955"/>
                    <a:gd name="connsiteX1" fmla="*/ 0 w 127038"/>
                    <a:gd name="connsiteY1" fmla="*/ 76492 h 165955"/>
                    <a:gd name="connsiteX2" fmla="*/ 24151 w 127038"/>
                    <a:gd name="connsiteY2" fmla="*/ 117348 h 165955"/>
                    <a:gd name="connsiteX3" fmla="*/ 127038 w 127038"/>
                    <a:gd name="connsiteY3" fmla="*/ 165955 h 165955"/>
                    <a:gd name="connsiteX4" fmla="*/ 94562 w 127038"/>
                    <a:gd name="connsiteY4" fmla="*/ 0 h 165955"/>
                    <a:gd name="connsiteX0" fmla="*/ 0 w 127038"/>
                    <a:gd name="connsiteY0" fmla="*/ 76492 h 165955"/>
                    <a:gd name="connsiteX1" fmla="*/ 24151 w 127038"/>
                    <a:gd name="connsiteY1" fmla="*/ 117348 h 165955"/>
                    <a:gd name="connsiteX2" fmla="*/ 127038 w 127038"/>
                    <a:gd name="connsiteY2" fmla="*/ 165955 h 165955"/>
                    <a:gd name="connsiteX3" fmla="*/ 94562 w 127038"/>
                    <a:gd name="connsiteY3" fmla="*/ 0 h 165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038" h="165955">
                      <a:moveTo>
                        <a:pt x="0" y="76492"/>
                      </a:moveTo>
                      <a:lnTo>
                        <a:pt x="24151" y="117348"/>
                      </a:lnTo>
                      <a:cubicBezTo>
                        <a:pt x="50482" y="147380"/>
                        <a:pt x="86858" y="165955"/>
                        <a:pt x="127038" y="165955"/>
                      </a:cubicBezTo>
                      <a:cubicBezTo>
                        <a:pt x="105387" y="113393"/>
                        <a:pt x="94562" y="56696"/>
                        <a:pt x="94562" y="0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月 227">
                  <a:extLst>
                    <a:ext uri="{FF2B5EF4-FFF2-40B4-BE49-F238E27FC236}">
                      <a16:creationId xmlns:a16="http://schemas.microsoft.com/office/drawing/2014/main" id="{98FF2DC8-4C3A-43E6-81AA-813BD05D21F0}"/>
                    </a:ext>
                  </a:extLst>
                </p:cNvPr>
                <p:cNvSpPr/>
                <p:nvPr/>
              </p:nvSpPr>
              <p:spPr>
                <a:xfrm rot="6048677" flipH="1">
                  <a:off x="6640722" y="2946887"/>
                  <a:ext cx="45719" cy="106685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2" name="四角形: 角を丸くする 221">
                <a:extLst>
                  <a:ext uri="{FF2B5EF4-FFF2-40B4-BE49-F238E27FC236}">
                    <a16:creationId xmlns:a16="http://schemas.microsoft.com/office/drawing/2014/main" id="{93DB7A70-C950-4F65-A952-F905307CEEC9}"/>
                  </a:ext>
                </a:extLst>
              </p:cNvPr>
              <p:cNvSpPr/>
              <p:nvPr/>
            </p:nvSpPr>
            <p:spPr bwMode="auto">
              <a:xfrm rot="531471">
                <a:off x="7124765" y="2818663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3F37F7F7-C3A5-4F40-B6A7-0DA7122D504F}"/>
                </a:ext>
              </a:extLst>
            </p:cNvPr>
            <p:cNvGrpSpPr/>
            <p:nvPr/>
          </p:nvGrpSpPr>
          <p:grpSpPr>
            <a:xfrm>
              <a:off x="6368591" y="3219243"/>
              <a:ext cx="494147" cy="482238"/>
              <a:chOff x="2740651" y="3859313"/>
              <a:chExt cx="1267244" cy="1236703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61334E31-445A-418E-9387-34DA008D00CA}"/>
                  </a:ext>
                </a:extLst>
              </p:cNvPr>
              <p:cNvSpPr/>
              <p:nvPr/>
            </p:nvSpPr>
            <p:spPr bwMode="auto">
              <a:xfrm>
                <a:off x="2740651" y="4451811"/>
                <a:ext cx="1267244" cy="644205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14DDF084-FA8B-4B76-A0DE-2375EE6129DC}"/>
                  </a:ext>
                </a:extLst>
              </p:cNvPr>
              <p:cNvSpPr/>
              <p:nvPr/>
            </p:nvSpPr>
            <p:spPr bwMode="auto">
              <a:xfrm>
                <a:off x="2740651" y="4435623"/>
                <a:ext cx="1267244" cy="583879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34220469-0CFD-41C3-851A-B57733A293BE}"/>
                  </a:ext>
                </a:extLst>
              </p:cNvPr>
              <p:cNvSpPr/>
              <p:nvPr/>
            </p:nvSpPr>
            <p:spPr bwMode="auto">
              <a:xfrm>
                <a:off x="2770271" y="4462384"/>
                <a:ext cx="1208004" cy="525541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729E4B0F-5379-4169-8B37-890694222159}"/>
                  </a:ext>
                </a:extLst>
              </p:cNvPr>
              <p:cNvSpPr/>
              <p:nvPr/>
            </p:nvSpPr>
            <p:spPr bwMode="auto">
              <a:xfrm>
                <a:off x="2770271" y="4459927"/>
                <a:ext cx="1208004" cy="275471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CC067CFE-4B51-4D2A-BA13-C2A870ECD2F7}"/>
                  </a:ext>
                </a:extLst>
              </p:cNvPr>
              <p:cNvSpPr/>
              <p:nvPr/>
            </p:nvSpPr>
            <p:spPr bwMode="auto">
              <a:xfrm rot="10800000">
                <a:off x="2967839" y="3859313"/>
                <a:ext cx="352348" cy="941108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D0B1F721-8BF4-4301-9EA1-1C1656C896B6}"/>
                  </a:ext>
                </a:extLst>
              </p:cNvPr>
              <p:cNvGrpSpPr/>
              <p:nvPr/>
            </p:nvGrpSpPr>
            <p:grpSpPr>
              <a:xfrm>
                <a:off x="3422830" y="4509120"/>
                <a:ext cx="376375" cy="291301"/>
                <a:chOff x="4036336" y="4008417"/>
                <a:chExt cx="510440" cy="395063"/>
              </a:xfrm>
            </p:grpSpPr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B075C804-CD91-43CF-994C-E06E2F09FE6A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490BF803-7A1D-4114-842B-AC504F545017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A6A38E1D-B045-4A04-8711-B690FCFE2D48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F678415F-2E15-417F-A18F-5BA597F41E55}"/>
                </a:ext>
              </a:extLst>
            </p:cNvPr>
            <p:cNvSpPr/>
            <p:nvPr/>
          </p:nvSpPr>
          <p:spPr bwMode="auto">
            <a:xfrm>
              <a:off x="7125678" y="3260963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DD5710ED-7533-47EB-AD09-5C1633AC703A}"/>
              </a:ext>
            </a:extLst>
          </p:cNvPr>
          <p:cNvGrpSpPr/>
          <p:nvPr/>
        </p:nvGrpSpPr>
        <p:grpSpPr>
          <a:xfrm>
            <a:off x="4164155" y="2845202"/>
            <a:ext cx="1588973" cy="1530061"/>
            <a:chOff x="4164155" y="2845202"/>
            <a:chExt cx="1588973" cy="1530061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E7E4D1B9-5A21-42CC-A5FC-A3A95389D30E}"/>
                </a:ext>
              </a:extLst>
            </p:cNvPr>
            <p:cNvGrpSpPr/>
            <p:nvPr/>
          </p:nvGrpSpPr>
          <p:grpSpPr>
            <a:xfrm>
              <a:off x="4164155" y="2845202"/>
              <a:ext cx="1588973" cy="1530061"/>
              <a:chOff x="4164155" y="2845202"/>
              <a:chExt cx="1588973" cy="1530061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68E075D3-C799-417C-BD87-1C1DBB85F04C}"/>
                  </a:ext>
                </a:extLst>
              </p:cNvPr>
              <p:cNvGrpSpPr/>
              <p:nvPr/>
            </p:nvGrpSpPr>
            <p:grpSpPr>
              <a:xfrm>
                <a:off x="4164155" y="3324112"/>
                <a:ext cx="1588973" cy="1051151"/>
                <a:chOff x="407495" y="4166978"/>
                <a:chExt cx="1588973" cy="1051151"/>
              </a:xfrm>
            </p:grpSpPr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83391C6C-118B-420D-8661-A81F4B8B24A0}"/>
                    </a:ext>
                  </a:extLst>
                </p:cNvPr>
                <p:cNvGrpSpPr/>
                <p:nvPr/>
              </p:nvGrpSpPr>
              <p:grpSpPr>
                <a:xfrm>
                  <a:off x="407495" y="4166978"/>
                  <a:ext cx="1588973" cy="1051151"/>
                  <a:chOff x="1584325" y="738188"/>
                  <a:chExt cx="2368550" cy="1566863"/>
                </a:xfrm>
              </p:grpSpPr>
              <p:sp>
                <p:nvSpPr>
                  <p:cNvPr id="18" name="Freeform 5">
                    <a:extLst>
                      <a:ext uri="{FF2B5EF4-FFF2-40B4-BE49-F238E27FC236}">
                        <a16:creationId xmlns:a16="http://schemas.microsoft.com/office/drawing/2014/main" id="{18B07373-A3B5-468B-9871-4C0C86AD7A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84325" y="738188"/>
                    <a:ext cx="2368550" cy="868363"/>
                  </a:xfrm>
                  <a:custGeom>
                    <a:avLst/>
                    <a:gdLst>
                      <a:gd name="T0" fmla="*/ 1490 w 1492"/>
                      <a:gd name="T1" fmla="*/ 547 h 547"/>
                      <a:gd name="T2" fmla="*/ 1490 w 1492"/>
                      <a:gd name="T3" fmla="*/ 496 h 547"/>
                      <a:gd name="T4" fmla="*/ 1490 w 1492"/>
                      <a:gd name="T5" fmla="*/ 496 h 547"/>
                      <a:gd name="T6" fmla="*/ 1492 w 1492"/>
                      <a:gd name="T7" fmla="*/ 480 h 547"/>
                      <a:gd name="T8" fmla="*/ 1490 w 1492"/>
                      <a:gd name="T9" fmla="*/ 462 h 547"/>
                      <a:gd name="T10" fmla="*/ 1484 w 1492"/>
                      <a:gd name="T11" fmla="*/ 442 h 547"/>
                      <a:gd name="T12" fmla="*/ 1476 w 1492"/>
                      <a:gd name="T13" fmla="*/ 422 h 547"/>
                      <a:gd name="T14" fmla="*/ 1303 w 1492"/>
                      <a:gd name="T15" fmla="*/ 56 h 547"/>
                      <a:gd name="T16" fmla="*/ 1303 w 1492"/>
                      <a:gd name="T17" fmla="*/ 56 h 547"/>
                      <a:gd name="T18" fmla="*/ 1297 w 1492"/>
                      <a:gd name="T19" fmla="*/ 46 h 547"/>
                      <a:gd name="T20" fmla="*/ 1289 w 1492"/>
                      <a:gd name="T21" fmla="*/ 34 h 547"/>
                      <a:gd name="T22" fmla="*/ 1279 w 1492"/>
                      <a:gd name="T23" fmla="*/ 26 h 547"/>
                      <a:gd name="T24" fmla="*/ 1269 w 1492"/>
                      <a:gd name="T25" fmla="*/ 16 h 547"/>
                      <a:gd name="T26" fmla="*/ 1257 w 1492"/>
                      <a:gd name="T27" fmla="*/ 10 h 547"/>
                      <a:gd name="T28" fmla="*/ 1245 w 1492"/>
                      <a:gd name="T29" fmla="*/ 4 h 547"/>
                      <a:gd name="T30" fmla="*/ 1235 w 1492"/>
                      <a:gd name="T31" fmla="*/ 2 h 547"/>
                      <a:gd name="T32" fmla="*/ 1223 w 1492"/>
                      <a:gd name="T33" fmla="*/ 0 h 547"/>
                      <a:gd name="T34" fmla="*/ 272 w 1492"/>
                      <a:gd name="T35" fmla="*/ 0 h 547"/>
                      <a:gd name="T36" fmla="*/ 272 w 1492"/>
                      <a:gd name="T37" fmla="*/ 0 h 547"/>
                      <a:gd name="T38" fmla="*/ 262 w 1492"/>
                      <a:gd name="T39" fmla="*/ 2 h 547"/>
                      <a:gd name="T40" fmla="*/ 250 w 1492"/>
                      <a:gd name="T41" fmla="*/ 4 h 547"/>
                      <a:gd name="T42" fmla="*/ 238 w 1492"/>
                      <a:gd name="T43" fmla="*/ 10 h 547"/>
                      <a:gd name="T44" fmla="*/ 226 w 1492"/>
                      <a:gd name="T45" fmla="*/ 16 h 547"/>
                      <a:gd name="T46" fmla="*/ 216 w 1492"/>
                      <a:gd name="T47" fmla="*/ 26 h 547"/>
                      <a:gd name="T48" fmla="*/ 206 w 1492"/>
                      <a:gd name="T49" fmla="*/ 34 h 547"/>
                      <a:gd name="T50" fmla="*/ 198 w 1492"/>
                      <a:gd name="T51" fmla="*/ 46 h 547"/>
                      <a:gd name="T52" fmla="*/ 192 w 1492"/>
                      <a:gd name="T53" fmla="*/ 56 h 547"/>
                      <a:gd name="T54" fmla="*/ 16 w 1492"/>
                      <a:gd name="T55" fmla="*/ 422 h 547"/>
                      <a:gd name="T56" fmla="*/ 16 w 1492"/>
                      <a:gd name="T57" fmla="*/ 422 h 547"/>
                      <a:gd name="T58" fmla="*/ 8 w 1492"/>
                      <a:gd name="T59" fmla="*/ 442 h 547"/>
                      <a:gd name="T60" fmla="*/ 2 w 1492"/>
                      <a:gd name="T61" fmla="*/ 462 h 547"/>
                      <a:gd name="T62" fmla="*/ 0 w 1492"/>
                      <a:gd name="T63" fmla="*/ 478 h 547"/>
                      <a:gd name="T64" fmla="*/ 0 w 1492"/>
                      <a:gd name="T65" fmla="*/ 494 h 547"/>
                      <a:gd name="T66" fmla="*/ 0 w 1492"/>
                      <a:gd name="T67" fmla="*/ 547 h 547"/>
                      <a:gd name="T68" fmla="*/ 1490 w 1492"/>
                      <a:gd name="T69" fmla="*/ 547 h 5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492" h="547">
                        <a:moveTo>
                          <a:pt x="1490" y="547"/>
                        </a:moveTo>
                        <a:lnTo>
                          <a:pt x="1490" y="496"/>
                        </a:lnTo>
                        <a:lnTo>
                          <a:pt x="1490" y="496"/>
                        </a:lnTo>
                        <a:lnTo>
                          <a:pt x="1492" y="480"/>
                        </a:lnTo>
                        <a:lnTo>
                          <a:pt x="1490" y="462"/>
                        </a:lnTo>
                        <a:lnTo>
                          <a:pt x="1484" y="442"/>
                        </a:lnTo>
                        <a:lnTo>
                          <a:pt x="1476" y="422"/>
                        </a:lnTo>
                        <a:lnTo>
                          <a:pt x="1303" y="56"/>
                        </a:lnTo>
                        <a:lnTo>
                          <a:pt x="1303" y="56"/>
                        </a:lnTo>
                        <a:lnTo>
                          <a:pt x="1297" y="46"/>
                        </a:lnTo>
                        <a:lnTo>
                          <a:pt x="1289" y="34"/>
                        </a:lnTo>
                        <a:lnTo>
                          <a:pt x="1279" y="26"/>
                        </a:lnTo>
                        <a:lnTo>
                          <a:pt x="1269" y="16"/>
                        </a:lnTo>
                        <a:lnTo>
                          <a:pt x="1257" y="10"/>
                        </a:lnTo>
                        <a:lnTo>
                          <a:pt x="1245" y="4"/>
                        </a:lnTo>
                        <a:lnTo>
                          <a:pt x="1235" y="2"/>
                        </a:lnTo>
                        <a:lnTo>
                          <a:pt x="1223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2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6"/>
                        </a:lnTo>
                        <a:lnTo>
                          <a:pt x="206" y="34"/>
                        </a:lnTo>
                        <a:lnTo>
                          <a:pt x="198" y="46"/>
                        </a:lnTo>
                        <a:lnTo>
                          <a:pt x="192" y="56"/>
                        </a:lnTo>
                        <a:lnTo>
                          <a:pt x="16" y="422"/>
                        </a:lnTo>
                        <a:lnTo>
                          <a:pt x="16" y="422"/>
                        </a:lnTo>
                        <a:lnTo>
                          <a:pt x="8" y="442"/>
                        </a:lnTo>
                        <a:lnTo>
                          <a:pt x="2" y="462"/>
                        </a:lnTo>
                        <a:lnTo>
                          <a:pt x="0" y="478"/>
                        </a:lnTo>
                        <a:lnTo>
                          <a:pt x="0" y="494"/>
                        </a:lnTo>
                        <a:lnTo>
                          <a:pt x="0" y="547"/>
                        </a:lnTo>
                        <a:lnTo>
                          <a:pt x="1490" y="547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9" name="Freeform 6">
                    <a:extLst>
                      <a:ext uri="{FF2B5EF4-FFF2-40B4-BE49-F238E27FC236}">
                        <a16:creationId xmlns:a16="http://schemas.microsoft.com/office/drawing/2014/main" id="{AAA8885C-FBCA-4E09-94AD-C567C6ED62B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39900" y="795338"/>
                    <a:ext cx="2066925" cy="688975"/>
                  </a:xfrm>
                  <a:custGeom>
                    <a:avLst/>
                    <a:gdLst>
                      <a:gd name="T0" fmla="*/ 228 w 1302"/>
                      <a:gd name="T1" fmla="*/ 0 h 434"/>
                      <a:gd name="T2" fmla="*/ 1077 w 1302"/>
                      <a:gd name="T3" fmla="*/ 0 h 434"/>
                      <a:gd name="T4" fmla="*/ 1077 w 1302"/>
                      <a:gd name="T5" fmla="*/ 0 h 434"/>
                      <a:gd name="T6" fmla="*/ 1085 w 1302"/>
                      <a:gd name="T7" fmla="*/ 0 h 434"/>
                      <a:gd name="T8" fmla="*/ 1095 w 1302"/>
                      <a:gd name="T9" fmla="*/ 4 h 434"/>
                      <a:gd name="T10" fmla="*/ 1105 w 1302"/>
                      <a:gd name="T11" fmla="*/ 8 h 434"/>
                      <a:gd name="T12" fmla="*/ 1113 w 1302"/>
                      <a:gd name="T13" fmla="*/ 14 h 434"/>
                      <a:gd name="T14" fmla="*/ 1123 w 1302"/>
                      <a:gd name="T15" fmla="*/ 20 h 434"/>
                      <a:gd name="T16" fmla="*/ 1131 w 1302"/>
                      <a:gd name="T17" fmla="*/ 28 h 434"/>
                      <a:gd name="T18" fmla="*/ 1137 w 1302"/>
                      <a:gd name="T19" fmla="*/ 36 h 434"/>
                      <a:gd name="T20" fmla="*/ 1143 w 1302"/>
                      <a:gd name="T21" fmla="*/ 46 h 434"/>
                      <a:gd name="T22" fmla="*/ 1292 w 1302"/>
                      <a:gd name="T23" fmla="*/ 366 h 434"/>
                      <a:gd name="T24" fmla="*/ 1292 w 1302"/>
                      <a:gd name="T25" fmla="*/ 366 h 434"/>
                      <a:gd name="T26" fmla="*/ 1298 w 1302"/>
                      <a:gd name="T27" fmla="*/ 384 h 434"/>
                      <a:gd name="T28" fmla="*/ 1302 w 1302"/>
                      <a:gd name="T29" fmla="*/ 398 h 434"/>
                      <a:gd name="T30" fmla="*/ 1302 w 1302"/>
                      <a:gd name="T31" fmla="*/ 410 h 434"/>
                      <a:gd name="T32" fmla="*/ 1298 w 1302"/>
                      <a:gd name="T33" fmla="*/ 418 h 434"/>
                      <a:gd name="T34" fmla="*/ 1292 w 1302"/>
                      <a:gd name="T35" fmla="*/ 426 h 434"/>
                      <a:gd name="T36" fmla="*/ 1285 w 1302"/>
                      <a:gd name="T37" fmla="*/ 430 h 434"/>
                      <a:gd name="T38" fmla="*/ 1275 w 1302"/>
                      <a:gd name="T39" fmla="*/ 434 h 434"/>
                      <a:gd name="T40" fmla="*/ 1263 w 1302"/>
                      <a:gd name="T41" fmla="*/ 434 h 434"/>
                      <a:gd name="T42" fmla="*/ 40 w 1302"/>
                      <a:gd name="T43" fmla="*/ 434 h 434"/>
                      <a:gd name="T44" fmla="*/ 40 w 1302"/>
                      <a:gd name="T45" fmla="*/ 434 h 434"/>
                      <a:gd name="T46" fmla="*/ 28 w 1302"/>
                      <a:gd name="T47" fmla="*/ 434 h 434"/>
                      <a:gd name="T48" fmla="*/ 16 w 1302"/>
                      <a:gd name="T49" fmla="*/ 430 h 434"/>
                      <a:gd name="T50" fmla="*/ 8 w 1302"/>
                      <a:gd name="T51" fmla="*/ 424 h 434"/>
                      <a:gd name="T52" fmla="*/ 2 w 1302"/>
                      <a:gd name="T53" fmla="*/ 418 h 434"/>
                      <a:gd name="T54" fmla="*/ 0 w 1302"/>
                      <a:gd name="T55" fmla="*/ 408 h 434"/>
                      <a:gd name="T56" fmla="*/ 0 w 1302"/>
                      <a:gd name="T57" fmla="*/ 396 h 434"/>
                      <a:gd name="T58" fmla="*/ 4 w 1302"/>
                      <a:gd name="T59" fmla="*/ 382 h 434"/>
                      <a:gd name="T60" fmla="*/ 10 w 1302"/>
                      <a:gd name="T61" fmla="*/ 364 h 434"/>
                      <a:gd name="T62" fmla="*/ 162 w 1302"/>
                      <a:gd name="T63" fmla="*/ 46 h 434"/>
                      <a:gd name="T64" fmla="*/ 162 w 1302"/>
                      <a:gd name="T65" fmla="*/ 46 h 434"/>
                      <a:gd name="T66" fmla="*/ 168 w 1302"/>
                      <a:gd name="T67" fmla="*/ 36 h 434"/>
                      <a:gd name="T68" fmla="*/ 174 w 1302"/>
                      <a:gd name="T69" fmla="*/ 28 h 434"/>
                      <a:gd name="T70" fmla="*/ 182 w 1302"/>
                      <a:gd name="T71" fmla="*/ 20 h 434"/>
                      <a:gd name="T72" fmla="*/ 192 w 1302"/>
                      <a:gd name="T73" fmla="*/ 14 h 434"/>
                      <a:gd name="T74" fmla="*/ 200 w 1302"/>
                      <a:gd name="T75" fmla="*/ 8 h 434"/>
                      <a:gd name="T76" fmla="*/ 210 w 1302"/>
                      <a:gd name="T77" fmla="*/ 4 h 434"/>
                      <a:gd name="T78" fmla="*/ 220 w 1302"/>
                      <a:gd name="T79" fmla="*/ 0 h 434"/>
                      <a:gd name="T80" fmla="*/ 228 w 1302"/>
                      <a:gd name="T81" fmla="*/ 0 h 434"/>
                      <a:gd name="T82" fmla="*/ 228 w 1302"/>
                      <a:gd name="T83" fmla="*/ 0 h 4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302" h="434">
                        <a:moveTo>
                          <a:pt x="228" y="0"/>
                        </a:moveTo>
                        <a:lnTo>
                          <a:pt x="1077" y="0"/>
                        </a:lnTo>
                        <a:lnTo>
                          <a:pt x="1077" y="0"/>
                        </a:lnTo>
                        <a:lnTo>
                          <a:pt x="1085" y="0"/>
                        </a:lnTo>
                        <a:lnTo>
                          <a:pt x="1095" y="4"/>
                        </a:lnTo>
                        <a:lnTo>
                          <a:pt x="1105" y="8"/>
                        </a:lnTo>
                        <a:lnTo>
                          <a:pt x="1113" y="14"/>
                        </a:lnTo>
                        <a:lnTo>
                          <a:pt x="1123" y="20"/>
                        </a:lnTo>
                        <a:lnTo>
                          <a:pt x="1131" y="28"/>
                        </a:lnTo>
                        <a:lnTo>
                          <a:pt x="1137" y="36"/>
                        </a:lnTo>
                        <a:lnTo>
                          <a:pt x="1143" y="46"/>
                        </a:lnTo>
                        <a:lnTo>
                          <a:pt x="1292" y="366"/>
                        </a:lnTo>
                        <a:lnTo>
                          <a:pt x="1292" y="366"/>
                        </a:lnTo>
                        <a:lnTo>
                          <a:pt x="1298" y="384"/>
                        </a:lnTo>
                        <a:lnTo>
                          <a:pt x="1302" y="398"/>
                        </a:lnTo>
                        <a:lnTo>
                          <a:pt x="1302" y="410"/>
                        </a:lnTo>
                        <a:lnTo>
                          <a:pt x="1298" y="418"/>
                        </a:lnTo>
                        <a:lnTo>
                          <a:pt x="1292" y="426"/>
                        </a:lnTo>
                        <a:lnTo>
                          <a:pt x="1285" y="430"/>
                        </a:lnTo>
                        <a:lnTo>
                          <a:pt x="1275" y="434"/>
                        </a:lnTo>
                        <a:lnTo>
                          <a:pt x="1263" y="434"/>
                        </a:lnTo>
                        <a:lnTo>
                          <a:pt x="40" y="434"/>
                        </a:lnTo>
                        <a:lnTo>
                          <a:pt x="40" y="434"/>
                        </a:lnTo>
                        <a:lnTo>
                          <a:pt x="28" y="434"/>
                        </a:lnTo>
                        <a:lnTo>
                          <a:pt x="16" y="430"/>
                        </a:lnTo>
                        <a:lnTo>
                          <a:pt x="8" y="424"/>
                        </a:lnTo>
                        <a:lnTo>
                          <a:pt x="2" y="418"/>
                        </a:lnTo>
                        <a:lnTo>
                          <a:pt x="0" y="408"/>
                        </a:lnTo>
                        <a:lnTo>
                          <a:pt x="0" y="396"/>
                        </a:lnTo>
                        <a:lnTo>
                          <a:pt x="4" y="382"/>
                        </a:lnTo>
                        <a:lnTo>
                          <a:pt x="10" y="364"/>
                        </a:lnTo>
                        <a:lnTo>
                          <a:pt x="162" y="46"/>
                        </a:lnTo>
                        <a:lnTo>
                          <a:pt x="162" y="46"/>
                        </a:lnTo>
                        <a:lnTo>
                          <a:pt x="168" y="36"/>
                        </a:lnTo>
                        <a:lnTo>
                          <a:pt x="174" y="28"/>
                        </a:lnTo>
                        <a:lnTo>
                          <a:pt x="182" y="20"/>
                        </a:lnTo>
                        <a:lnTo>
                          <a:pt x="192" y="14"/>
                        </a:lnTo>
                        <a:lnTo>
                          <a:pt x="200" y="8"/>
                        </a:lnTo>
                        <a:lnTo>
                          <a:pt x="210" y="4"/>
                        </a:lnTo>
                        <a:lnTo>
                          <a:pt x="220" y="0"/>
                        </a:lnTo>
                        <a:lnTo>
                          <a:pt x="228" y="0"/>
                        </a:lnTo>
                        <a:lnTo>
                          <a:pt x="228" y="0"/>
                        </a:lnTo>
                        <a:close/>
                      </a:path>
                    </a:pathLst>
                  </a:custGeom>
                  <a:solidFill>
                    <a:srgbClr val="999999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Freeform 7">
                    <a:extLst>
                      <a:ext uri="{FF2B5EF4-FFF2-40B4-BE49-F238E27FC236}">
                        <a16:creationId xmlns:a16="http://schemas.microsoft.com/office/drawing/2014/main" id="{7FB4C481-93D2-4C05-91B6-BEAA4A9A5B6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16100" y="896938"/>
                    <a:ext cx="1916113" cy="587375"/>
                  </a:xfrm>
                  <a:custGeom>
                    <a:avLst/>
                    <a:gdLst>
                      <a:gd name="T0" fmla="*/ 0 w 1207"/>
                      <a:gd name="T1" fmla="*/ 370 h 370"/>
                      <a:gd name="T2" fmla="*/ 1207 w 1207"/>
                      <a:gd name="T3" fmla="*/ 370 h 370"/>
                      <a:gd name="T4" fmla="*/ 1067 w 1207"/>
                      <a:gd name="T5" fmla="*/ 46 h 370"/>
                      <a:gd name="T6" fmla="*/ 1067 w 1207"/>
                      <a:gd name="T7" fmla="*/ 46 h 370"/>
                      <a:gd name="T8" fmla="*/ 1057 w 1207"/>
                      <a:gd name="T9" fmla="*/ 28 h 370"/>
                      <a:gd name="T10" fmla="*/ 1047 w 1207"/>
                      <a:gd name="T11" fmla="*/ 14 h 370"/>
                      <a:gd name="T12" fmla="*/ 1041 w 1207"/>
                      <a:gd name="T13" fmla="*/ 8 h 370"/>
                      <a:gd name="T14" fmla="*/ 1033 w 1207"/>
                      <a:gd name="T15" fmla="*/ 4 h 370"/>
                      <a:gd name="T16" fmla="*/ 1025 w 1207"/>
                      <a:gd name="T17" fmla="*/ 2 h 370"/>
                      <a:gd name="T18" fmla="*/ 1017 w 1207"/>
                      <a:gd name="T19" fmla="*/ 0 h 370"/>
                      <a:gd name="T20" fmla="*/ 192 w 1207"/>
                      <a:gd name="T21" fmla="*/ 0 h 370"/>
                      <a:gd name="T22" fmla="*/ 192 w 1207"/>
                      <a:gd name="T23" fmla="*/ 0 h 370"/>
                      <a:gd name="T24" fmla="*/ 184 w 1207"/>
                      <a:gd name="T25" fmla="*/ 2 h 370"/>
                      <a:gd name="T26" fmla="*/ 176 w 1207"/>
                      <a:gd name="T27" fmla="*/ 4 h 370"/>
                      <a:gd name="T28" fmla="*/ 168 w 1207"/>
                      <a:gd name="T29" fmla="*/ 8 h 370"/>
                      <a:gd name="T30" fmla="*/ 162 w 1207"/>
                      <a:gd name="T31" fmla="*/ 14 h 370"/>
                      <a:gd name="T32" fmla="*/ 152 w 1207"/>
                      <a:gd name="T33" fmla="*/ 28 h 370"/>
                      <a:gd name="T34" fmla="*/ 142 w 1207"/>
                      <a:gd name="T35" fmla="*/ 46 h 370"/>
                      <a:gd name="T36" fmla="*/ 0 w 1207"/>
                      <a:gd name="T37" fmla="*/ 370 h 3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207" h="370">
                        <a:moveTo>
                          <a:pt x="0" y="370"/>
                        </a:moveTo>
                        <a:lnTo>
                          <a:pt x="1207" y="370"/>
                        </a:lnTo>
                        <a:lnTo>
                          <a:pt x="1067" y="46"/>
                        </a:lnTo>
                        <a:lnTo>
                          <a:pt x="1067" y="46"/>
                        </a:lnTo>
                        <a:lnTo>
                          <a:pt x="1057" y="28"/>
                        </a:lnTo>
                        <a:lnTo>
                          <a:pt x="1047" y="14"/>
                        </a:lnTo>
                        <a:lnTo>
                          <a:pt x="1041" y="8"/>
                        </a:lnTo>
                        <a:lnTo>
                          <a:pt x="1033" y="4"/>
                        </a:lnTo>
                        <a:lnTo>
                          <a:pt x="1025" y="2"/>
                        </a:lnTo>
                        <a:lnTo>
                          <a:pt x="1017" y="0"/>
                        </a:lnTo>
                        <a:lnTo>
                          <a:pt x="192" y="0"/>
                        </a:lnTo>
                        <a:lnTo>
                          <a:pt x="192" y="0"/>
                        </a:lnTo>
                        <a:lnTo>
                          <a:pt x="184" y="2"/>
                        </a:lnTo>
                        <a:lnTo>
                          <a:pt x="176" y="4"/>
                        </a:lnTo>
                        <a:lnTo>
                          <a:pt x="168" y="8"/>
                        </a:lnTo>
                        <a:lnTo>
                          <a:pt x="162" y="14"/>
                        </a:lnTo>
                        <a:lnTo>
                          <a:pt x="152" y="28"/>
                        </a:lnTo>
                        <a:lnTo>
                          <a:pt x="142" y="46"/>
                        </a:lnTo>
                        <a:lnTo>
                          <a:pt x="0" y="370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Rectangle 8">
                    <a:extLst>
                      <a:ext uri="{FF2B5EF4-FFF2-40B4-BE49-F238E27FC236}">
                        <a16:creationId xmlns:a16="http://schemas.microsoft.com/office/drawing/2014/main" id="{5263BA3D-3EC3-48B4-AF79-BDD451C3EB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4325" y="1577976"/>
                    <a:ext cx="2368550" cy="727075"/>
                  </a:xfrm>
                  <a:prstGeom prst="rect">
                    <a:avLst/>
                  </a:prstGeom>
                  <a:solidFill>
                    <a:srgbClr val="999999"/>
                  </a:solidFill>
                  <a:ln w="12700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EC598E0B-9BBF-47EB-81C0-0183A4922B35}"/>
                    </a:ext>
                  </a:extLst>
                </p:cNvPr>
                <p:cNvSpPr/>
                <p:nvPr/>
              </p:nvSpPr>
              <p:spPr bwMode="auto">
                <a:xfrm>
                  <a:off x="1464908" y="4231640"/>
                  <a:ext cx="349974" cy="331391"/>
                </a:xfrm>
                <a:custGeom>
                  <a:avLst/>
                  <a:gdLst>
                    <a:gd name="connsiteX0" fmla="*/ 174233 w 349974"/>
                    <a:gd name="connsiteY0" fmla="*/ 0 h 331391"/>
                    <a:gd name="connsiteX1" fmla="*/ 257344 w 349974"/>
                    <a:gd name="connsiteY1" fmla="*/ 0 h 331391"/>
                    <a:gd name="connsiteX2" fmla="*/ 292063 w 349974"/>
                    <a:gd name="connsiteY2" fmla="*/ 169342 h 331391"/>
                    <a:gd name="connsiteX3" fmla="*/ 315913 w 349974"/>
                    <a:gd name="connsiteY3" fmla="*/ 181188 h 331391"/>
                    <a:gd name="connsiteX4" fmla="*/ 346944 w 349974"/>
                    <a:gd name="connsiteY4" fmla="*/ 273725 h 331391"/>
                    <a:gd name="connsiteX5" fmla="*/ 331492 w 349974"/>
                    <a:gd name="connsiteY5" fmla="*/ 331391 h 331391"/>
                    <a:gd name="connsiteX6" fmla="*/ 0 w 349974"/>
                    <a:gd name="connsiteY6" fmla="*/ 331391 h 331391"/>
                    <a:gd name="connsiteX7" fmla="*/ 37657 w 349974"/>
                    <a:gd name="connsiteY7" fmla="*/ 190852 h 331391"/>
                    <a:gd name="connsiteX8" fmla="*/ 110799 w 349974"/>
                    <a:gd name="connsiteY8" fmla="*/ 126228 h 331391"/>
                    <a:gd name="connsiteX9" fmla="*/ 145791 w 349974"/>
                    <a:gd name="connsiteY9" fmla="*/ 128421 h 331391"/>
                    <a:gd name="connsiteX10" fmla="*/ 147793 w 349974"/>
                    <a:gd name="connsiteY10" fmla="*/ 128958 h 331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49974" h="331391">
                      <a:moveTo>
                        <a:pt x="174233" y="0"/>
                      </a:moveTo>
                      <a:lnTo>
                        <a:pt x="257344" y="0"/>
                      </a:lnTo>
                      <a:lnTo>
                        <a:pt x="292063" y="169342"/>
                      </a:lnTo>
                      <a:lnTo>
                        <a:pt x="315913" y="181188"/>
                      </a:lnTo>
                      <a:cubicBezTo>
                        <a:pt x="343053" y="202336"/>
                        <a:pt x="356409" y="238400"/>
                        <a:pt x="346944" y="273725"/>
                      </a:cubicBezTo>
                      <a:lnTo>
                        <a:pt x="331492" y="331391"/>
                      </a:lnTo>
                      <a:lnTo>
                        <a:pt x="0" y="331391"/>
                      </a:lnTo>
                      <a:lnTo>
                        <a:pt x="37657" y="190852"/>
                      </a:lnTo>
                      <a:cubicBezTo>
                        <a:pt x="47122" y="155527"/>
                        <a:pt x="76721" y="130973"/>
                        <a:pt x="110799" y="126228"/>
                      </a:cubicBezTo>
                      <a:cubicBezTo>
                        <a:pt x="122159" y="124647"/>
                        <a:pt x="134016" y="125266"/>
                        <a:pt x="145791" y="128421"/>
                      </a:cubicBezTo>
                      <a:lnTo>
                        <a:pt x="147793" y="12895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6FCA4919-DEEF-43C9-B400-1CC7D4DEDEF7}"/>
                    </a:ext>
                  </a:extLst>
                </p:cNvPr>
                <p:cNvSpPr/>
                <p:nvPr/>
              </p:nvSpPr>
              <p:spPr>
                <a:xfrm>
                  <a:off x="1612898" y="4231640"/>
                  <a:ext cx="130108" cy="126802"/>
                </a:xfrm>
                <a:custGeom>
                  <a:avLst/>
                  <a:gdLst>
                    <a:gd name="connsiteX0" fmla="*/ 23115 w 130108"/>
                    <a:gd name="connsiteY0" fmla="*/ 0 h 126802"/>
                    <a:gd name="connsiteX1" fmla="*/ 106226 w 130108"/>
                    <a:gd name="connsiteY1" fmla="*/ 0 h 126802"/>
                    <a:gd name="connsiteX2" fmla="*/ 130108 w 130108"/>
                    <a:gd name="connsiteY2" fmla="*/ 116484 h 126802"/>
                    <a:gd name="connsiteX3" fmla="*/ 118847 w 130108"/>
                    <a:gd name="connsiteY3" fmla="*/ 120767 h 126802"/>
                    <a:gd name="connsiteX4" fmla="*/ 69977 w 130108"/>
                    <a:gd name="connsiteY4" fmla="*/ 126802 h 126802"/>
                    <a:gd name="connsiteX5" fmla="*/ 21107 w 130108"/>
                    <a:gd name="connsiteY5" fmla="*/ 120767 h 126802"/>
                    <a:gd name="connsiteX6" fmla="*/ 0 w 130108"/>
                    <a:gd name="connsiteY6" fmla="*/ 112740 h 126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108" h="126802">
                      <a:moveTo>
                        <a:pt x="23115" y="0"/>
                      </a:moveTo>
                      <a:lnTo>
                        <a:pt x="106226" y="0"/>
                      </a:lnTo>
                      <a:lnTo>
                        <a:pt x="130108" y="116484"/>
                      </a:lnTo>
                      <a:lnTo>
                        <a:pt x="118847" y="120767"/>
                      </a:lnTo>
                      <a:cubicBezTo>
                        <a:pt x="103062" y="124724"/>
                        <a:pt x="86717" y="126802"/>
                        <a:pt x="69977" y="126802"/>
                      </a:cubicBezTo>
                      <a:cubicBezTo>
                        <a:pt x="53237" y="126802"/>
                        <a:pt x="36893" y="124724"/>
                        <a:pt x="21107" y="120767"/>
                      </a:cubicBezTo>
                      <a:lnTo>
                        <a:pt x="0" y="112740"/>
                      </a:ln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1F049E38-1E24-4B22-BE4C-E3980414BD3F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9207" y="4251151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DB884EA1-BD11-421C-9AAB-3BF5A5942B1B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1979" y="4231342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EA6B7ED6-150D-4CA4-8683-458E5678C020}"/>
                  </a:ext>
                </a:extLst>
              </p:cNvPr>
              <p:cNvGrpSpPr/>
              <p:nvPr/>
            </p:nvGrpSpPr>
            <p:grpSpPr>
              <a:xfrm>
                <a:off x="5108630" y="2881716"/>
                <a:ext cx="627332" cy="604938"/>
                <a:chOff x="4635889" y="2719174"/>
                <a:chExt cx="627332" cy="604938"/>
              </a:xfrm>
            </p:grpSpPr>
            <p:sp>
              <p:nvSpPr>
                <p:cNvPr id="6" name="星 24 1220">
                  <a:extLst>
                    <a:ext uri="{FF2B5EF4-FFF2-40B4-BE49-F238E27FC236}">
                      <a16:creationId xmlns:a16="http://schemas.microsoft.com/office/drawing/2014/main" id="{A21E2CC9-11D2-4830-A704-3D1CE8723C12}"/>
                    </a:ext>
                  </a:extLst>
                </p:cNvPr>
                <p:cNvSpPr/>
                <p:nvPr/>
              </p:nvSpPr>
              <p:spPr>
                <a:xfrm rot="20646794">
                  <a:off x="4720964" y="2722026"/>
                  <a:ext cx="542257" cy="556477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C43D0CD0-979B-4AC8-B87F-85B454D49234}"/>
                    </a:ext>
                  </a:extLst>
                </p:cNvPr>
                <p:cNvSpPr/>
                <p:nvPr/>
              </p:nvSpPr>
              <p:spPr>
                <a:xfrm>
                  <a:off x="4704464" y="2812212"/>
                  <a:ext cx="484978" cy="511900"/>
                </a:xfrm>
                <a:custGeom>
                  <a:avLst/>
                  <a:gdLst>
                    <a:gd name="connsiteX0" fmla="*/ 242489 w 484978"/>
                    <a:gd name="connsiteY0" fmla="*/ 0 h 511900"/>
                    <a:gd name="connsiteX1" fmla="*/ 484978 w 484978"/>
                    <a:gd name="connsiteY1" fmla="*/ 255950 h 511900"/>
                    <a:gd name="connsiteX2" fmla="*/ 242489 w 484978"/>
                    <a:gd name="connsiteY2" fmla="*/ 511900 h 511900"/>
                    <a:gd name="connsiteX3" fmla="*/ 71024 w 484978"/>
                    <a:gd name="connsiteY3" fmla="*/ 436934 h 511900"/>
                    <a:gd name="connsiteX4" fmla="*/ 69827 w 484978"/>
                    <a:gd name="connsiteY4" fmla="*/ 435403 h 511900"/>
                    <a:gd name="connsiteX5" fmla="*/ 103060 w 484978"/>
                    <a:gd name="connsiteY5" fmla="*/ 431127 h 511900"/>
                    <a:gd name="connsiteX6" fmla="*/ 138725 w 484978"/>
                    <a:gd name="connsiteY6" fmla="*/ 408970 h 511900"/>
                    <a:gd name="connsiteX7" fmla="*/ 90789 w 484978"/>
                    <a:gd name="connsiteY7" fmla="*/ 415096 h 511900"/>
                    <a:gd name="connsiteX8" fmla="*/ 54989 w 484978"/>
                    <a:gd name="connsiteY8" fmla="*/ 416421 h 511900"/>
                    <a:gd name="connsiteX9" fmla="*/ 41414 w 484978"/>
                    <a:gd name="connsiteY9" fmla="*/ 399054 h 511900"/>
                    <a:gd name="connsiteX10" fmla="*/ 0 w 484978"/>
                    <a:gd name="connsiteY10" fmla="*/ 255950 h 511900"/>
                    <a:gd name="connsiteX11" fmla="*/ 242489 w 484978"/>
                    <a:gd name="connsiteY11" fmla="*/ 0 h 511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4978" h="511900">
                      <a:moveTo>
                        <a:pt x="242489" y="0"/>
                      </a:moveTo>
                      <a:cubicBezTo>
                        <a:pt x="376412" y="0"/>
                        <a:pt x="484978" y="114593"/>
                        <a:pt x="484978" y="255950"/>
                      </a:cubicBezTo>
                      <a:cubicBezTo>
                        <a:pt x="484978" y="397307"/>
                        <a:pt x="376412" y="511900"/>
                        <a:pt x="242489" y="511900"/>
                      </a:cubicBezTo>
                      <a:cubicBezTo>
                        <a:pt x="175528" y="511900"/>
                        <a:pt x="114906" y="483252"/>
                        <a:pt x="71024" y="436934"/>
                      </a:cubicBezTo>
                      <a:lnTo>
                        <a:pt x="69827" y="435403"/>
                      </a:lnTo>
                      <a:lnTo>
                        <a:pt x="103060" y="431127"/>
                      </a:lnTo>
                      <a:cubicBezTo>
                        <a:pt x="121344" y="425656"/>
                        <a:pt x="134304" y="417942"/>
                        <a:pt x="138725" y="408970"/>
                      </a:cubicBezTo>
                      <a:cubicBezTo>
                        <a:pt x="124315" y="411688"/>
                        <a:pt x="108168" y="413732"/>
                        <a:pt x="90789" y="415096"/>
                      </a:cubicBezTo>
                      <a:lnTo>
                        <a:pt x="54989" y="416421"/>
                      </a:lnTo>
                      <a:lnTo>
                        <a:pt x="41414" y="399054"/>
                      </a:lnTo>
                      <a:cubicBezTo>
                        <a:pt x="15267" y="358204"/>
                        <a:pt x="0" y="308959"/>
                        <a:pt x="0" y="255950"/>
                      </a:cubicBezTo>
                      <a:cubicBezTo>
                        <a:pt x="0" y="114593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" name="フローチャート: 手操作入力 675">
                  <a:extLst>
                    <a:ext uri="{FF2B5EF4-FFF2-40B4-BE49-F238E27FC236}">
                      <a16:creationId xmlns:a16="http://schemas.microsoft.com/office/drawing/2014/main" id="{17385012-5878-480C-8CDF-4DABD025ACD7}"/>
                    </a:ext>
                  </a:extLst>
                </p:cNvPr>
                <p:cNvSpPr/>
                <p:nvPr/>
              </p:nvSpPr>
              <p:spPr>
                <a:xfrm rot="10800000" flipH="1">
                  <a:off x="4748007" y="2936807"/>
                  <a:ext cx="126043" cy="38292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" name="円/楕円 820">
                  <a:extLst>
                    <a:ext uri="{FF2B5EF4-FFF2-40B4-BE49-F238E27FC236}">
                      <a16:creationId xmlns:a16="http://schemas.microsoft.com/office/drawing/2014/main" id="{FA674D25-A1BE-4414-99E2-9F9D8D2ED34B}"/>
                    </a:ext>
                  </a:extLst>
                </p:cNvPr>
                <p:cNvSpPr/>
                <p:nvPr/>
              </p:nvSpPr>
              <p:spPr>
                <a:xfrm>
                  <a:off x="4635889" y="3063889"/>
                  <a:ext cx="120159" cy="120159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" name="月 9">
                  <a:extLst>
                    <a:ext uri="{FF2B5EF4-FFF2-40B4-BE49-F238E27FC236}">
                      <a16:creationId xmlns:a16="http://schemas.microsoft.com/office/drawing/2014/main" id="{46A58CDA-2989-47E0-9632-158EE75DC772}"/>
                    </a:ext>
                  </a:extLst>
                </p:cNvPr>
                <p:cNvSpPr/>
                <p:nvPr/>
              </p:nvSpPr>
              <p:spPr bwMode="auto">
                <a:xfrm rot="9000000">
                  <a:off x="4941012" y="2719174"/>
                  <a:ext cx="270030" cy="529226"/>
                </a:xfrm>
                <a:prstGeom prst="moon">
                  <a:avLst>
                    <a:gd name="adj" fmla="val 6173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81C80C17-8AF0-4A87-B48B-031914F6F85A}"/>
                    </a:ext>
                  </a:extLst>
                </p:cNvPr>
                <p:cNvSpPr/>
                <p:nvPr/>
              </p:nvSpPr>
              <p:spPr>
                <a:xfrm rot="900000" flipH="1">
                  <a:off x="4990976" y="297989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" name="月 11">
                  <a:extLst>
                    <a:ext uri="{FF2B5EF4-FFF2-40B4-BE49-F238E27FC236}">
                      <a16:creationId xmlns:a16="http://schemas.microsoft.com/office/drawing/2014/main" id="{1243F50E-9E14-435B-AAC4-718DF578F22F}"/>
                    </a:ext>
                  </a:extLst>
                </p:cNvPr>
                <p:cNvSpPr/>
                <p:nvPr/>
              </p:nvSpPr>
              <p:spPr bwMode="auto">
                <a:xfrm rot="17100000">
                  <a:off x="4793108" y="2981144"/>
                  <a:ext cx="45719" cy="119770"/>
                </a:xfrm>
                <a:prstGeom prst="moon">
                  <a:avLst>
                    <a:gd name="adj" fmla="val 856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" name="四角形: 角を丸くする 4">
                <a:extLst>
                  <a:ext uri="{FF2B5EF4-FFF2-40B4-BE49-F238E27FC236}">
                    <a16:creationId xmlns:a16="http://schemas.microsoft.com/office/drawing/2014/main" id="{2B9DFD4D-715F-4CD8-9A42-2809376CB3A0}"/>
                  </a:ext>
                </a:extLst>
              </p:cNvPr>
              <p:cNvSpPr/>
              <p:nvPr/>
            </p:nvSpPr>
            <p:spPr bwMode="auto">
              <a:xfrm rot="531471">
                <a:off x="5304052" y="2845202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B94BB422-7F5C-442B-809F-056DA6584485}"/>
                </a:ext>
              </a:extLst>
            </p:cNvPr>
            <p:cNvGrpSpPr/>
            <p:nvPr/>
          </p:nvGrpSpPr>
          <p:grpSpPr>
            <a:xfrm>
              <a:off x="4482641" y="3219243"/>
              <a:ext cx="948218" cy="482238"/>
              <a:chOff x="4482641" y="3219243"/>
              <a:chExt cx="948218" cy="482238"/>
            </a:xfrm>
          </p:grpSpPr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63C6B280-1525-4D5D-8828-FBA1E4E96F41}"/>
                  </a:ext>
                </a:extLst>
              </p:cNvPr>
              <p:cNvGrpSpPr/>
              <p:nvPr/>
            </p:nvGrpSpPr>
            <p:grpSpPr>
              <a:xfrm>
                <a:off x="4482641" y="3219243"/>
                <a:ext cx="494147" cy="482238"/>
                <a:chOff x="2740651" y="3859313"/>
                <a:chExt cx="1267244" cy="1236703"/>
              </a:xfrm>
            </p:grpSpPr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FEE24149-F05E-492A-829D-5AD35F924186}"/>
                    </a:ext>
                  </a:extLst>
                </p:cNvPr>
                <p:cNvSpPr/>
                <p:nvPr/>
              </p:nvSpPr>
              <p:spPr bwMode="auto">
                <a:xfrm>
                  <a:off x="2740651" y="4451811"/>
                  <a:ext cx="1267244" cy="644205"/>
                </a:xfrm>
                <a:custGeom>
                  <a:avLst/>
                  <a:gdLst>
                    <a:gd name="connsiteX0" fmla="*/ 633622 w 1267244"/>
                    <a:gd name="connsiteY0" fmla="*/ 0 h 644205"/>
                    <a:gd name="connsiteX1" fmla="*/ 1267244 w 1267244"/>
                    <a:gd name="connsiteY1" fmla="*/ 291940 h 644205"/>
                    <a:gd name="connsiteX2" fmla="*/ 1267244 w 1267244"/>
                    <a:gd name="connsiteY2" fmla="*/ 317340 h 644205"/>
                    <a:gd name="connsiteX3" fmla="*/ 1267244 w 1267244"/>
                    <a:gd name="connsiteY3" fmla="*/ 326865 h 644205"/>
                    <a:gd name="connsiteX4" fmla="*/ 1267244 w 1267244"/>
                    <a:gd name="connsiteY4" fmla="*/ 352265 h 644205"/>
                    <a:gd name="connsiteX5" fmla="*/ 633622 w 1267244"/>
                    <a:gd name="connsiteY5" fmla="*/ 644205 h 644205"/>
                    <a:gd name="connsiteX6" fmla="*/ 0 w 1267244"/>
                    <a:gd name="connsiteY6" fmla="*/ 352265 h 644205"/>
                    <a:gd name="connsiteX7" fmla="*/ 0 w 1267244"/>
                    <a:gd name="connsiteY7" fmla="*/ 326865 h 644205"/>
                    <a:gd name="connsiteX8" fmla="*/ 0 w 1267244"/>
                    <a:gd name="connsiteY8" fmla="*/ 317340 h 644205"/>
                    <a:gd name="connsiteX9" fmla="*/ 0 w 1267244"/>
                    <a:gd name="connsiteY9" fmla="*/ 291940 h 644205"/>
                    <a:gd name="connsiteX10" fmla="*/ 633622 w 1267244"/>
                    <a:gd name="connsiteY10" fmla="*/ 0 h 644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67244" h="644205">
                      <a:moveTo>
                        <a:pt x="633622" y="0"/>
                      </a:moveTo>
                      <a:cubicBezTo>
                        <a:pt x="983562" y="0"/>
                        <a:pt x="1267244" y="130706"/>
                        <a:pt x="1267244" y="291940"/>
                      </a:cubicBezTo>
                      <a:lnTo>
                        <a:pt x="1267244" y="317340"/>
                      </a:lnTo>
                      <a:lnTo>
                        <a:pt x="1267244" y="326865"/>
                      </a:lnTo>
                      <a:lnTo>
                        <a:pt x="1267244" y="352265"/>
                      </a:lnTo>
                      <a:cubicBezTo>
                        <a:pt x="1267244" y="513499"/>
                        <a:pt x="983562" y="644205"/>
                        <a:pt x="633622" y="644205"/>
                      </a:cubicBezTo>
                      <a:cubicBezTo>
                        <a:pt x="283682" y="644205"/>
                        <a:pt x="0" y="513499"/>
                        <a:pt x="0" y="352265"/>
                      </a:cubicBezTo>
                      <a:lnTo>
                        <a:pt x="0" y="326865"/>
                      </a:lnTo>
                      <a:lnTo>
                        <a:pt x="0" y="317340"/>
                      </a:lnTo>
                      <a:lnTo>
                        <a:pt x="0" y="291940"/>
                      </a:lnTo>
                      <a:cubicBezTo>
                        <a:pt x="0" y="130706"/>
                        <a:pt x="283682" y="0"/>
                        <a:pt x="63362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C6600"/>
                    </a:gs>
                    <a:gs pos="50000">
                      <a:srgbClr val="FF9933"/>
                    </a:gs>
                    <a:gs pos="100000">
                      <a:srgbClr val="CC6600"/>
                    </a:gs>
                  </a:gsLst>
                  <a:lin ang="108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E5362054-9718-4ABA-9AF9-09BA0C4F7658}"/>
                    </a:ext>
                  </a:extLst>
                </p:cNvPr>
                <p:cNvSpPr/>
                <p:nvPr/>
              </p:nvSpPr>
              <p:spPr bwMode="auto">
                <a:xfrm>
                  <a:off x="2740651" y="4435623"/>
                  <a:ext cx="1267244" cy="583879"/>
                </a:xfrm>
                <a:prstGeom prst="ellipse">
                  <a:avLst/>
                </a:prstGeom>
                <a:gradFill>
                  <a:gsLst>
                    <a:gs pos="0">
                      <a:srgbClr val="FF9933"/>
                    </a:gs>
                    <a:gs pos="100000">
                      <a:srgbClr val="CC6600"/>
                    </a:gs>
                  </a:gsLst>
                  <a:lin ang="108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6D9015DF-DE3C-4596-A5E8-AF91B8FA68E8}"/>
                    </a:ext>
                  </a:extLst>
                </p:cNvPr>
                <p:cNvSpPr/>
                <p:nvPr/>
              </p:nvSpPr>
              <p:spPr bwMode="auto">
                <a:xfrm>
                  <a:off x="2770271" y="4462384"/>
                  <a:ext cx="1208004" cy="5255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9933"/>
                    </a:gs>
                    <a:gs pos="50000">
                      <a:srgbClr val="C00000"/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A6F84DDD-7655-4076-9EBA-E25ED6E685EC}"/>
                    </a:ext>
                  </a:extLst>
                </p:cNvPr>
                <p:cNvSpPr/>
                <p:nvPr/>
              </p:nvSpPr>
              <p:spPr bwMode="auto">
                <a:xfrm>
                  <a:off x="2770271" y="4459927"/>
                  <a:ext cx="1208004" cy="275471"/>
                </a:xfrm>
                <a:custGeom>
                  <a:avLst/>
                  <a:gdLst>
                    <a:gd name="connsiteX0" fmla="*/ 604002 w 1208004"/>
                    <a:gd name="connsiteY0" fmla="*/ 0 h 275471"/>
                    <a:gd name="connsiteX1" fmla="*/ 1208004 w 1208004"/>
                    <a:gd name="connsiteY1" fmla="*/ 262771 h 275471"/>
                    <a:gd name="connsiteX2" fmla="*/ 1205061 w 1208004"/>
                    <a:gd name="connsiteY2" fmla="*/ 275471 h 275471"/>
                    <a:gd name="connsiteX3" fmla="*/ 1195733 w 1208004"/>
                    <a:gd name="connsiteY3" fmla="*/ 235214 h 275471"/>
                    <a:gd name="connsiteX4" fmla="*/ 604002 w 1208004"/>
                    <a:gd name="connsiteY4" fmla="*/ 25400 h 275471"/>
                    <a:gd name="connsiteX5" fmla="*/ 12271 w 1208004"/>
                    <a:gd name="connsiteY5" fmla="*/ 235214 h 275471"/>
                    <a:gd name="connsiteX6" fmla="*/ 2943 w 1208004"/>
                    <a:gd name="connsiteY6" fmla="*/ 275471 h 275471"/>
                    <a:gd name="connsiteX7" fmla="*/ 0 w 1208004"/>
                    <a:gd name="connsiteY7" fmla="*/ 262771 h 275471"/>
                    <a:gd name="connsiteX8" fmla="*/ 604002 w 1208004"/>
                    <a:gd name="connsiteY8" fmla="*/ 0 h 275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8004" h="275471">
                      <a:moveTo>
                        <a:pt x="604002" y="0"/>
                      </a:moveTo>
                      <a:cubicBezTo>
                        <a:pt x="937583" y="0"/>
                        <a:pt x="1208004" y="117647"/>
                        <a:pt x="1208004" y="262771"/>
                      </a:cubicBezTo>
                      <a:lnTo>
                        <a:pt x="1205061" y="275471"/>
                      </a:lnTo>
                      <a:lnTo>
                        <a:pt x="1195733" y="235214"/>
                      </a:lnTo>
                      <a:cubicBezTo>
                        <a:pt x="1139412" y="115474"/>
                        <a:pt x="895886" y="25400"/>
                        <a:pt x="604002" y="25400"/>
                      </a:cubicBezTo>
                      <a:cubicBezTo>
                        <a:pt x="312119" y="25400"/>
                        <a:pt x="68592" y="115474"/>
                        <a:pt x="12271" y="235214"/>
                      </a:cubicBezTo>
                      <a:lnTo>
                        <a:pt x="2943" y="275471"/>
                      </a:lnTo>
                      <a:lnTo>
                        <a:pt x="0" y="262771"/>
                      </a:lnTo>
                      <a:cubicBezTo>
                        <a:pt x="0" y="117647"/>
                        <a:pt x="270421" y="0"/>
                        <a:pt x="60400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C6600"/>
                    </a:gs>
                    <a:gs pos="50000">
                      <a:srgbClr val="FF9933"/>
                    </a:gs>
                    <a:gs pos="100000">
                      <a:srgbClr val="CC6600"/>
                    </a:gs>
                  </a:gsLst>
                  <a:lin ang="108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CA796ED8-4185-4989-B8A2-232BDEC17708}"/>
                    </a:ext>
                  </a:extLst>
                </p:cNvPr>
                <p:cNvSpPr/>
                <p:nvPr/>
              </p:nvSpPr>
              <p:spPr bwMode="auto">
                <a:xfrm rot="10800000">
                  <a:off x="2967839" y="3859313"/>
                  <a:ext cx="352348" cy="941108"/>
                </a:xfrm>
                <a:custGeom>
                  <a:avLst/>
                  <a:gdLst>
                    <a:gd name="connsiteX0" fmla="*/ 305803 w 352348"/>
                    <a:gd name="connsiteY0" fmla="*/ 941108 h 941108"/>
                    <a:gd name="connsiteX1" fmla="*/ 46545 w 352348"/>
                    <a:gd name="connsiteY1" fmla="*/ 941108 h 941108"/>
                    <a:gd name="connsiteX2" fmla="*/ 108388 w 352348"/>
                    <a:gd name="connsiteY2" fmla="*/ 834483 h 941108"/>
                    <a:gd name="connsiteX3" fmla="*/ 78044 w 352348"/>
                    <a:gd name="connsiteY3" fmla="*/ 737585 h 941108"/>
                    <a:gd name="connsiteX4" fmla="*/ 0 w 352348"/>
                    <a:gd name="connsiteY4" fmla="*/ 619844 h 941108"/>
                    <a:gd name="connsiteX5" fmla="*/ 0 w 352348"/>
                    <a:gd name="connsiteY5" fmla="*/ 127783 h 941108"/>
                    <a:gd name="connsiteX6" fmla="*/ 127783 w 352348"/>
                    <a:gd name="connsiteY6" fmla="*/ 0 h 941108"/>
                    <a:gd name="connsiteX7" fmla="*/ 224565 w 352348"/>
                    <a:gd name="connsiteY7" fmla="*/ 0 h 941108"/>
                    <a:gd name="connsiteX8" fmla="*/ 352348 w 352348"/>
                    <a:gd name="connsiteY8" fmla="*/ 127783 h 941108"/>
                    <a:gd name="connsiteX9" fmla="*/ 352348 w 352348"/>
                    <a:gd name="connsiteY9" fmla="*/ 619844 h 941108"/>
                    <a:gd name="connsiteX10" fmla="*/ 274304 w 352348"/>
                    <a:gd name="connsiteY10" fmla="*/ 737585 h 941108"/>
                    <a:gd name="connsiteX11" fmla="*/ 243961 w 352348"/>
                    <a:gd name="connsiteY11" fmla="*/ 834483 h 941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2348" h="941108">
                      <a:moveTo>
                        <a:pt x="305803" y="941108"/>
                      </a:moveTo>
                      <a:lnTo>
                        <a:pt x="46545" y="941108"/>
                      </a:lnTo>
                      <a:lnTo>
                        <a:pt x="108388" y="834483"/>
                      </a:lnTo>
                      <a:lnTo>
                        <a:pt x="78044" y="737585"/>
                      </a:lnTo>
                      <a:cubicBezTo>
                        <a:pt x="32180" y="718187"/>
                        <a:pt x="0" y="672773"/>
                        <a:pt x="0" y="619844"/>
                      </a:cubicBezTo>
                      <a:lnTo>
                        <a:pt x="0" y="127783"/>
                      </a:lnTo>
                      <a:cubicBezTo>
                        <a:pt x="0" y="57210"/>
                        <a:pt x="57210" y="0"/>
                        <a:pt x="127783" y="0"/>
                      </a:cubicBezTo>
                      <a:lnTo>
                        <a:pt x="224565" y="0"/>
                      </a:lnTo>
                      <a:cubicBezTo>
                        <a:pt x="295138" y="0"/>
                        <a:pt x="352348" y="57210"/>
                        <a:pt x="352348" y="127783"/>
                      </a:cubicBezTo>
                      <a:lnTo>
                        <a:pt x="352348" y="619844"/>
                      </a:lnTo>
                      <a:cubicBezTo>
                        <a:pt x="352348" y="672773"/>
                        <a:pt x="320168" y="718187"/>
                        <a:pt x="274304" y="737585"/>
                      </a:cubicBezTo>
                      <a:lnTo>
                        <a:pt x="243961" y="834483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DFB99B3A-7118-4331-B3F7-18D7BD63E9F8}"/>
                    </a:ext>
                  </a:extLst>
                </p:cNvPr>
                <p:cNvGrpSpPr/>
                <p:nvPr/>
              </p:nvGrpSpPr>
              <p:grpSpPr>
                <a:xfrm>
                  <a:off x="3422830" y="4509120"/>
                  <a:ext cx="376375" cy="291301"/>
                  <a:chOff x="4036336" y="4008417"/>
                  <a:chExt cx="510440" cy="395063"/>
                </a:xfrm>
              </p:grpSpPr>
              <p:sp>
                <p:nvSpPr>
                  <p:cNvPr id="247" name="フリーフォーム: 図形 246">
                    <a:extLst>
                      <a:ext uri="{FF2B5EF4-FFF2-40B4-BE49-F238E27FC236}">
                        <a16:creationId xmlns:a16="http://schemas.microsoft.com/office/drawing/2014/main" id="{5FC26145-2EB6-4A3F-BE8A-59BC001D65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36894" y="4082003"/>
                    <a:ext cx="509326" cy="321477"/>
                  </a:xfrm>
                  <a:custGeom>
                    <a:avLst/>
                    <a:gdLst>
                      <a:gd name="connsiteX0" fmla="*/ 0 w 509326"/>
                      <a:gd name="connsiteY0" fmla="*/ 0 h 321477"/>
                      <a:gd name="connsiteX1" fmla="*/ 509326 w 509326"/>
                      <a:gd name="connsiteY1" fmla="*/ 0 h 321477"/>
                      <a:gd name="connsiteX2" fmla="*/ 376647 w 509326"/>
                      <a:gd name="connsiteY2" fmla="*/ 243523 h 321477"/>
                      <a:gd name="connsiteX3" fmla="*/ 377944 w 509326"/>
                      <a:gd name="connsiteY3" fmla="*/ 247384 h 321477"/>
                      <a:gd name="connsiteX4" fmla="*/ 254662 w 509326"/>
                      <a:gd name="connsiteY4" fmla="*/ 321477 h 321477"/>
                      <a:gd name="connsiteX5" fmla="*/ 131380 w 509326"/>
                      <a:gd name="connsiteY5" fmla="*/ 247384 h 321477"/>
                      <a:gd name="connsiteX6" fmla="*/ 132678 w 509326"/>
                      <a:gd name="connsiteY6" fmla="*/ 243521 h 3214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09326" h="321477">
                        <a:moveTo>
                          <a:pt x="0" y="0"/>
                        </a:moveTo>
                        <a:lnTo>
                          <a:pt x="509326" y="0"/>
                        </a:lnTo>
                        <a:lnTo>
                          <a:pt x="376647" y="243523"/>
                        </a:lnTo>
                        <a:lnTo>
                          <a:pt x="377944" y="247384"/>
                        </a:lnTo>
                        <a:cubicBezTo>
                          <a:pt x="377944" y="288304"/>
                          <a:pt x="322749" y="321477"/>
                          <a:pt x="254662" y="321477"/>
                        </a:cubicBezTo>
                        <a:cubicBezTo>
                          <a:pt x="186575" y="321477"/>
                          <a:pt x="131380" y="288304"/>
                          <a:pt x="131380" y="247384"/>
                        </a:cubicBezTo>
                        <a:lnTo>
                          <a:pt x="132678" y="243521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>
                          <a:lumMod val="90000"/>
                        </a:schemeClr>
                      </a:gs>
                      <a:gs pos="100000">
                        <a:schemeClr val="accent5">
                          <a:lumMod val="50000"/>
                        </a:schemeClr>
                      </a:gs>
                    </a:gsLst>
                    <a:lin ang="108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楕円 247">
                    <a:extLst>
                      <a:ext uri="{FF2B5EF4-FFF2-40B4-BE49-F238E27FC236}">
                        <a16:creationId xmlns:a16="http://schemas.microsoft.com/office/drawing/2014/main" id="{FC7AB9D2-FC54-49A4-8514-ABA6C15A8B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36336" y="4008417"/>
                    <a:ext cx="510440" cy="14717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>
                          <a:lumMod val="90000"/>
                        </a:schemeClr>
                      </a:gs>
                      <a:gs pos="100000">
                        <a:schemeClr val="accent5">
                          <a:lumMod val="50000"/>
                        </a:schemeClr>
                      </a:gs>
                    </a:gsLst>
                    <a:lin ang="108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667B9A40-AC7F-4771-9ABD-2A37CFB25C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92428" y="4096522"/>
                    <a:ext cx="398256" cy="59066"/>
                  </a:xfrm>
                  <a:custGeom>
                    <a:avLst/>
                    <a:gdLst>
                      <a:gd name="connsiteX0" fmla="*/ 199128 w 398256"/>
                      <a:gd name="connsiteY0" fmla="*/ 0 h 59066"/>
                      <a:gd name="connsiteX1" fmla="*/ 379596 w 398256"/>
                      <a:gd name="connsiteY1" fmla="*/ 21553 h 59066"/>
                      <a:gd name="connsiteX2" fmla="*/ 398256 w 398256"/>
                      <a:gd name="connsiteY2" fmla="*/ 29533 h 59066"/>
                      <a:gd name="connsiteX3" fmla="*/ 379596 w 398256"/>
                      <a:gd name="connsiteY3" fmla="*/ 37513 h 59066"/>
                      <a:gd name="connsiteX4" fmla="*/ 199128 w 398256"/>
                      <a:gd name="connsiteY4" fmla="*/ 59066 h 59066"/>
                      <a:gd name="connsiteX5" fmla="*/ 18660 w 398256"/>
                      <a:gd name="connsiteY5" fmla="*/ 37513 h 59066"/>
                      <a:gd name="connsiteX6" fmla="*/ 0 w 398256"/>
                      <a:gd name="connsiteY6" fmla="*/ 29533 h 59066"/>
                      <a:gd name="connsiteX7" fmla="*/ 18660 w 398256"/>
                      <a:gd name="connsiteY7" fmla="*/ 21553 h 59066"/>
                      <a:gd name="connsiteX8" fmla="*/ 199128 w 398256"/>
                      <a:gd name="connsiteY8" fmla="*/ 0 h 590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98256" h="59066">
                        <a:moveTo>
                          <a:pt x="199128" y="0"/>
                        </a:moveTo>
                        <a:cubicBezTo>
                          <a:pt x="269605" y="0"/>
                          <a:pt x="333410" y="8237"/>
                          <a:pt x="379596" y="21553"/>
                        </a:cubicBezTo>
                        <a:lnTo>
                          <a:pt x="398256" y="29533"/>
                        </a:lnTo>
                        <a:lnTo>
                          <a:pt x="379596" y="37513"/>
                        </a:lnTo>
                        <a:cubicBezTo>
                          <a:pt x="333410" y="50830"/>
                          <a:pt x="269605" y="59066"/>
                          <a:pt x="199128" y="59066"/>
                        </a:cubicBezTo>
                        <a:cubicBezTo>
                          <a:pt x="128651" y="59066"/>
                          <a:pt x="64846" y="50830"/>
                          <a:pt x="18660" y="37513"/>
                        </a:cubicBezTo>
                        <a:lnTo>
                          <a:pt x="0" y="29533"/>
                        </a:lnTo>
                        <a:lnTo>
                          <a:pt x="18660" y="21553"/>
                        </a:lnTo>
                        <a:cubicBezTo>
                          <a:pt x="64846" y="8237"/>
                          <a:pt x="128651" y="0"/>
                          <a:pt x="199128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3953AD06-6E59-4E5F-888E-C2BCBA663697}"/>
                  </a:ext>
                </a:extLst>
              </p:cNvPr>
              <p:cNvSpPr/>
              <p:nvPr/>
            </p:nvSpPr>
            <p:spPr bwMode="auto">
              <a:xfrm>
                <a:off x="5306403" y="3260963"/>
                <a:ext cx="124456" cy="6314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416FE899-D344-4C11-9DC0-FB98E173199E}"/>
              </a:ext>
            </a:extLst>
          </p:cNvPr>
          <p:cNvGrpSpPr/>
          <p:nvPr/>
        </p:nvGrpSpPr>
        <p:grpSpPr>
          <a:xfrm>
            <a:off x="2297255" y="2743716"/>
            <a:ext cx="1588973" cy="1631547"/>
            <a:chOff x="2297255" y="2743716"/>
            <a:chExt cx="1588973" cy="1631547"/>
          </a:xfrm>
        </p:grpSpPr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2382988A-6431-449C-B306-C0869B035689}"/>
                </a:ext>
              </a:extLst>
            </p:cNvPr>
            <p:cNvGrpSpPr/>
            <p:nvPr/>
          </p:nvGrpSpPr>
          <p:grpSpPr>
            <a:xfrm>
              <a:off x="2297255" y="2743716"/>
              <a:ext cx="1588973" cy="1631547"/>
              <a:chOff x="2297255" y="2743716"/>
              <a:chExt cx="1588973" cy="1631547"/>
            </a:xfrm>
          </p:grpSpPr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442FBC76-FFC3-41DE-87DA-885C4EFA82AB}"/>
                  </a:ext>
                </a:extLst>
              </p:cNvPr>
              <p:cNvGrpSpPr/>
              <p:nvPr/>
            </p:nvGrpSpPr>
            <p:grpSpPr>
              <a:xfrm>
                <a:off x="2297255" y="3324112"/>
                <a:ext cx="1588973" cy="1051151"/>
                <a:chOff x="407495" y="4166978"/>
                <a:chExt cx="1588973" cy="1051151"/>
              </a:xfrm>
            </p:grpSpPr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D3C32BB0-0D67-4E42-815F-71D29E18743B}"/>
                    </a:ext>
                  </a:extLst>
                </p:cNvPr>
                <p:cNvGrpSpPr/>
                <p:nvPr/>
              </p:nvGrpSpPr>
              <p:grpSpPr>
                <a:xfrm>
                  <a:off x="407495" y="4166978"/>
                  <a:ext cx="1588973" cy="1051151"/>
                  <a:chOff x="1584325" y="738188"/>
                  <a:chExt cx="2368550" cy="1566863"/>
                </a:xfrm>
              </p:grpSpPr>
              <p:sp>
                <p:nvSpPr>
                  <p:cNvPr id="281" name="Freeform 5">
                    <a:extLst>
                      <a:ext uri="{FF2B5EF4-FFF2-40B4-BE49-F238E27FC236}">
                        <a16:creationId xmlns:a16="http://schemas.microsoft.com/office/drawing/2014/main" id="{4B0800FC-7B11-45D0-8520-80A22A3FCC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84325" y="738188"/>
                    <a:ext cx="2368550" cy="868363"/>
                  </a:xfrm>
                  <a:custGeom>
                    <a:avLst/>
                    <a:gdLst>
                      <a:gd name="T0" fmla="*/ 1490 w 1492"/>
                      <a:gd name="T1" fmla="*/ 547 h 547"/>
                      <a:gd name="T2" fmla="*/ 1490 w 1492"/>
                      <a:gd name="T3" fmla="*/ 496 h 547"/>
                      <a:gd name="T4" fmla="*/ 1490 w 1492"/>
                      <a:gd name="T5" fmla="*/ 496 h 547"/>
                      <a:gd name="T6" fmla="*/ 1492 w 1492"/>
                      <a:gd name="T7" fmla="*/ 480 h 547"/>
                      <a:gd name="T8" fmla="*/ 1490 w 1492"/>
                      <a:gd name="T9" fmla="*/ 462 h 547"/>
                      <a:gd name="T10" fmla="*/ 1484 w 1492"/>
                      <a:gd name="T11" fmla="*/ 442 h 547"/>
                      <a:gd name="T12" fmla="*/ 1476 w 1492"/>
                      <a:gd name="T13" fmla="*/ 422 h 547"/>
                      <a:gd name="T14" fmla="*/ 1303 w 1492"/>
                      <a:gd name="T15" fmla="*/ 56 h 547"/>
                      <a:gd name="T16" fmla="*/ 1303 w 1492"/>
                      <a:gd name="T17" fmla="*/ 56 h 547"/>
                      <a:gd name="T18" fmla="*/ 1297 w 1492"/>
                      <a:gd name="T19" fmla="*/ 46 h 547"/>
                      <a:gd name="T20" fmla="*/ 1289 w 1492"/>
                      <a:gd name="T21" fmla="*/ 34 h 547"/>
                      <a:gd name="T22" fmla="*/ 1279 w 1492"/>
                      <a:gd name="T23" fmla="*/ 26 h 547"/>
                      <a:gd name="T24" fmla="*/ 1269 w 1492"/>
                      <a:gd name="T25" fmla="*/ 16 h 547"/>
                      <a:gd name="T26" fmla="*/ 1257 w 1492"/>
                      <a:gd name="T27" fmla="*/ 10 h 547"/>
                      <a:gd name="T28" fmla="*/ 1245 w 1492"/>
                      <a:gd name="T29" fmla="*/ 4 h 547"/>
                      <a:gd name="T30" fmla="*/ 1235 w 1492"/>
                      <a:gd name="T31" fmla="*/ 2 h 547"/>
                      <a:gd name="T32" fmla="*/ 1223 w 1492"/>
                      <a:gd name="T33" fmla="*/ 0 h 547"/>
                      <a:gd name="T34" fmla="*/ 272 w 1492"/>
                      <a:gd name="T35" fmla="*/ 0 h 547"/>
                      <a:gd name="T36" fmla="*/ 272 w 1492"/>
                      <a:gd name="T37" fmla="*/ 0 h 547"/>
                      <a:gd name="T38" fmla="*/ 262 w 1492"/>
                      <a:gd name="T39" fmla="*/ 2 h 547"/>
                      <a:gd name="T40" fmla="*/ 250 w 1492"/>
                      <a:gd name="T41" fmla="*/ 4 h 547"/>
                      <a:gd name="T42" fmla="*/ 238 w 1492"/>
                      <a:gd name="T43" fmla="*/ 10 h 547"/>
                      <a:gd name="T44" fmla="*/ 226 w 1492"/>
                      <a:gd name="T45" fmla="*/ 16 h 547"/>
                      <a:gd name="T46" fmla="*/ 216 w 1492"/>
                      <a:gd name="T47" fmla="*/ 26 h 547"/>
                      <a:gd name="T48" fmla="*/ 206 w 1492"/>
                      <a:gd name="T49" fmla="*/ 34 h 547"/>
                      <a:gd name="T50" fmla="*/ 198 w 1492"/>
                      <a:gd name="T51" fmla="*/ 46 h 547"/>
                      <a:gd name="T52" fmla="*/ 192 w 1492"/>
                      <a:gd name="T53" fmla="*/ 56 h 547"/>
                      <a:gd name="T54" fmla="*/ 16 w 1492"/>
                      <a:gd name="T55" fmla="*/ 422 h 547"/>
                      <a:gd name="T56" fmla="*/ 16 w 1492"/>
                      <a:gd name="T57" fmla="*/ 422 h 547"/>
                      <a:gd name="T58" fmla="*/ 8 w 1492"/>
                      <a:gd name="T59" fmla="*/ 442 h 547"/>
                      <a:gd name="T60" fmla="*/ 2 w 1492"/>
                      <a:gd name="T61" fmla="*/ 462 h 547"/>
                      <a:gd name="T62" fmla="*/ 0 w 1492"/>
                      <a:gd name="T63" fmla="*/ 478 h 547"/>
                      <a:gd name="T64" fmla="*/ 0 w 1492"/>
                      <a:gd name="T65" fmla="*/ 494 h 547"/>
                      <a:gd name="T66" fmla="*/ 0 w 1492"/>
                      <a:gd name="T67" fmla="*/ 547 h 547"/>
                      <a:gd name="T68" fmla="*/ 1490 w 1492"/>
                      <a:gd name="T69" fmla="*/ 547 h 5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492" h="547">
                        <a:moveTo>
                          <a:pt x="1490" y="547"/>
                        </a:moveTo>
                        <a:lnTo>
                          <a:pt x="1490" y="496"/>
                        </a:lnTo>
                        <a:lnTo>
                          <a:pt x="1490" y="496"/>
                        </a:lnTo>
                        <a:lnTo>
                          <a:pt x="1492" y="480"/>
                        </a:lnTo>
                        <a:lnTo>
                          <a:pt x="1490" y="462"/>
                        </a:lnTo>
                        <a:lnTo>
                          <a:pt x="1484" y="442"/>
                        </a:lnTo>
                        <a:lnTo>
                          <a:pt x="1476" y="422"/>
                        </a:lnTo>
                        <a:lnTo>
                          <a:pt x="1303" y="56"/>
                        </a:lnTo>
                        <a:lnTo>
                          <a:pt x="1303" y="56"/>
                        </a:lnTo>
                        <a:lnTo>
                          <a:pt x="1297" y="46"/>
                        </a:lnTo>
                        <a:lnTo>
                          <a:pt x="1289" y="34"/>
                        </a:lnTo>
                        <a:lnTo>
                          <a:pt x="1279" y="26"/>
                        </a:lnTo>
                        <a:lnTo>
                          <a:pt x="1269" y="16"/>
                        </a:lnTo>
                        <a:lnTo>
                          <a:pt x="1257" y="10"/>
                        </a:lnTo>
                        <a:lnTo>
                          <a:pt x="1245" y="4"/>
                        </a:lnTo>
                        <a:lnTo>
                          <a:pt x="1235" y="2"/>
                        </a:lnTo>
                        <a:lnTo>
                          <a:pt x="1223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2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6"/>
                        </a:lnTo>
                        <a:lnTo>
                          <a:pt x="206" y="34"/>
                        </a:lnTo>
                        <a:lnTo>
                          <a:pt x="198" y="46"/>
                        </a:lnTo>
                        <a:lnTo>
                          <a:pt x="192" y="56"/>
                        </a:lnTo>
                        <a:lnTo>
                          <a:pt x="16" y="422"/>
                        </a:lnTo>
                        <a:lnTo>
                          <a:pt x="16" y="422"/>
                        </a:lnTo>
                        <a:lnTo>
                          <a:pt x="8" y="442"/>
                        </a:lnTo>
                        <a:lnTo>
                          <a:pt x="2" y="462"/>
                        </a:lnTo>
                        <a:lnTo>
                          <a:pt x="0" y="478"/>
                        </a:lnTo>
                        <a:lnTo>
                          <a:pt x="0" y="494"/>
                        </a:lnTo>
                        <a:lnTo>
                          <a:pt x="0" y="547"/>
                        </a:lnTo>
                        <a:lnTo>
                          <a:pt x="1490" y="547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2" name="Freeform 6">
                    <a:extLst>
                      <a:ext uri="{FF2B5EF4-FFF2-40B4-BE49-F238E27FC236}">
                        <a16:creationId xmlns:a16="http://schemas.microsoft.com/office/drawing/2014/main" id="{56D7D5A2-0EE1-46AE-B600-6F6707E926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39900" y="795338"/>
                    <a:ext cx="2066925" cy="688975"/>
                  </a:xfrm>
                  <a:custGeom>
                    <a:avLst/>
                    <a:gdLst>
                      <a:gd name="T0" fmla="*/ 228 w 1302"/>
                      <a:gd name="T1" fmla="*/ 0 h 434"/>
                      <a:gd name="T2" fmla="*/ 1077 w 1302"/>
                      <a:gd name="T3" fmla="*/ 0 h 434"/>
                      <a:gd name="T4" fmla="*/ 1077 w 1302"/>
                      <a:gd name="T5" fmla="*/ 0 h 434"/>
                      <a:gd name="T6" fmla="*/ 1085 w 1302"/>
                      <a:gd name="T7" fmla="*/ 0 h 434"/>
                      <a:gd name="T8" fmla="*/ 1095 w 1302"/>
                      <a:gd name="T9" fmla="*/ 4 h 434"/>
                      <a:gd name="T10" fmla="*/ 1105 w 1302"/>
                      <a:gd name="T11" fmla="*/ 8 h 434"/>
                      <a:gd name="T12" fmla="*/ 1113 w 1302"/>
                      <a:gd name="T13" fmla="*/ 14 h 434"/>
                      <a:gd name="T14" fmla="*/ 1123 w 1302"/>
                      <a:gd name="T15" fmla="*/ 20 h 434"/>
                      <a:gd name="T16" fmla="*/ 1131 w 1302"/>
                      <a:gd name="T17" fmla="*/ 28 h 434"/>
                      <a:gd name="T18" fmla="*/ 1137 w 1302"/>
                      <a:gd name="T19" fmla="*/ 36 h 434"/>
                      <a:gd name="T20" fmla="*/ 1143 w 1302"/>
                      <a:gd name="T21" fmla="*/ 46 h 434"/>
                      <a:gd name="T22" fmla="*/ 1292 w 1302"/>
                      <a:gd name="T23" fmla="*/ 366 h 434"/>
                      <a:gd name="T24" fmla="*/ 1292 w 1302"/>
                      <a:gd name="T25" fmla="*/ 366 h 434"/>
                      <a:gd name="T26" fmla="*/ 1298 w 1302"/>
                      <a:gd name="T27" fmla="*/ 384 h 434"/>
                      <a:gd name="T28" fmla="*/ 1302 w 1302"/>
                      <a:gd name="T29" fmla="*/ 398 h 434"/>
                      <a:gd name="T30" fmla="*/ 1302 w 1302"/>
                      <a:gd name="T31" fmla="*/ 410 h 434"/>
                      <a:gd name="T32" fmla="*/ 1298 w 1302"/>
                      <a:gd name="T33" fmla="*/ 418 h 434"/>
                      <a:gd name="T34" fmla="*/ 1292 w 1302"/>
                      <a:gd name="T35" fmla="*/ 426 h 434"/>
                      <a:gd name="T36" fmla="*/ 1285 w 1302"/>
                      <a:gd name="T37" fmla="*/ 430 h 434"/>
                      <a:gd name="T38" fmla="*/ 1275 w 1302"/>
                      <a:gd name="T39" fmla="*/ 434 h 434"/>
                      <a:gd name="T40" fmla="*/ 1263 w 1302"/>
                      <a:gd name="T41" fmla="*/ 434 h 434"/>
                      <a:gd name="T42" fmla="*/ 40 w 1302"/>
                      <a:gd name="T43" fmla="*/ 434 h 434"/>
                      <a:gd name="T44" fmla="*/ 40 w 1302"/>
                      <a:gd name="T45" fmla="*/ 434 h 434"/>
                      <a:gd name="T46" fmla="*/ 28 w 1302"/>
                      <a:gd name="T47" fmla="*/ 434 h 434"/>
                      <a:gd name="T48" fmla="*/ 16 w 1302"/>
                      <a:gd name="T49" fmla="*/ 430 h 434"/>
                      <a:gd name="T50" fmla="*/ 8 w 1302"/>
                      <a:gd name="T51" fmla="*/ 424 h 434"/>
                      <a:gd name="T52" fmla="*/ 2 w 1302"/>
                      <a:gd name="T53" fmla="*/ 418 h 434"/>
                      <a:gd name="T54" fmla="*/ 0 w 1302"/>
                      <a:gd name="T55" fmla="*/ 408 h 434"/>
                      <a:gd name="T56" fmla="*/ 0 w 1302"/>
                      <a:gd name="T57" fmla="*/ 396 h 434"/>
                      <a:gd name="T58" fmla="*/ 4 w 1302"/>
                      <a:gd name="T59" fmla="*/ 382 h 434"/>
                      <a:gd name="T60" fmla="*/ 10 w 1302"/>
                      <a:gd name="T61" fmla="*/ 364 h 434"/>
                      <a:gd name="T62" fmla="*/ 162 w 1302"/>
                      <a:gd name="T63" fmla="*/ 46 h 434"/>
                      <a:gd name="T64" fmla="*/ 162 w 1302"/>
                      <a:gd name="T65" fmla="*/ 46 h 434"/>
                      <a:gd name="T66" fmla="*/ 168 w 1302"/>
                      <a:gd name="T67" fmla="*/ 36 h 434"/>
                      <a:gd name="T68" fmla="*/ 174 w 1302"/>
                      <a:gd name="T69" fmla="*/ 28 h 434"/>
                      <a:gd name="T70" fmla="*/ 182 w 1302"/>
                      <a:gd name="T71" fmla="*/ 20 h 434"/>
                      <a:gd name="T72" fmla="*/ 192 w 1302"/>
                      <a:gd name="T73" fmla="*/ 14 h 434"/>
                      <a:gd name="T74" fmla="*/ 200 w 1302"/>
                      <a:gd name="T75" fmla="*/ 8 h 434"/>
                      <a:gd name="T76" fmla="*/ 210 w 1302"/>
                      <a:gd name="T77" fmla="*/ 4 h 434"/>
                      <a:gd name="T78" fmla="*/ 220 w 1302"/>
                      <a:gd name="T79" fmla="*/ 0 h 434"/>
                      <a:gd name="T80" fmla="*/ 228 w 1302"/>
                      <a:gd name="T81" fmla="*/ 0 h 434"/>
                      <a:gd name="T82" fmla="*/ 228 w 1302"/>
                      <a:gd name="T83" fmla="*/ 0 h 4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302" h="434">
                        <a:moveTo>
                          <a:pt x="228" y="0"/>
                        </a:moveTo>
                        <a:lnTo>
                          <a:pt x="1077" y="0"/>
                        </a:lnTo>
                        <a:lnTo>
                          <a:pt x="1077" y="0"/>
                        </a:lnTo>
                        <a:lnTo>
                          <a:pt x="1085" y="0"/>
                        </a:lnTo>
                        <a:lnTo>
                          <a:pt x="1095" y="4"/>
                        </a:lnTo>
                        <a:lnTo>
                          <a:pt x="1105" y="8"/>
                        </a:lnTo>
                        <a:lnTo>
                          <a:pt x="1113" y="14"/>
                        </a:lnTo>
                        <a:lnTo>
                          <a:pt x="1123" y="20"/>
                        </a:lnTo>
                        <a:lnTo>
                          <a:pt x="1131" y="28"/>
                        </a:lnTo>
                        <a:lnTo>
                          <a:pt x="1137" y="36"/>
                        </a:lnTo>
                        <a:lnTo>
                          <a:pt x="1143" y="46"/>
                        </a:lnTo>
                        <a:lnTo>
                          <a:pt x="1292" y="366"/>
                        </a:lnTo>
                        <a:lnTo>
                          <a:pt x="1292" y="366"/>
                        </a:lnTo>
                        <a:lnTo>
                          <a:pt x="1298" y="384"/>
                        </a:lnTo>
                        <a:lnTo>
                          <a:pt x="1302" y="398"/>
                        </a:lnTo>
                        <a:lnTo>
                          <a:pt x="1302" y="410"/>
                        </a:lnTo>
                        <a:lnTo>
                          <a:pt x="1298" y="418"/>
                        </a:lnTo>
                        <a:lnTo>
                          <a:pt x="1292" y="426"/>
                        </a:lnTo>
                        <a:lnTo>
                          <a:pt x="1285" y="430"/>
                        </a:lnTo>
                        <a:lnTo>
                          <a:pt x="1275" y="434"/>
                        </a:lnTo>
                        <a:lnTo>
                          <a:pt x="1263" y="434"/>
                        </a:lnTo>
                        <a:lnTo>
                          <a:pt x="40" y="434"/>
                        </a:lnTo>
                        <a:lnTo>
                          <a:pt x="40" y="434"/>
                        </a:lnTo>
                        <a:lnTo>
                          <a:pt x="28" y="434"/>
                        </a:lnTo>
                        <a:lnTo>
                          <a:pt x="16" y="430"/>
                        </a:lnTo>
                        <a:lnTo>
                          <a:pt x="8" y="424"/>
                        </a:lnTo>
                        <a:lnTo>
                          <a:pt x="2" y="418"/>
                        </a:lnTo>
                        <a:lnTo>
                          <a:pt x="0" y="408"/>
                        </a:lnTo>
                        <a:lnTo>
                          <a:pt x="0" y="396"/>
                        </a:lnTo>
                        <a:lnTo>
                          <a:pt x="4" y="382"/>
                        </a:lnTo>
                        <a:lnTo>
                          <a:pt x="10" y="364"/>
                        </a:lnTo>
                        <a:lnTo>
                          <a:pt x="162" y="46"/>
                        </a:lnTo>
                        <a:lnTo>
                          <a:pt x="162" y="46"/>
                        </a:lnTo>
                        <a:lnTo>
                          <a:pt x="168" y="36"/>
                        </a:lnTo>
                        <a:lnTo>
                          <a:pt x="174" y="28"/>
                        </a:lnTo>
                        <a:lnTo>
                          <a:pt x="182" y="20"/>
                        </a:lnTo>
                        <a:lnTo>
                          <a:pt x="192" y="14"/>
                        </a:lnTo>
                        <a:lnTo>
                          <a:pt x="200" y="8"/>
                        </a:lnTo>
                        <a:lnTo>
                          <a:pt x="210" y="4"/>
                        </a:lnTo>
                        <a:lnTo>
                          <a:pt x="220" y="0"/>
                        </a:lnTo>
                        <a:lnTo>
                          <a:pt x="228" y="0"/>
                        </a:lnTo>
                        <a:lnTo>
                          <a:pt x="228" y="0"/>
                        </a:lnTo>
                        <a:close/>
                      </a:path>
                    </a:pathLst>
                  </a:custGeom>
                  <a:solidFill>
                    <a:srgbClr val="999999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3" name="Freeform 7">
                    <a:extLst>
                      <a:ext uri="{FF2B5EF4-FFF2-40B4-BE49-F238E27FC236}">
                        <a16:creationId xmlns:a16="http://schemas.microsoft.com/office/drawing/2014/main" id="{CDE55EBE-F668-4587-A912-372ACA3D11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16100" y="896938"/>
                    <a:ext cx="1916113" cy="587375"/>
                  </a:xfrm>
                  <a:custGeom>
                    <a:avLst/>
                    <a:gdLst>
                      <a:gd name="T0" fmla="*/ 0 w 1207"/>
                      <a:gd name="T1" fmla="*/ 370 h 370"/>
                      <a:gd name="T2" fmla="*/ 1207 w 1207"/>
                      <a:gd name="T3" fmla="*/ 370 h 370"/>
                      <a:gd name="T4" fmla="*/ 1067 w 1207"/>
                      <a:gd name="T5" fmla="*/ 46 h 370"/>
                      <a:gd name="T6" fmla="*/ 1067 w 1207"/>
                      <a:gd name="T7" fmla="*/ 46 h 370"/>
                      <a:gd name="T8" fmla="*/ 1057 w 1207"/>
                      <a:gd name="T9" fmla="*/ 28 h 370"/>
                      <a:gd name="T10" fmla="*/ 1047 w 1207"/>
                      <a:gd name="T11" fmla="*/ 14 h 370"/>
                      <a:gd name="T12" fmla="*/ 1041 w 1207"/>
                      <a:gd name="T13" fmla="*/ 8 h 370"/>
                      <a:gd name="T14" fmla="*/ 1033 w 1207"/>
                      <a:gd name="T15" fmla="*/ 4 h 370"/>
                      <a:gd name="T16" fmla="*/ 1025 w 1207"/>
                      <a:gd name="T17" fmla="*/ 2 h 370"/>
                      <a:gd name="T18" fmla="*/ 1017 w 1207"/>
                      <a:gd name="T19" fmla="*/ 0 h 370"/>
                      <a:gd name="T20" fmla="*/ 192 w 1207"/>
                      <a:gd name="T21" fmla="*/ 0 h 370"/>
                      <a:gd name="T22" fmla="*/ 192 w 1207"/>
                      <a:gd name="T23" fmla="*/ 0 h 370"/>
                      <a:gd name="T24" fmla="*/ 184 w 1207"/>
                      <a:gd name="T25" fmla="*/ 2 h 370"/>
                      <a:gd name="T26" fmla="*/ 176 w 1207"/>
                      <a:gd name="T27" fmla="*/ 4 h 370"/>
                      <a:gd name="T28" fmla="*/ 168 w 1207"/>
                      <a:gd name="T29" fmla="*/ 8 h 370"/>
                      <a:gd name="T30" fmla="*/ 162 w 1207"/>
                      <a:gd name="T31" fmla="*/ 14 h 370"/>
                      <a:gd name="T32" fmla="*/ 152 w 1207"/>
                      <a:gd name="T33" fmla="*/ 28 h 370"/>
                      <a:gd name="T34" fmla="*/ 142 w 1207"/>
                      <a:gd name="T35" fmla="*/ 46 h 370"/>
                      <a:gd name="T36" fmla="*/ 0 w 1207"/>
                      <a:gd name="T37" fmla="*/ 370 h 3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207" h="370">
                        <a:moveTo>
                          <a:pt x="0" y="370"/>
                        </a:moveTo>
                        <a:lnTo>
                          <a:pt x="1207" y="370"/>
                        </a:lnTo>
                        <a:lnTo>
                          <a:pt x="1067" y="46"/>
                        </a:lnTo>
                        <a:lnTo>
                          <a:pt x="1067" y="46"/>
                        </a:lnTo>
                        <a:lnTo>
                          <a:pt x="1057" y="28"/>
                        </a:lnTo>
                        <a:lnTo>
                          <a:pt x="1047" y="14"/>
                        </a:lnTo>
                        <a:lnTo>
                          <a:pt x="1041" y="8"/>
                        </a:lnTo>
                        <a:lnTo>
                          <a:pt x="1033" y="4"/>
                        </a:lnTo>
                        <a:lnTo>
                          <a:pt x="1025" y="2"/>
                        </a:lnTo>
                        <a:lnTo>
                          <a:pt x="1017" y="0"/>
                        </a:lnTo>
                        <a:lnTo>
                          <a:pt x="192" y="0"/>
                        </a:lnTo>
                        <a:lnTo>
                          <a:pt x="192" y="0"/>
                        </a:lnTo>
                        <a:lnTo>
                          <a:pt x="184" y="2"/>
                        </a:lnTo>
                        <a:lnTo>
                          <a:pt x="176" y="4"/>
                        </a:lnTo>
                        <a:lnTo>
                          <a:pt x="168" y="8"/>
                        </a:lnTo>
                        <a:lnTo>
                          <a:pt x="162" y="14"/>
                        </a:lnTo>
                        <a:lnTo>
                          <a:pt x="152" y="28"/>
                        </a:lnTo>
                        <a:lnTo>
                          <a:pt x="142" y="46"/>
                        </a:lnTo>
                        <a:lnTo>
                          <a:pt x="0" y="370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4" name="Rectangle 8">
                    <a:extLst>
                      <a:ext uri="{FF2B5EF4-FFF2-40B4-BE49-F238E27FC236}">
                        <a16:creationId xmlns:a16="http://schemas.microsoft.com/office/drawing/2014/main" id="{DAC3B2AD-A8A6-401F-9BE5-7F5E923EB86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4325" y="1577976"/>
                    <a:ext cx="2368550" cy="727075"/>
                  </a:xfrm>
                  <a:prstGeom prst="rect">
                    <a:avLst/>
                  </a:prstGeom>
                  <a:solidFill>
                    <a:srgbClr val="999999"/>
                  </a:solidFill>
                  <a:ln w="12700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7A123919-69B4-451C-B4C2-0584BAF43AA1}"/>
                    </a:ext>
                  </a:extLst>
                </p:cNvPr>
                <p:cNvSpPr/>
                <p:nvPr/>
              </p:nvSpPr>
              <p:spPr bwMode="auto">
                <a:xfrm>
                  <a:off x="1464908" y="4231640"/>
                  <a:ext cx="349974" cy="331391"/>
                </a:xfrm>
                <a:custGeom>
                  <a:avLst/>
                  <a:gdLst>
                    <a:gd name="connsiteX0" fmla="*/ 174233 w 349974"/>
                    <a:gd name="connsiteY0" fmla="*/ 0 h 331391"/>
                    <a:gd name="connsiteX1" fmla="*/ 257344 w 349974"/>
                    <a:gd name="connsiteY1" fmla="*/ 0 h 331391"/>
                    <a:gd name="connsiteX2" fmla="*/ 292063 w 349974"/>
                    <a:gd name="connsiteY2" fmla="*/ 169342 h 331391"/>
                    <a:gd name="connsiteX3" fmla="*/ 315913 w 349974"/>
                    <a:gd name="connsiteY3" fmla="*/ 181188 h 331391"/>
                    <a:gd name="connsiteX4" fmla="*/ 346944 w 349974"/>
                    <a:gd name="connsiteY4" fmla="*/ 273725 h 331391"/>
                    <a:gd name="connsiteX5" fmla="*/ 331492 w 349974"/>
                    <a:gd name="connsiteY5" fmla="*/ 331391 h 331391"/>
                    <a:gd name="connsiteX6" fmla="*/ 0 w 349974"/>
                    <a:gd name="connsiteY6" fmla="*/ 331391 h 331391"/>
                    <a:gd name="connsiteX7" fmla="*/ 37657 w 349974"/>
                    <a:gd name="connsiteY7" fmla="*/ 190852 h 331391"/>
                    <a:gd name="connsiteX8" fmla="*/ 110799 w 349974"/>
                    <a:gd name="connsiteY8" fmla="*/ 126228 h 331391"/>
                    <a:gd name="connsiteX9" fmla="*/ 145791 w 349974"/>
                    <a:gd name="connsiteY9" fmla="*/ 128421 h 331391"/>
                    <a:gd name="connsiteX10" fmla="*/ 147793 w 349974"/>
                    <a:gd name="connsiteY10" fmla="*/ 128958 h 331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49974" h="331391">
                      <a:moveTo>
                        <a:pt x="174233" y="0"/>
                      </a:moveTo>
                      <a:lnTo>
                        <a:pt x="257344" y="0"/>
                      </a:lnTo>
                      <a:lnTo>
                        <a:pt x="292063" y="169342"/>
                      </a:lnTo>
                      <a:lnTo>
                        <a:pt x="315913" y="181188"/>
                      </a:lnTo>
                      <a:cubicBezTo>
                        <a:pt x="343053" y="202336"/>
                        <a:pt x="356409" y="238400"/>
                        <a:pt x="346944" y="273725"/>
                      </a:cubicBezTo>
                      <a:lnTo>
                        <a:pt x="331492" y="331391"/>
                      </a:lnTo>
                      <a:lnTo>
                        <a:pt x="0" y="331391"/>
                      </a:lnTo>
                      <a:lnTo>
                        <a:pt x="37657" y="190852"/>
                      </a:lnTo>
                      <a:cubicBezTo>
                        <a:pt x="47122" y="155527"/>
                        <a:pt x="76721" y="130973"/>
                        <a:pt x="110799" y="126228"/>
                      </a:cubicBezTo>
                      <a:cubicBezTo>
                        <a:pt x="122159" y="124647"/>
                        <a:pt x="134016" y="125266"/>
                        <a:pt x="145791" y="128421"/>
                      </a:cubicBezTo>
                      <a:lnTo>
                        <a:pt x="147793" y="12895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40FC1CC5-9425-4BA7-BDA3-309C2D568D6A}"/>
                    </a:ext>
                  </a:extLst>
                </p:cNvPr>
                <p:cNvSpPr/>
                <p:nvPr/>
              </p:nvSpPr>
              <p:spPr>
                <a:xfrm>
                  <a:off x="1612898" y="4231640"/>
                  <a:ext cx="130108" cy="126802"/>
                </a:xfrm>
                <a:custGeom>
                  <a:avLst/>
                  <a:gdLst>
                    <a:gd name="connsiteX0" fmla="*/ 23115 w 130108"/>
                    <a:gd name="connsiteY0" fmla="*/ 0 h 126802"/>
                    <a:gd name="connsiteX1" fmla="*/ 106226 w 130108"/>
                    <a:gd name="connsiteY1" fmla="*/ 0 h 126802"/>
                    <a:gd name="connsiteX2" fmla="*/ 130108 w 130108"/>
                    <a:gd name="connsiteY2" fmla="*/ 116484 h 126802"/>
                    <a:gd name="connsiteX3" fmla="*/ 118847 w 130108"/>
                    <a:gd name="connsiteY3" fmla="*/ 120767 h 126802"/>
                    <a:gd name="connsiteX4" fmla="*/ 69977 w 130108"/>
                    <a:gd name="connsiteY4" fmla="*/ 126802 h 126802"/>
                    <a:gd name="connsiteX5" fmla="*/ 21107 w 130108"/>
                    <a:gd name="connsiteY5" fmla="*/ 120767 h 126802"/>
                    <a:gd name="connsiteX6" fmla="*/ 0 w 130108"/>
                    <a:gd name="connsiteY6" fmla="*/ 112740 h 126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108" h="126802">
                      <a:moveTo>
                        <a:pt x="23115" y="0"/>
                      </a:moveTo>
                      <a:lnTo>
                        <a:pt x="106226" y="0"/>
                      </a:lnTo>
                      <a:lnTo>
                        <a:pt x="130108" y="116484"/>
                      </a:lnTo>
                      <a:lnTo>
                        <a:pt x="118847" y="120767"/>
                      </a:lnTo>
                      <a:cubicBezTo>
                        <a:pt x="103062" y="124724"/>
                        <a:pt x="86717" y="126802"/>
                        <a:pt x="69977" y="126802"/>
                      </a:cubicBezTo>
                      <a:cubicBezTo>
                        <a:pt x="53237" y="126802"/>
                        <a:pt x="36893" y="124724"/>
                        <a:pt x="21107" y="120767"/>
                      </a:cubicBezTo>
                      <a:lnTo>
                        <a:pt x="0" y="112740"/>
                      </a:ln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133EF00B-F748-495B-AB86-5AA580F704A2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9207" y="4251151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9A5F40A1-5225-4692-9CBE-55167F6A8A97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1979" y="4231342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7A3EAF98-65B6-4511-A10C-36364B10AD9D}"/>
                  </a:ext>
                </a:extLst>
              </p:cNvPr>
              <p:cNvGrpSpPr/>
              <p:nvPr/>
            </p:nvGrpSpPr>
            <p:grpSpPr>
              <a:xfrm>
                <a:off x="3297265" y="2810153"/>
                <a:ext cx="568775" cy="657746"/>
                <a:chOff x="2796428" y="2654438"/>
                <a:chExt cx="568775" cy="657746"/>
              </a:xfrm>
            </p:grpSpPr>
            <p:sp>
              <p:nvSpPr>
                <p:cNvPr id="266" name="台形 265">
                  <a:extLst>
                    <a:ext uri="{FF2B5EF4-FFF2-40B4-BE49-F238E27FC236}">
                      <a16:creationId xmlns:a16="http://schemas.microsoft.com/office/drawing/2014/main" id="{A4B70B29-DE6B-45F9-ACA6-50EC8DA6DBD5}"/>
                    </a:ext>
                  </a:extLst>
                </p:cNvPr>
                <p:cNvSpPr/>
                <p:nvPr/>
              </p:nvSpPr>
              <p:spPr>
                <a:xfrm>
                  <a:off x="2825722" y="3067732"/>
                  <a:ext cx="72668" cy="115927"/>
                </a:xfrm>
                <a:prstGeom prst="trapezoid">
                  <a:avLst>
                    <a:gd name="adj" fmla="val 259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7" name="フリーフォーム 1196">
                  <a:extLst>
                    <a:ext uri="{FF2B5EF4-FFF2-40B4-BE49-F238E27FC236}">
                      <a16:creationId xmlns:a16="http://schemas.microsoft.com/office/drawing/2014/main" id="{F412B863-F0F4-474D-B009-2240E4015C68}"/>
                    </a:ext>
                  </a:extLst>
                </p:cNvPr>
                <p:cNvSpPr/>
                <p:nvPr/>
              </p:nvSpPr>
              <p:spPr>
                <a:xfrm>
                  <a:off x="2796428" y="2991363"/>
                  <a:ext cx="117300" cy="118970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1D739783-A627-4E64-AA34-A513980E5FD9}"/>
                    </a:ext>
                  </a:extLst>
                </p:cNvPr>
                <p:cNvSpPr/>
                <p:nvPr/>
              </p:nvSpPr>
              <p:spPr>
                <a:xfrm>
                  <a:off x="2831977" y="2718038"/>
                  <a:ext cx="484978" cy="594146"/>
                </a:xfrm>
                <a:custGeom>
                  <a:avLst/>
                  <a:gdLst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83169 w 484978"/>
                    <a:gd name="connsiteY5" fmla="*/ 511192 h 594146"/>
                    <a:gd name="connsiteX6" fmla="*/ 111362 w 484978"/>
                    <a:gd name="connsiteY6" fmla="*/ 478361 h 594146"/>
                    <a:gd name="connsiteX7" fmla="*/ 73469 w 484978"/>
                    <a:gd name="connsiteY7" fmla="*/ 487438 h 594146"/>
                    <a:gd name="connsiteX8" fmla="*/ 58459 w 484978"/>
                    <a:gd name="connsiteY8" fmla="*/ 488480 h 594146"/>
                    <a:gd name="connsiteX9" fmla="*/ 41413 w 484978"/>
                    <a:gd name="connsiteY9" fmla="*/ 463170 h 594146"/>
                    <a:gd name="connsiteX10" fmla="*/ 0 w 484978"/>
                    <a:gd name="connsiteY10" fmla="*/ 297073 h 594146"/>
                    <a:gd name="connsiteX11" fmla="*/ 242489 w 484978"/>
                    <a:gd name="connsiteY11" fmla="*/ 0 h 594146"/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111362 w 484978"/>
                    <a:gd name="connsiteY5" fmla="*/ 478361 h 594146"/>
                    <a:gd name="connsiteX6" fmla="*/ 73469 w 484978"/>
                    <a:gd name="connsiteY6" fmla="*/ 487438 h 594146"/>
                    <a:gd name="connsiteX7" fmla="*/ 58459 w 484978"/>
                    <a:gd name="connsiteY7" fmla="*/ 488480 h 594146"/>
                    <a:gd name="connsiteX8" fmla="*/ 41413 w 484978"/>
                    <a:gd name="connsiteY8" fmla="*/ 463170 h 594146"/>
                    <a:gd name="connsiteX9" fmla="*/ 0 w 484978"/>
                    <a:gd name="connsiteY9" fmla="*/ 297073 h 594146"/>
                    <a:gd name="connsiteX10" fmla="*/ 242489 w 484978"/>
                    <a:gd name="connsiteY10" fmla="*/ 0 h 594146"/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111362 w 484978"/>
                    <a:gd name="connsiteY5" fmla="*/ 478361 h 594146"/>
                    <a:gd name="connsiteX6" fmla="*/ 58459 w 484978"/>
                    <a:gd name="connsiteY6" fmla="*/ 488480 h 594146"/>
                    <a:gd name="connsiteX7" fmla="*/ 41413 w 484978"/>
                    <a:gd name="connsiteY7" fmla="*/ 463170 h 594146"/>
                    <a:gd name="connsiteX8" fmla="*/ 0 w 484978"/>
                    <a:gd name="connsiteY8" fmla="*/ 297073 h 594146"/>
                    <a:gd name="connsiteX9" fmla="*/ 242489 w 484978"/>
                    <a:gd name="connsiteY9" fmla="*/ 0 h 594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84978" h="594146">
                      <a:moveTo>
                        <a:pt x="242489" y="0"/>
                      </a:moveTo>
                      <a:cubicBezTo>
                        <a:pt x="376412" y="0"/>
                        <a:pt x="484978" y="133004"/>
                        <a:pt x="484978" y="297073"/>
                      </a:cubicBezTo>
                      <a:cubicBezTo>
                        <a:pt x="484978" y="461142"/>
                        <a:pt x="376412" y="594146"/>
                        <a:pt x="242489" y="594146"/>
                      </a:cubicBezTo>
                      <a:cubicBezTo>
                        <a:pt x="192268" y="594146"/>
                        <a:pt x="145613" y="575442"/>
                        <a:pt x="106911" y="543411"/>
                      </a:cubicBezTo>
                      <a:lnTo>
                        <a:pt x="76603" y="512775"/>
                      </a:lnTo>
                      <a:lnTo>
                        <a:pt x="111362" y="478361"/>
                      </a:lnTo>
                      <a:cubicBezTo>
                        <a:pt x="108338" y="474312"/>
                        <a:pt x="70117" y="491012"/>
                        <a:pt x="58459" y="488480"/>
                      </a:cubicBezTo>
                      <a:lnTo>
                        <a:pt x="41413" y="463170"/>
                      </a:lnTo>
                      <a:cubicBezTo>
                        <a:pt x="15267" y="415756"/>
                        <a:pt x="0" y="358599"/>
                        <a:pt x="0" y="297073"/>
                      </a:cubicBezTo>
                      <a:cubicBezTo>
                        <a:pt x="0" y="133004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5A840296-0FC3-46A3-882B-50DAD3544F47}"/>
                    </a:ext>
                  </a:extLst>
                </p:cNvPr>
                <p:cNvSpPr/>
                <p:nvPr/>
              </p:nvSpPr>
              <p:spPr>
                <a:xfrm>
                  <a:off x="2977780" y="2654438"/>
                  <a:ext cx="387423" cy="476699"/>
                </a:xfrm>
                <a:custGeom>
                  <a:avLst/>
                  <a:gdLst>
                    <a:gd name="connsiteX0" fmla="*/ 167280 w 387423"/>
                    <a:gd name="connsiteY0" fmla="*/ 0 h 476699"/>
                    <a:gd name="connsiteX1" fmla="*/ 387423 w 387423"/>
                    <a:gd name="connsiteY1" fmla="*/ 241776 h 476699"/>
                    <a:gd name="connsiteX2" fmla="*/ 252970 w 387423"/>
                    <a:gd name="connsiteY2" fmla="*/ 464552 h 476699"/>
                    <a:gd name="connsiteX3" fmla="*/ 217340 w 387423"/>
                    <a:gd name="connsiteY3" fmla="*/ 476699 h 476699"/>
                    <a:gd name="connsiteX4" fmla="*/ 227016 w 387423"/>
                    <a:gd name="connsiteY4" fmla="*/ 428101 h 476699"/>
                    <a:gd name="connsiteX5" fmla="*/ 230790 w 387423"/>
                    <a:gd name="connsiteY5" fmla="*/ 369742 h 476699"/>
                    <a:gd name="connsiteX6" fmla="*/ 45043 w 387423"/>
                    <a:gd name="connsiteY6" fmla="*/ 80170 h 476699"/>
                    <a:gd name="connsiteX7" fmla="*/ 7609 w 387423"/>
                    <a:gd name="connsiteY7" fmla="*/ 86053 h 476699"/>
                    <a:gd name="connsiteX8" fmla="*/ 0 w 387423"/>
                    <a:gd name="connsiteY8" fmla="*/ 89735 h 476699"/>
                    <a:gd name="connsiteX9" fmla="*/ 11615 w 387423"/>
                    <a:gd name="connsiteY9" fmla="*/ 70815 h 476699"/>
                    <a:gd name="connsiteX10" fmla="*/ 167280 w 387423"/>
                    <a:gd name="connsiteY10" fmla="*/ 0 h 476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87423" h="476699">
                      <a:moveTo>
                        <a:pt x="167280" y="0"/>
                      </a:moveTo>
                      <a:cubicBezTo>
                        <a:pt x="288862" y="0"/>
                        <a:pt x="387423" y="108247"/>
                        <a:pt x="387423" y="241776"/>
                      </a:cubicBezTo>
                      <a:cubicBezTo>
                        <a:pt x="387423" y="341923"/>
                        <a:pt x="331983" y="427848"/>
                        <a:pt x="252970" y="464552"/>
                      </a:cubicBezTo>
                      <a:lnTo>
                        <a:pt x="217340" y="476699"/>
                      </a:lnTo>
                      <a:lnTo>
                        <a:pt x="227016" y="428101"/>
                      </a:lnTo>
                      <a:cubicBezTo>
                        <a:pt x="229491" y="409250"/>
                        <a:pt x="230790" y="389733"/>
                        <a:pt x="230790" y="369742"/>
                      </a:cubicBezTo>
                      <a:cubicBezTo>
                        <a:pt x="230790" y="209816"/>
                        <a:pt x="147628" y="80170"/>
                        <a:pt x="45043" y="80170"/>
                      </a:cubicBezTo>
                      <a:cubicBezTo>
                        <a:pt x="32220" y="80170"/>
                        <a:pt x="19700" y="82196"/>
                        <a:pt x="7609" y="86053"/>
                      </a:cubicBezTo>
                      <a:lnTo>
                        <a:pt x="0" y="89735"/>
                      </a:lnTo>
                      <a:lnTo>
                        <a:pt x="11615" y="70815"/>
                      </a:lnTo>
                      <a:cubicBezTo>
                        <a:pt x="51453" y="27062"/>
                        <a:pt x="106489" y="0"/>
                        <a:pt x="16728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B0AA1776-1A66-4B46-96C2-D30D73AB5AE2}"/>
                    </a:ext>
                  </a:extLst>
                </p:cNvPr>
                <p:cNvSpPr/>
                <p:nvPr/>
              </p:nvSpPr>
              <p:spPr>
                <a:xfrm>
                  <a:off x="2893529" y="2654440"/>
                  <a:ext cx="436770" cy="460591"/>
                </a:xfrm>
                <a:custGeom>
                  <a:avLst/>
                  <a:gdLst>
                    <a:gd name="connsiteX0" fmla="*/ 211733 w 436770"/>
                    <a:gd name="connsiteY0" fmla="*/ 0 h 460591"/>
                    <a:gd name="connsiteX1" fmla="*/ 436770 w 436770"/>
                    <a:gd name="connsiteY1" fmla="*/ 241776 h 460591"/>
                    <a:gd name="connsiteX2" fmla="*/ 370858 w 436770"/>
                    <a:gd name="connsiteY2" fmla="*/ 412738 h 460591"/>
                    <a:gd name="connsiteX3" fmla="*/ 304797 w 436770"/>
                    <a:gd name="connsiteY3" fmla="*/ 460591 h 460591"/>
                    <a:gd name="connsiteX4" fmla="*/ 311266 w 436770"/>
                    <a:gd name="connsiteY4" fmla="*/ 428100 h 460591"/>
                    <a:gd name="connsiteX5" fmla="*/ 315040 w 436770"/>
                    <a:gd name="connsiteY5" fmla="*/ 369741 h 460591"/>
                    <a:gd name="connsiteX6" fmla="*/ 129293 w 436770"/>
                    <a:gd name="connsiteY6" fmla="*/ 80169 h 460591"/>
                    <a:gd name="connsiteX7" fmla="*/ 56992 w 436770"/>
                    <a:gd name="connsiteY7" fmla="*/ 102925 h 460591"/>
                    <a:gd name="connsiteX8" fmla="*/ 0 w 436770"/>
                    <a:gd name="connsiteY8" fmla="*/ 162829 h 460591"/>
                    <a:gd name="connsiteX9" fmla="*/ 4381 w 436770"/>
                    <a:gd name="connsiteY9" fmla="*/ 147666 h 460591"/>
                    <a:gd name="connsiteX10" fmla="*/ 211733 w 436770"/>
                    <a:gd name="connsiteY10" fmla="*/ 0 h 460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6770" h="460591">
                      <a:moveTo>
                        <a:pt x="211733" y="0"/>
                      </a:moveTo>
                      <a:cubicBezTo>
                        <a:pt x="336018" y="0"/>
                        <a:pt x="436770" y="108247"/>
                        <a:pt x="436770" y="241776"/>
                      </a:cubicBezTo>
                      <a:cubicBezTo>
                        <a:pt x="436770" y="308541"/>
                        <a:pt x="411582" y="368985"/>
                        <a:pt x="370858" y="412738"/>
                      </a:cubicBezTo>
                      <a:lnTo>
                        <a:pt x="304797" y="460591"/>
                      </a:lnTo>
                      <a:lnTo>
                        <a:pt x="311266" y="428100"/>
                      </a:lnTo>
                      <a:cubicBezTo>
                        <a:pt x="313741" y="409249"/>
                        <a:pt x="315040" y="389732"/>
                        <a:pt x="315040" y="369741"/>
                      </a:cubicBezTo>
                      <a:cubicBezTo>
                        <a:pt x="315040" y="209815"/>
                        <a:pt x="231878" y="80169"/>
                        <a:pt x="129293" y="80169"/>
                      </a:cubicBezTo>
                      <a:cubicBezTo>
                        <a:pt x="103647" y="80169"/>
                        <a:pt x="79215" y="88272"/>
                        <a:pt x="56992" y="102925"/>
                      </a:cubicBezTo>
                      <a:lnTo>
                        <a:pt x="0" y="162829"/>
                      </a:lnTo>
                      <a:lnTo>
                        <a:pt x="4381" y="147666"/>
                      </a:lnTo>
                      <a:cubicBezTo>
                        <a:pt x="38543" y="60889"/>
                        <a:pt x="118519" y="0"/>
                        <a:pt x="21173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B0CFF85A-017D-48C1-9C22-0B5CFCC4987F}"/>
                    </a:ext>
                  </a:extLst>
                </p:cNvPr>
                <p:cNvSpPr/>
                <p:nvPr/>
              </p:nvSpPr>
              <p:spPr>
                <a:xfrm>
                  <a:off x="3026066" y="2691457"/>
                  <a:ext cx="339137" cy="479781"/>
                </a:xfrm>
                <a:custGeom>
                  <a:avLst/>
                  <a:gdLst>
                    <a:gd name="connsiteX0" fmla="*/ 118994 w 339137"/>
                    <a:gd name="connsiteY0" fmla="*/ 0 h 479781"/>
                    <a:gd name="connsiteX1" fmla="*/ 339137 w 339137"/>
                    <a:gd name="connsiteY1" fmla="*/ 241776 h 479781"/>
                    <a:gd name="connsiteX2" fmla="*/ 163361 w 339137"/>
                    <a:gd name="connsiteY2" fmla="*/ 478640 h 479781"/>
                    <a:gd name="connsiteX3" fmla="*/ 153054 w 339137"/>
                    <a:gd name="connsiteY3" fmla="*/ 479781 h 479781"/>
                    <a:gd name="connsiteX4" fmla="*/ 167907 w 339137"/>
                    <a:gd name="connsiteY4" fmla="*/ 445438 h 479781"/>
                    <a:gd name="connsiteX5" fmla="*/ 182504 w 339137"/>
                    <a:gd name="connsiteY5" fmla="*/ 332723 h 479781"/>
                    <a:gd name="connsiteX6" fmla="*/ 34192 w 339137"/>
                    <a:gd name="connsiteY6" fmla="*/ 49034 h 479781"/>
                    <a:gd name="connsiteX7" fmla="*/ 0 w 339137"/>
                    <a:gd name="connsiteY7" fmla="*/ 43661 h 479781"/>
                    <a:gd name="connsiteX8" fmla="*/ 33304 w 339137"/>
                    <a:gd name="connsiteY8" fmla="*/ 19000 h 479781"/>
                    <a:gd name="connsiteX9" fmla="*/ 118994 w 339137"/>
                    <a:gd name="connsiteY9" fmla="*/ 0 h 479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9137" h="479781">
                      <a:moveTo>
                        <a:pt x="118994" y="0"/>
                      </a:moveTo>
                      <a:cubicBezTo>
                        <a:pt x="240576" y="0"/>
                        <a:pt x="339137" y="108247"/>
                        <a:pt x="339137" y="241776"/>
                      </a:cubicBezTo>
                      <a:cubicBezTo>
                        <a:pt x="339137" y="358614"/>
                        <a:pt x="263676" y="456095"/>
                        <a:pt x="163361" y="478640"/>
                      </a:cubicBezTo>
                      <a:lnTo>
                        <a:pt x="153054" y="479781"/>
                      </a:lnTo>
                      <a:lnTo>
                        <a:pt x="167907" y="445438"/>
                      </a:lnTo>
                      <a:cubicBezTo>
                        <a:pt x="177307" y="410794"/>
                        <a:pt x="182504" y="372705"/>
                        <a:pt x="182504" y="332723"/>
                      </a:cubicBezTo>
                      <a:cubicBezTo>
                        <a:pt x="182504" y="192788"/>
                        <a:pt x="118833" y="76036"/>
                        <a:pt x="34192" y="49034"/>
                      </a:cubicBezTo>
                      <a:lnTo>
                        <a:pt x="0" y="43661"/>
                      </a:lnTo>
                      <a:lnTo>
                        <a:pt x="33304" y="19000"/>
                      </a:lnTo>
                      <a:cubicBezTo>
                        <a:pt x="59642" y="6766"/>
                        <a:pt x="88599" y="0"/>
                        <a:pt x="118994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D8A016F6-5A11-4288-A91E-2F2B720A487D}"/>
                    </a:ext>
                  </a:extLst>
                </p:cNvPr>
                <p:cNvSpPr/>
                <p:nvPr/>
              </p:nvSpPr>
              <p:spPr>
                <a:xfrm>
                  <a:off x="2957727" y="2691459"/>
                  <a:ext cx="372572" cy="467339"/>
                </a:xfrm>
                <a:custGeom>
                  <a:avLst/>
                  <a:gdLst>
                    <a:gd name="connsiteX0" fmla="*/ 147535 w 372572"/>
                    <a:gd name="connsiteY0" fmla="*/ 0 h 467339"/>
                    <a:gd name="connsiteX1" fmla="*/ 372572 w 372572"/>
                    <a:gd name="connsiteY1" fmla="*/ 241776 h 467339"/>
                    <a:gd name="connsiteX2" fmla="*/ 235130 w 372572"/>
                    <a:gd name="connsiteY2" fmla="*/ 464552 h 467339"/>
                    <a:gd name="connsiteX3" fmla="*/ 226773 w 372572"/>
                    <a:gd name="connsiteY3" fmla="*/ 467339 h 467339"/>
                    <a:gd name="connsiteX4" fmla="*/ 236245 w 372572"/>
                    <a:gd name="connsiteY4" fmla="*/ 445437 h 467339"/>
                    <a:gd name="connsiteX5" fmla="*/ 250842 w 372572"/>
                    <a:gd name="connsiteY5" fmla="*/ 332722 h 467339"/>
                    <a:gd name="connsiteX6" fmla="*/ 65095 w 372572"/>
                    <a:gd name="connsiteY6" fmla="*/ 43150 h 467339"/>
                    <a:gd name="connsiteX7" fmla="*/ 27661 w 372572"/>
                    <a:gd name="connsiteY7" fmla="*/ 49033 h 467339"/>
                    <a:gd name="connsiteX8" fmla="*/ 0 w 372572"/>
                    <a:gd name="connsiteY8" fmla="*/ 62419 h 467339"/>
                    <a:gd name="connsiteX9" fmla="*/ 59940 w 372572"/>
                    <a:gd name="connsiteY9" fmla="*/ 19000 h 467339"/>
                    <a:gd name="connsiteX10" fmla="*/ 147535 w 372572"/>
                    <a:gd name="connsiteY10" fmla="*/ 0 h 467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2572" h="467339">
                      <a:moveTo>
                        <a:pt x="147535" y="0"/>
                      </a:moveTo>
                      <a:cubicBezTo>
                        <a:pt x="271820" y="0"/>
                        <a:pt x="372572" y="108247"/>
                        <a:pt x="372572" y="241776"/>
                      </a:cubicBezTo>
                      <a:cubicBezTo>
                        <a:pt x="372572" y="341923"/>
                        <a:pt x="315899" y="427848"/>
                        <a:pt x="235130" y="464552"/>
                      </a:cubicBezTo>
                      <a:lnTo>
                        <a:pt x="226773" y="467339"/>
                      </a:lnTo>
                      <a:lnTo>
                        <a:pt x="236245" y="445437"/>
                      </a:lnTo>
                      <a:cubicBezTo>
                        <a:pt x="245644" y="410793"/>
                        <a:pt x="250842" y="372704"/>
                        <a:pt x="250842" y="332722"/>
                      </a:cubicBezTo>
                      <a:cubicBezTo>
                        <a:pt x="250842" y="172796"/>
                        <a:pt x="167680" y="43150"/>
                        <a:pt x="65095" y="43150"/>
                      </a:cubicBezTo>
                      <a:cubicBezTo>
                        <a:pt x="52272" y="43150"/>
                        <a:pt x="39752" y="45176"/>
                        <a:pt x="27661" y="49033"/>
                      </a:cubicBezTo>
                      <a:lnTo>
                        <a:pt x="0" y="62419"/>
                      </a:lnTo>
                      <a:lnTo>
                        <a:pt x="59940" y="19000"/>
                      </a:lnTo>
                      <a:cubicBezTo>
                        <a:pt x="86863" y="6766"/>
                        <a:pt x="116464" y="0"/>
                        <a:pt x="14753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122904E4-B5E1-4DBC-8C11-67FDBD865D4B}"/>
                    </a:ext>
                  </a:extLst>
                </p:cNvPr>
                <p:cNvSpPr/>
                <p:nvPr/>
              </p:nvSpPr>
              <p:spPr>
                <a:xfrm>
                  <a:off x="2924230" y="2984980"/>
                  <a:ext cx="51107" cy="29729"/>
                </a:xfrm>
                <a:custGeom>
                  <a:avLst/>
                  <a:gdLst>
                    <a:gd name="connsiteX0" fmla="*/ 51107 w 51107"/>
                    <a:gd name="connsiteY0" fmla="*/ 0 h 29729"/>
                    <a:gd name="connsiteX1" fmla="*/ 47010 w 51107"/>
                    <a:gd name="connsiteY1" fmla="*/ 15659 h 29729"/>
                    <a:gd name="connsiteX2" fmla="*/ 25553 w 51107"/>
                    <a:gd name="connsiteY2" fmla="*/ 29729 h 29729"/>
                    <a:gd name="connsiteX3" fmla="*/ 4097 w 51107"/>
                    <a:gd name="connsiteY3" fmla="*/ 15659 h 29729"/>
                    <a:gd name="connsiteX4" fmla="*/ 0 w 51107"/>
                    <a:gd name="connsiteY4" fmla="*/ 0 h 29729"/>
                    <a:gd name="connsiteX5" fmla="*/ 25553 w 51107"/>
                    <a:gd name="connsiteY5" fmla="*/ 10678 h 29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107" h="29729">
                      <a:moveTo>
                        <a:pt x="51107" y="0"/>
                      </a:moveTo>
                      <a:lnTo>
                        <a:pt x="47010" y="15659"/>
                      </a:lnTo>
                      <a:cubicBezTo>
                        <a:pt x="41519" y="24352"/>
                        <a:pt x="33933" y="29729"/>
                        <a:pt x="25553" y="29729"/>
                      </a:cubicBezTo>
                      <a:cubicBezTo>
                        <a:pt x="17174" y="29729"/>
                        <a:pt x="9588" y="24352"/>
                        <a:pt x="4097" y="15659"/>
                      </a:cubicBezTo>
                      <a:lnTo>
                        <a:pt x="0" y="0"/>
                      </a:lnTo>
                      <a:lnTo>
                        <a:pt x="25553" y="1067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" name="フローチャート: 端子 685">
                  <a:extLst>
                    <a:ext uri="{FF2B5EF4-FFF2-40B4-BE49-F238E27FC236}">
                      <a16:creationId xmlns:a16="http://schemas.microsoft.com/office/drawing/2014/main" id="{9F339326-F14C-494B-B597-A852BFA42964}"/>
                    </a:ext>
                  </a:extLst>
                </p:cNvPr>
                <p:cNvSpPr/>
                <p:nvPr/>
              </p:nvSpPr>
              <p:spPr>
                <a:xfrm>
                  <a:off x="2878493" y="2862260"/>
                  <a:ext cx="142646" cy="38292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F90B69C5-FE06-4E97-BAB5-B9C3367DA39B}"/>
                    </a:ext>
                  </a:extLst>
                </p:cNvPr>
                <p:cNvSpPr/>
                <p:nvPr/>
              </p:nvSpPr>
              <p:spPr>
                <a:xfrm rot="900000" flipH="1">
                  <a:off x="3131220" y="297989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E364FA02-A9EC-4A86-A8FD-C46C8E9E82E3}"/>
                  </a:ext>
                </a:extLst>
              </p:cNvPr>
              <p:cNvSpPr/>
              <p:nvPr/>
            </p:nvSpPr>
            <p:spPr bwMode="auto">
              <a:xfrm rot="531471">
                <a:off x="3420552" y="2743716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C5E48B12-E827-4EC2-A083-95109F0821C3}"/>
                </a:ext>
              </a:extLst>
            </p:cNvPr>
            <p:cNvGrpSpPr/>
            <p:nvPr/>
          </p:nvGrpSpPr>
          <p:grpSpPr>
            <a:xfrm>
              <a:off x="2615741" y="3219243"/>
              <a:ext cx="494147" cy="482238"/>
              <a:chOff x="2740651" y="3859313"/>
              <a:chExt cx="1267244" cy="1236703"/>
            </a:xfrm>
          </p:grpSpPr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A6F18E3F-B71A-4CA3-9B34-08B3D7AE599C}"/>
                  </a:ext>
                </a:extLst>
              </p:cNvPr>
              <p:cNvSpPr/>
              <p:nvPr/>
            </p:nvSpPr>
            <p:spPr bwMode="auto">
              <a:xfrm>
                <a:off x="2740651" y="4451811"/>
                <a:ext cx="1267244" cy="644205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5AEB3DE2-0CCE-4A40-BAA8-1455ABCDA021}"/>
                  </a:ext>
                </a:extLst>
              </p:cNvPr>
              <p:cNvSpPr/>
              <p:nvPr/>
            </p:nvSpPr>
            <p:spPr bwMode="auto">
              <a:xfrm>
                <a:off x="2740651" y="4435623"/>
                <a:ext cx="1267244" cy="583879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88ECA14D-42CE-4477-B2F2-259848AB16E2}"/>
                  </a:ext>
                </a:extLst>
              </p:cNvPr>
              <p:cNvSpPr/>
              <p:nvPr/>
            </p:nvSpPr>
            <p:spPr bwMode="auto">
              <a:xfrm>
                <a:off x="2770271" y="4462384"/>
                <a:ext cx="1208004" cy="525541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E12FE7D1-5BC4-418F-A96C-B44E4AB58D45}"/>
                  </a:ext>
                </a:extLst>
              </p:cNvPr>
              <p:cNvSpPr/>
              <p:nvPr/>
            </p:nvSpPr>
            <p:spPr bwMode="auto">
              <a:xfrm>
                <a:off x="2770271" y="4459927"/>
                <a:ext cx="1208004" cy="275471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40D9BA5A-E190-497B-804D-FF67A2DD0CF6}"/>
                  </a:ext>
                </a:extLst>
              </p:cNvPr>
              <p:cNvSpPr/>
              <p:nvPr/>
            </p:nvSpPr>
            <p:spPr bwMode="auto">
              <a:xfrm rot="10800000">
                <a:off x="2967839" y="3859313"/>
                <a:ext cx="352348" cy="941108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0F96ABA7-EF54-42E3-9475-80E243CE161D}"/>
                  </a:ext>
                </a:extLst>
              </p:cNvPr>
              <p:cNvGrpSpPr/>
              <p:nvPr/>
            </p:nvGrpSpPr>
            <p:grpSpPr>
              <a:xfrm>
                <a:off x="3422830" y="4509120"/>
                <a:ext cx="376375" cy="291301"/>
                <a:chOff x="4036336" y="4008417"/>
                <a:chExt cx="510440" cy="395063"/>
              </a:xfrm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8D8A6E11-6BE8-4DAF-95F2-248AD1D9B433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A1C98D9B-C49D-47F5-83B4-CD78F585B1C4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D4A801A7-C2BB-4AB3-91EF-ADAD637F2D4A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C925BAEA-30B4-4C5E-A9B1-B7970965A4E1}"/>
                </a:ext>
              </a:extLst>
            </p:cNvPr>
            <p:cNvSpPr/>
            <p:nvPr/>
          </p:nvSpPr>
          <p:spPr bwMode="auto">
            <a:xfrm>
              <a:off x="3482365" y="3260963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9125A28D-57AE-4176-80D2-D520580A170C}"/>
              </a:ext>
            </a:extLst>
          </p:cNvPr>
          <p:cNvGrpSpPr/>
          <p:nvPr/>
        </p:nvGrpSpPr>
        <p:grpSpPr>
          <a:xfrm>
            <a:off x="407495" y="2743716"/>
            <a:ext cx="1619862" cy="1631547"/>
            <a:chOff x="407495" y="2743716"/>
            <a:chExt cx="1619862" cy="1631547"/>
          </a:xfrm>
        </p:grpSpPr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F2771AE0-FF0E-4DEE-B0D8-31C1B041FB02}"/>
                </a:ext>
              </a:extLst>
            </p:cNvPr>
            <p:cNvGrpSpPr/>
            <p:nvPr/>
          </p:nvGrpSpPr>
          <p:grpSpPr>
            <a:xfrm>
              <a:off x="407495" y="2743716"/>
              <a:ext cx="1619862" cy="1631547"/>
              <a:chOff x="407495" y="2743716"/>
              <a:chExt cx="1619862" cy="1631547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95A9C33D-4C26-4921-BC95-27EB8326044F}"/>
                  </a:ext>
                </a:extLst>
              </p:cNvPr>
              <p:cNvGrpSpPr/>
              <p:nvPr/>
            </p:nvGrpSpPr>
            <p:grpSpPr>
              <a:xfrm>
                <a:off x="407495" y="3324112"/>
                <a:ext cx="1588973" cy="1051151"/>
                <a:chOff x="407495" y="4166978"/>
                <a:chExt cx="1588973" cy="1051151"/>
              </a:xfrm>
            </p:grpSpPr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2AE88AFE-F2D1-4A4D-97C6-B73E36B041FB}"/>
                    </a:ext>
                  </a:extLst>
                </p:cNvPr>
                <p:cNvGrpSpPr/>
                <p:nvPr/>
              </p:nvGrpSpPr>
              <p:grpSpPr>
                <a:xfrm>
                  <a:off x="407495" y="4166978"/>
                  <a:ext cx="1588973" cy="1051151"/>
                  <a:chOff x="1584325" y="738188"/>
                  <a:chExt cx="2368550" cy="1566863"/>
                </a:xfrm>
              </p:grpSpPr>
              <p:sp>
                <p:nvSpPr>
                  <p:cNvPr id="313" name="Freeform 5">
                    <a:extLst>
                      <a:ext uri="{FF2B5EF4-FFF2-40B4-BE49-F238E27FC236}">
                        <a16:creationId xmlns:a16="http://schemas.microsoft.com/office/drawing/2014/main" id="{CB4BA423-AAC8-4153-A036-643F82C4CB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84325" y="738188"/>
                    <a:ext cx="2368550" cy="868363"/>
                  </a:xfrm>
                  <a:custGeom>
                    <a:avLst/>
                    <a:gdLst>
                      <a:gd name="T0" fmla="*/ 1490 w 1492"/>
                      <a:gd name="T1" fmla="*/ 547 h 547"/>
                      <a:gd name="T2" fmla="*/ 1490 w 1492"/>
                      <a:gd name="T3" fmla="*/ 496 h 547"/>
                      <a:gd name="T4" fmla="*/ 1490 w 1492"/>
                      <a:gd name="T5" fmla="*/ 496 h 547"/>
                      <a:gd name="T6" fmla="*/ 1492 w 1492"/>
                      <a:gd name="T7" fmla="*/ 480 h 547"/>
                      <a:gd name="T8" fmla="*/ 1490 w 1492"/>
                      <a:gd name="T9" fmla="*/ 462 h 547"/>
                      <a:gd name="T10" fmla="*/ 1484 w 1492"/>
                      <a:gd name="T11" fmla="*/ 442 h 547"/>
                      <a:gd name="T12" fmla="*/ 1476 w 1492"/>
                      <a:gd name="T13" fmla="*/ 422 h 547"/>
                      <a:gd name="T14" fmla="*/ 1303 w 1492"/>
                      <a:gd name="T15" fmla="*/ 56 h 547"/>
                      <a:gd name="T16" fmla="*/ 1303 w 1492"/>
                      <a:gd name="T17" fmla="*/ 56 h 547"/>
                      <a:gd name="T18" fmla="*/ 1297 w 1492"/>
                      <a:gd name="T19" fmla="*/ 46 h 547"/>
                      <a:gd name="T20" fmla="*/ 1289 w 1492"/>
                      <a:gd name="T21" fmla="*/ 34 h 547"/>
                      <a:gd name="T22" fmla="*/ 1279 w 1492"/>
                      <a:gd name="T23" fmla="*/ 26 h 547"/>
                      <a:gd name="T24" fmla="*/ 1269 w 1492"/>
                      <a:gd name="T25" fmla="*/ 16 h 547"/>
                      <a:gd name="T26" fmla="*/ 1257 w 1492"/>
                      <a:gd name="T27" fmla="*/ 10 h 547"/>
                      <a:gd name="T28" fmla="*/ 1245 w 1492"/>
                      <a:gd name="T29" fmla="*/ 4 h 547"/>
                      <a:gd name="T30" fmla="*/ 1235 w 1492"/>
                      <a:gd name="T31" fmla="*/ 2 h 547"/>
                      <a:gd name="T32" fmla="*/ 1223 w 1492"/>
                      <a:gd name="T33" fmla="*/ 0 h 547"/>
                      <a:gd name="T34" fmla="*/ 272 w 1492"/>
                      <a:gd name="T35" fmla="*/ 0 h 547"/>
                      <a:gd name="T36" fmla="*/ 272 w 1492"/>
                      <a:gd name="T37" fmla="*/ 0 h 547"/>
                      <a:gd name="T38" fmla="*/ 262 w 1492"/>
                      <a:gd name="T39" fmla="*/ 2 h 547"/>
                      <a:gd name="T40" fmla="*/ 250 w 1492"/>
                      <a:gd name="T41" fmla="*/ 4 h 547"/>
                      <a:gd name="T42" fmla="*/ 238 w 1492"/>
                      <a:gd name="T43" fmla="*/ 10 h 547"/>
                      <a:gd name="T44" fmla="*/ 226 w 1492"/>
                      <a:gd name="T45" fmla="*/ 16 h 547"/>
                      <a:gd name="T46" fmla="*/ 216 w 1492"/>
                      <a:gd name="T47" fmla="*/ 26 h 547"/>
                      <a:gd name="T48" fmla="*/ 206 w 1492"/>
                      <a:gd name="T49" fmla="*/ 34 h 547"/>
                      <a:gd name="T50" fmla="*/ 198 w 1492"/>
                      <a:gd name="T51" fmla="*/ 46 h 547"/>
                      <a:gd name="T52" fmla="*/ 192 w 1492"/>
                      <a:gd name="T53" fmla="*/ 56 h 547"/>
                      <a:gd name="T54" fmla="*/ 16 w 1492"/>
                      <a:gd name="T55" fmla="*/ 422 h 547"/>
                      <a:gd name="T56" fmla="*/ 16 w 1492"/>
                      <a:gd name="T57" fmla="*/ 422 h 547"/>
                      <a:gd name="T58" fmla="*/ 8 w 1492"/>
                      <a:gd name="T59" fmla="*/ 442 h 547"/>
                      <a:gd name="T60" fmla="*/ 2 w 1492"/>
                      <a:gd name="T61" fmla="*/ 462 h 547"/>
                      <a:gd name="T62" fmla="*/ 0 w 1492"/>
                      <a:gd name="T63" fmla="*/ 478 h 547"/>
                      <a:gd name="T64" fmla="*/ 0 w 1492"/>
                      <a:gd name="T65" fmla="*/ 494 h 547"/>
                      <a:gd name="T66" fmla="*/ 0 w 1492"/>
                      <a:gd name="T67" fmla="*/ 547 h 547"/>
                      <a:gd name="T68" fmla="*/ 1490 w 1492"/>
                      <a:gd name="T69" fmla="*/ 547 h 5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492" h="547">
                        <a:moveTo>
                          <a:pt x="1490" y="547"/>
                        </a:moveTo>
                        <a:lnTo>
                          <a:pt x="1490" y="496"/>
                        </a:lnTo>
                        <a:lnTo>
                          <a:pt x="1490" y="496"/>
                        </a:lnTo>
                        <a:lnTo>
                          <a:pt x="1492" y="480"/>
                        </a:lnTo>
                        <a:lnTo>
                          <a:pt x="1490" y="462"/>
                        </a:lnTo>
                        <a:lnTo>
                          <a:pt x="1484" y="442"/>
                        </a:lnTo>
                        <a:lnTo>
                          <a:pt x="1476" y="422"/>
                        </a:lnTo>
                        <a:lnTo>
                          <a:pt x="1303" y="56"/>
                        </a:lnTo>
                        <a:lnTo>
                          <a:pt x="1303" y="56"/>
                        </a:lnTo>
                        <a:lnTo>
                          <a:pt x="1297" y="46"/>
                        </a:lnTo>
                        <a:lnTo>
                          <a:pt x="1289" y="34"/>
                        </a:lnTo>
                        <a:lnTo>
                          <a:pt x="1279" y="26"/>
                        </a:lnTo>
                        <a:lnTo>
                          <a:pt x="1269" y="16"/>
                        </a:lnTo>
                        <a:lnTo>
                          <a:pt x="1257" y="10"/>
                        </a:lnTo>
                        <a:lnTo>
                          <a:pt x="1245" y="4"/>
                        </a:lnTo>
                        <a:lnTo>
                          <a:pt x="1235" y="2"/>
                        </a:lnTo>
                        <a:lnTo>
                          <a:pt x="1223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2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6"/>
                        </a:lnTo>
                        <a:lnTo>
                          <a:pt x="206" y="34"/>
                        </a:lnTo>
                        <a:lnTo>
                          <a:pt x="198" y="46"/>
                        </a:lnTo>
                        <a:lnTo>
                          <a:pt x="192" y="56"/>
                        </a:lnTo>
                        <a:lnTo>
                          <a:pt x="16" y="422"/>
                        </a:lnTo>
                        <a:lnTo>
                          <a:pt x="16" y="422"/>
                        </a:lnTo>
                        <a:lnTo>
                          <a:pt x="8" y="442"/>
                        </a:lnTo>
                        <a:lnTo>
                          <a:pt x="2" y="462"/>
                        </a:lnTo>
                        <a:lnTo>
                          <a:pt x="0" y="478"/>
                        </a:lnTo>
                        <a:lnTo>
                          <a:pt x="0" y="494"/>
                        </a:lnTo>
                        <a:lnTo>
                          <a:pt x="0" y="547"/>
                        </a:lnTo>
                        <a:lnTo>
                          <a:pt x="1490" y="547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4" name="Freeform 6">
                    <a:extLst>
                      <a:ext uri="{FF2B5EF4-FFF2-40B4-BE49-F238E27FC236}">
                        <a16:creationId xmlns:a16="http://schemas.microsoft.com/office/drawing/2014/main" id="{3EAE17F1-8874-46E9-80AB-EBC8DB9A2D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39900" y="795338"/>
                    <a:ext cx="2066925" cy="688975"/>
                  </a:xfrm>
                  <a:custGeom>
                    <a:avLst/>
                    <a:gdLst>
                      <a:gd name="T0" fmla="*/ 228 w 1302"/>
                      <a:gd name="T1" fmla="*/ 0 h 434"/>
                      <a:gd name="T2" fmla="*/ 1077 w 1302"/>
                      <a:gd name="T3" fmla="*/ 0 h 434"/>
                      <a:gd name="T4" fmla="*/ 1077 w 1302"/>
                      <a:gd name="T5" fmla="*/ 0 h 434"/>
                      <a:gd name="T6" fmla="*/ 1085 w 1302"/>
                      <a:gd name="T7" fmla="*/ 0 h 434"/>
                      <a:gd name="T8" fmla="*/ 1095 w 1302"/>
                      <a:gd name="T9" fmla="*/ 4 h 434"/>
                      <a:gd name="T10" fmla="*/ 1105 w 1302"/>
                      <a:gd name="T11" fmla="*/ 8 h 434"/>
                      <a:gd name="T12" fmla="*/ 1113 w 1302"/>
                      <a:gd name="T13" fmla="*/ 14 h 434"/>
                      <a:gd name="T14" fmla="*/ 1123 w 1302"/>
                      <a:gd name="T15" fmla="*/ 20 h 434"/>
                      <a:gd name="T16" fmla="*/ 1131 w 1302"/>
                      <a:gd name="T17" fmla="*/ 28 h 434"/>
                      <a:gd name="T18" fmla="*/ 1137 w 1302"/>
                      <a:gd name="T19" fmla="*/ 36 h 434"/>
                      <a:gd name="T20" fmla="*/ 1143 w 1302"/>
                      <a:gd name="T21" fmla="*/ 46 h 434"/>
                      <a:gd name="T22" fmla="*/ 1292 w 1302"/>
                      <a:gd name="T23" fmla="*/ 366 h 434"/>
                      <a:gd name="T24" fmla="*/ 1292 w 1302"/>
                      <a:gd name="T25" fmla="*/ 366 h 434"/>
                      <a:gd name="T26" fmla="*/ 1298 w 1302"/>
                      <a:gd name="T27" fmla="*/ 384 h 434"/>
                      <a:gd name="T28" fmla="*/ 1302 w 1302"/>
                      <a:gd name="T29" fmla="*/ 398 h 434"/>
                      <a:gd name="T30" fmla="*/ 1302 w 1302"/>
                      <a:gd name="T31" fmla="*/ 410 h 434"/>
                      <a:gd name="T32" fmla="*/ 1298 w 1302"/>
                      <a:gd name="T33" fmla="*/ 418 h 434"/>
                      <a:gd name="T34" fmla="*/ 1292 w 1302"/>
                      <a:gd name="T35" fmla="*/ 426 h 434"/>
                      <a:gd name="T36" fmla="*/ 1285 w 1302"/>
                      <a:gd name="T37" fmla="*/ 430 h 434"/>
                      <a:gd name="T38" fmla="*/ 1275 w 1302"/>
                      <a:gd name="T39" fmla="*/ 434 h 434"/>
                      <a:gd name="T40" fmla="*/ 1263 w 1302"/>
                      <a:gd name="T41" fmla="*/ 434 h 434"/>
                      <a:gd name="T42" fmla="*/ 40 w 1302"/>
                      <a:gd name="T43" fmla="*/ 434 h 434"/>
                      <a:gd name="T44" fmla="*/ 40 w 1302"/>
                      <a:gd name="T45" fmla="*/ 434 h 434"/>
                      <a:gd name="T46" fmla="*/ 28 w 1302"/>
                      <a:gd name="T47" fmla="*/ 434 h 434"/>
                      <a:gd name="T48" fmla="*/ 16 w 1302"/>
                      <a:gd name="T49" fmla="*/ 430 h 434"/>
                      <a:gd name="T50" fmla="*/ 8 w 1302"/>
                      <a:gd name="T51" fmla="*/ 424 h 434"/>
                      <a:gd name="T52" fmla="*/ 2 w 1302"/>
                      <a:gd name="T53" fmla="*/ 418 h 434"/>
                      <a:gd name="T54" fmla="*/ 0 w 1302"/>
                      <a:gd name="T55" fmla="*/ 408 h 434"/>
                      <a:gd name="T56" fmla="*/ 0 w 1302"/>
                      <a:gd name="T57" fmla="*/ 396 h 434"/>
                      <a:gd name="T58" fmla="*/ 4 w 1302"/>
                      <a:gd name="T59" fmla="*/ 382 h 434"/>
                      <a:gd name="T60" fmla="*/ 10 w 1302"/>
                      <a:gd name="T61" fmla="*/ 364 h 434"/>
                      <a:gd name="T62" fmla="*/ 162 w 1302"/>
                      <a:gd name="T63" fmla="*/ 46 h 434"/>
                      <a:gd name="T64" fmla="*/ 162 w 1302"/>
                      <a:gd name="T65" fmla="*/ 46 h 434"/>
                      <a:gd name="T66" fmla="*/ 168 w 1302"/>
                      <a:gd name="T67" fmla="*/ 36 h 434"/>
                      <a:gd name="T68" fmla="*/ 174 w 1302"/>
                      <a:gd name="T69" fmla="*/ 28 h 434"/>
                      <a:gd name="T70" fmla="*/ 182 w 1302"/>
                      <a:gd name="T71" fmla="*/ 20 h 434"/>
                      <a:gd name="T72" fmla="*/ 192 w 1302"/>
                      <a:gd name="T73" fmla="*/ 14 h 434"/>
                      <a:gd name="T74" fmla="*/ 200 w 1302"/>
                      <a:gd name="T75" fmla="*/ 8 h 434"/>
                      <a:gd name="T76" fmla="*/ 210 w 1302"/>
                      <a:gd name="T77" fmla="*/ 4 h 434"/>
                      <a:gd name="T78" fmla="*/ 220 w 1302"/>
                      <a:gd name="T79" fmla="*/ 0 h 434"/>
                      <a:gd name="T80" fmla="*/ 228 w 1302"/>
                      <a:gd name="T81" fmla="*/ 0 h 434"/>
                      <a:gd name="T82" fmla="*/ 228 w 1302"/>
                      <a:gd name="T83" fmla="*/ 0 h 4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302" h="434">
                        <a:moveTo>
                          <a:pt x="228" y="0"/>
                        </a:moveTo>
                        <a:lnTo>
                          <a:pt x="1077" y="0"/>
                        </a:lnTo>
                        <a:lnTo>
                          <a:pt x="1077" y="0"/>
                        </a:lnTo>
                        <a:lnTo>
                          <a:pt x="1085" y="0"/>
                        </a:lnTo>
                        <a:lnTo>
                          <a:pt x="1095" y="4"/>
                        </a:lnTo>
                        <a:lnTo>
                          <a:pt x="1105" y="8"/>
                        </a:lnTo>
                        <a:lnTo>
                          <a:pt x="1113" y="14"/>
                        </a:lnTo>
                        <a:lnTo>
                          <a:pt x="1123" y="20"/>
                        </a:lnTo>
                        <a:lnTo>
                          <a:pt x="1131" y="28"/>
                        </a:lnTo>
                        <a:lnTo>
                          <a:pt x="1137" y="36"/>
                        </a:lnTo>
                        <a:lnTo>
                          <a:pt x="1143" y="46"/>
                        </a:lnTo>
                        <a:lnTo>
                          <a:pt x="1292" y="366"/>
                        </a:lnTo>
                        <a:lnTo>
                          <a:pt x="1292" y="366"/>
                        </a:lnTo>
                        <a:lnTo>
                          <a:pt x="1298" y="384"/>
                        </a:lnTo>
                        <a:lnTo>
                          <a:pt x="1302" y="398"/>
                        </a:lnTo>
                        <a:lnTo>
                          <a:pt x="1302" y="410"/>
                        </a:lnTo>
                        <a:lnTo>
                          <a:pt x="1298" y="418"/>
                        </a:lnTo>
                        <a:lnTo>
                          <a:pt x="1292" y="426"/>
                        </a:lnTo>
                        <a:lnTo>
                          <a:pt x="1285" y="430"/>
                        </a:lnTo>
                        <a:lnTo>
                          <a:pt x="1275" y="434"/>
                        </a:lnTo>
                        <a:lnTo>
                          <a:pt x="1263" y="434"/>
                        </a:lnTo>
                        <a:lnTo>
                          <a:pt x="40" y="434"/>
                        </a:lnTo>
                        <a:lnTo>
                          <a:pt x="40" y="434"/>
                        </a:lnTo>
                        <a:lnTo>
                          <a:pt x="28" y="434"/>
                        </a:lnTo>
                        <a:lnTo>
                          <a:pt x="16" y="430"/>
                        </a:lnTo>
                        <a:lnTo>
                          <a:pt x="8" y="424"/>
                        </a:lnTo>
                        <a:lnTo>
                          <a:pt x="2" y="418"/>
                        </a:lnTo>
                        <a:lnTo>
                          <a:pt x="0" y="408"/>
                        </a:lnTo>
                        <a:lnTo>
                          <a:pt x="0" y="396"/>
                        </a:lnTo>
                        <a:lnTo>
                          <a:pt x="4" y="382"/>
                        </a:lnTo>
                        <a:lnTo>
                          <a:pt x="10" y="364"/>
                        </a:lnTo>
                        <a:lnTo>
                          <a:pt x="162" y="46"/>
                        </a:lnTo>
                        <a:lnTo>
                          <a:pt x="162" y="46"/>
                        </a:lnTo>
                        <a:lnTo>
                          <a:pt x="168" y="36"/>
                        </a:lnTo>
                        <a:lnTo>
                          <a:pt x="174" y="28"/>
                        </a:lnTo>
                        <a:lnTo>
                          <a:pt x="182" y="20"/>
                        </a:lnTo>
                        <a:lnTo>
                          <a:pt x="192" y="14"/>
                        </a:lnTo>
                        <a:lnTo>
                          <a:pt x="200" y="8"/>
                        </a:lnTo>
                        <a:lnTo>
                          <a:pt x="210" y="4"/>
                        </a:lnTo>
                        <a:lnTo>
                          <a:pt x="220" y="0"/>
                        </a:lnTo>
                        <a:lnTo>
                          <a:pt x="228" y="0"/>
                        </a:lnTo>
                        <a:lnTo>
                          <a:pt x="228" y="0"/>
                        </a:lnTo>
                        <a:close/>
                      </a:path>
                    </a:pathLst>
                  </a:custGeom>
                  <a:solidFill>
                    <a:srgbClr val="999999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5" name="Freeform 7">
                    <a:extLst>
                      <a:ext uri="{FF2B5EF4-FFF2-40B4-BE49-F238E27FC236}">
                        <a16:creationId xmlns:a16="http://schemas.microsoft.com/office/drawing/2014/main" id="{3BB74DE0-83A8-49F5-9774-BE2CFE16AE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16100" y="896938"/>
                    <a:ext cx="1916113" cy="587375"/>
                  </a:xfrm>
                  <a:custGeom>
                    <a:avLst/>
                    <a:gdLst>
                      <a:gd name="T0" fmla="*/ 0 w 1207"/>
                      <a:gd name="T1" fmla="*/ 370 h 370"/>
                      <a:gd name="T2" fmla="*/ 1207 w 1207"/>
                      <a:gd name="T3" fmla="*/ 370 h 370"/>
                      <a:gd name="T4" fmla="*/ 1067 w 1207"/>
                      <a:gd name="T5" fmla="*/ 46 h 370"/>
                      <a:gd name="T6" fmla="*/ 1067 w 1207"/>
                      <a:gd name="T7" fmla="*/ 46 h 370"/>
                      <a:gd name="T8" fmla="*/ 1057 w 1207"/>
                      <a:gd name="T9" fmla="*/ 28 h 370"/>
                      <a:gd name="T10" fmla="*/ 1047 w 1207"/>
                      <a:gd name="T11" fmla="*/ 14 h 370"/>
                      <a:gd name="T12" fmla="*/ 1041 w 1207"/>
                      <a:gd name="T13" fmla="*/ 8 h 370"/>
                      <a:gd name="T14" fmla="*/ 1033 w 1207"/>
                      <a:gd name="T15" fmla="*/ 4 h 370"/>
                      <a:gd name="T16" fmla="*/ 1025 w 1207"/>
                      <a:gd name="T17" fmla="*/ 2 h 370"/>
                      <a:gd name="T18" fmla="*/ 1017 w 1207"/>
                      <a:gd name="T19" fmla="*/ 0 h 370"/>
                      <a:gd name="T20" fmla="*/ 192 w 1207"/>
                      <a:gd name="T21" fmla="*/ 0 h 370"/>
                      <a:gd name="T22" fmla="*/ 192 w 1207"/>
                      <a:gd name="T23" fmla="*/ 0 h 370"/>
                      <a:gd name="T24" fmla="*/ 184 w 1207"/>
                      <a:gd name="T25" fmla="*/ 2 h 370"/>
                      <a:gd name="T26" fmla="*/ 176 w 1207"/>
                      <a:gd name="T27" fmla="*/ 4 h 370"/>
                      <a:gd name="T28" fmla="*/ 168 w 1207"/>
                      <a:gd name="T29" fmla="*/ 8 h 370"/>
                      <a:gd name="T30" fmla="*/ 162 w 1207"/>
                      <a:gd name="T31" fmla="*/ 14 h 370"/>
                      <a:gd name="T32" fmla="*/ 152 w 1207"/>
                      <a:gd name="T33" fmla="*/ 28 h 370"/>
                      <a:gd name="T34" fmla="*/ 142 w 1207"/>
                      <a:gd name="T35" fmla="*/ 46 h 370"/>
                      <a:gd name="T36" fmla="*/ 0 w 1207"/>
                      <a:gd name="T37" fmla="*/ 370 h 3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207" h="370">
                        <a:moveTo>
                          <a:pt x="0" y="370"/>
                        </a:moveTo>
                        <a:lnTo>
                          <a:pt x="1207" y="370"/>
                        </a:lnTo>
                        <a:lnTo>
                          <a:pt x="1067" y="46"/>
                        </a:lnTo>
                        <a:lnTo>
                          <a:pt x="1067" y="46"/>
                        </a:lnTo>
                        <a:lnTo>
                          <a:pt x="1057" y="28"/>
                        </a:lnTo>
                        <a:lnTo>
                          <a:pt x="1047" y="14"/>
                        </a:lnTo>
                        <a:lnTo>
                          <a:pt x="1041" y="8"/>
                        </a:lnTo>
                        <a:lnTo>
                          <a:pt x="1033" y="4"/>
                        </a:lnTo>
                        <a:lnTo>
                          <a:pt x="1025" y="2"/>
                        </a:lnTo>
                        <a:lnTo>
                          <a:pt x="1017" y="0"/>
                        </a:lnTo>
                        <a:lnTo>
                          <a:pt x="192" y="0"/>
                        </a:lnTo>
                        <a:lnTo>
                          <a:pt x="192" y="0"/>
                        </a:lnTo>
                        <a:lnTo>
                          <a:pt x="184" y="2"/>
                        </a:lnTo>
                        <a:lnTo>
                          <a:pt x="176" y="4"/>
                        </a:lnTo>
                        <a:lnTo>
                          <a:pt x="168" y="8"/>
                        </a:lnTo>
                        <a:lnTo>
                          <a:pt x="162" y="14"/>
                        </a:lnTo>
                        <a:lnTo>
                          <a:pt x="152" y="28"/>
                        </a:lnTo>
                        <a:lnTo>
                          <a:pt x="142" y="46"/>
                        </a:lnTo>
                        <a:lnTo>
                          <a:pt x="0" y="370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" name="Rectangle 8">
                    <a:extLst>
                      <a:ext uri="{FF2B5EF4-FFF2-40B4-BE49-F238E27FC236}">
                        <a16:creationId xmlns:a16="http://schemas.microsoft.com/office/drawing/2014/main" id="{3F0199EE-0326-4312-9FB6-812F98DD41B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4325" y="1577976"/>
                    <a:ext cx="2368550" cy="727075"/>
                  </a:xfrm>
                  <a:prstGeom prst="rect">
                    <a:avLst/>
                  </a:prstGeom>
                  <a:solidFill>
                    <a:srgbClr val="999999"/>
                  </a:solidFill>
                  <a:ln w="12700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2D258DC6-2396-4FA6-9434-C119A3D5E1FE}"/>
                    </a:ext>
                  </a:extLst>
                </p:cNvPr>
                <p:cNvSpPr/>
                <p:nvPr/>
              </p:nvSpPr>
              <p:spPr bwMode="auto">
                <a:xfrm>
                  <a:off x="1464908" y="4231640"/>
                  <a:ext cx="349974" cy="331391"/>
                </a:xfrm>
                <a:custGeom>
                  <a:avLst/>
                  <a:gdLst>
                    <a:gd name="connsiteX0" fmla="*/ 174233 w 349974"/>
                    <a:gd name="connsiteY0" fmla="*/ 0 h 331391"/>
                    <a:gd name="connsiteX1" fmla="*/ 257344 w 349974"/>
                    <a:gd name="connsiteY1" fmla="*/ 0 h 331391"/>
                    <a:gd name="connsiteX2" fmla="*/ 292063 w 349974"/>
                    <a:gd name="connsiteY2" fmla="*/ 169342 h 331391"/>
                    <a:gd name="connsiteX3" fmla="*/ 315913 w 349974"/>
                    <a:gd name="connsiteY3" fmla="*/ 181188 h 331391"/>
                    <a:gd name="connsiteX4" fmla="*/ 346944 w 349974"/>
                    <a:gd name="connsiteY4" fmla="*/ 273725 h 331391"/>
                    <a:gd name="connsiteX5" fmla="*/ 331492 w 349974"/>
                    <a:gd name="connsiteY5" fmla="*/ 331391 h 331391"/>
                    <a:gd name="connsiteX6" fmla="*/ 0 w 349974"/>
                    <a:gd name="connsiteY6" fmla="*/ 331391 h 331391"/>
                    <a:gd name="connsiteX7" fmla="*/ 37657 w 349974"/>
                    <a:gd name="connsiteY7" fmla="*/ 190852 h 331391"/>
                    <a:gd name="connsiteX8" fmla="*/ 110799 w 349974"/>
                    <a:gd name="connsiteY8" fmla="*/ 126228 h 331391"/>
                    <a:gd name="connsiteX9" fmla="*/ 145791 w 349974"/>
                    <a:gd name="connsiteY9" fmla="*/ 128421 h 331391"/>
                    <a:gd name="connsiteX10" fmla="*/ 147793 w 349974"/>
                    <a:gd name="connsiteY10" fmla="*/ 128958 h 331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49974" h="331391">
                      <a:moveTo>
                        <a:pt x="174233" y="0"/>
                      </a:moveTo>
                      <a:lnTo>
                        <a:pt x="257344" y="0"/>
                      </a:lnTo>
                      <a:lnTo>
                        <a:pt x="292063" y="169342"/>
                      </a:lnTo>
                      <a:lnTo>
                        <a:pt x="315913" y="181188"/>
                      </a:lnTo>
                      <a:cubicBezTo>
                        <a:pt x="343053" y="202336"/>
                        <a:pt x="356409" y="238400"/>
                        <a:pt x="346944" y="273725"/>
                      </a:cubicBezTo>
                      <a:lnTo>
                        <a:pt x="331492" y="331391"/>
                      </a:lnTo>
                      <a:lnTo>
                        <a:pt x="0" y="331391"/>
                      </a:lnTo>
                      <a:lnTo>
                        <a:pt x="37657" y="190852"/>
                      </a:lnTo>
                      <a:cubicBezTo>
                        <a:pt x="47122" y="155527"/>
                        <a:pt x="76721" y="130973"/>
                        <a:pt x="110799" y="126228"/>
                      </a:cubicBezTo>
                      <a:cubicBezTo>
                        <a:pt x="122159" y="124647"/>
                        <a:pt x="134016" y="125266"/>
                        <a:pt x="145791" y="128421"/>
                      </a:cubicBezTo>
                      <a:lnTo>
                        <a:pt x="147793" y="12895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349127EA-1087-49C5-96DE-FD9C11130D04}"/>
                    </a:ext>
                  </a:extLst>
                </p:cNvPr>
                <p:cNvSpPr/>
                <p:nvPr/>
              </p:nvSpPr>
              <p:spPr>
                <a:xfrm>
                  <a:off x="1612898" y="4231640"/>
                  <a:ext cx="130108" cy="126802"/>
                </a:xfrm>
                <a:custGeom>
                  <a:avLst/>
                  <a:gdLst>
                    <a:gd name="connsiteX0" fmla="*/ 23115 w 130108"/>
                    <a:gd name="connsiteY0" fmla="*/ 0 h 126802"/>
                    <a:gd name="connsiteX1" fmla="*/ 106226 w 130108"/>
                    <a:gd name="connsiteY1" fmla="*/ 0 h 126802"/>
                    <a:gd name="connsiteX2" fmla="*/ 130108 w 130108"/>
                    <a:gd name="connsiteY2" fmla="*/ 116484 h 126802"/>
                    <a:gd name="connsiteX3" fmla="*/ 118847 w 130108"/>
                    <a:gd name="connsiteY3" fmla="*/ 120767 h 126802"/>
                    <a:gd name="connsiteX4" fmla="*/ 69977 w 130108"/>
                    <a:gd name="connsiteY4" fmla="*/ 126802 h 126802"/>
                    <a:gd name="connsiteX5" fmla="*/ 21107 w 130108"/>
                    <a:gd name="connsiteY5" fmla="*/ 120767 h 126802"/>
                    <a:gd name="connsiteX6" fmla="*/ 0 w 130108"/>
                    <a:gd name="connsiteY6" fmla="*/ 112740 h 126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108" h="126802">
                      <a:moveTo>
                        <a:pt x="23115" y="0"/>
                      </a:moveTo>
                      <a:lnTo>
                        <a:pt x="106226" y="0"/>
                      </a:lnTo>
                      <a:lnTo>
                        <a:pt x="130108" y="116484"/>
                      </a:lnTo>
                      <a:lnTo>
                        <a:pt x="118847" y="120767"/>
                      </a:lnTo>
                      <a:cubicBezTo>
                        <a:pt x="103062" y="124724"/>
                        <a:pt x="86717" y="126802"/>
                        <a:pt x="69977" y="126802"/>
                      </a:cubicBezTo>
                      <a:cubicBezTo>
                        <a:pt x="53237" y="126802"/>
                        <a:pt x="36893" y="124724"/>
                        <a:pt x="21107" y="120767"/>
                      </a:cubicBezTo>
                      <a:lnTo>
                        <a:pt x="0" y="112740"/>
                      </a:ln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A5D15E35-3020-400F-AB99-BE2743FFC269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9207" y="4251151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49386D79-8730-455B-9AC8-A1BDA2DAE4C3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1979" y="4231342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810B7614-BA20-4AA8-A52B-FCFA130A3918}"/>
                  </a:ext>
                </a:extLst>
              </p:cNvPr>
              <p:cNvGrpSpPr/>
              <p:nvPr/>
            </p:nvGrpSpPr>
            <p:grpSpPr>
              <a:xfrm>
                <a:off x="1412633" y="2753147"/>
                <a:ext cx="614724" cy="733854"/>
                <a:chOff x="1412633" y="3596013"/>
                <a:chExt cx="614724" cy="733854"/>
              </a:xfrm>
            </p:grpSpPr>
            <p:sp>
              <p:nvSpPr>
                <p:cNvPr id="301" name="フリーフォーム 1168">
                  <a:extLst>
                    <a:ext uri="{FF2B5EF4-FFF2-40B4-BE49-F238E27FC236}">
                      <a16:creationId xmlns:a16="http://schemas.microsoft.com/office/drawing/2014/main" id="{F5A051D9-78B9-40B8-8358-4D8576BC958E}"/>
                    </a:ext>
                  </a:extLst>
                </p:cNvPr>
                <p:cNvSpPr/>
                <p:nvPr/>
              </p:nvSpPr>
              <p:spPr>
                <a:xfrm rot="600141">
                  <a:off x="1412633" y="4044663"/>
                  <a:ext cx="67694" cy="118970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2D9CD686-2FFE-4C61-925D-93A7DD0B50BA}"/>
                    </a:ext>
                  </a:extLst>
                </p:cNvPr>
                <p:cNvSpPr/>
                <p:nvPr/>
              </p:nvSpPr>
              <p:spPr>
                <a:xfrm>
                  <a:off x="1440386" y="3735721"/>
                  <a:ext cx="484978" cy="594146"/>
                </a:xfrm>
                <a:custGeom>
                  <a:avLst/>
                  <a:gdLst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71023 w 484978"/>
                    <a:gd name="connsiteY3" fmla="*/ 507135 h 594146"/>
                    <a:gd name="connsiteX4" fmla="*/ 68283 w 484978"/>
                    <a:gd name="connsiteY4" fmla="*/ 503066 h 594146"/>
                    <a:gd name="connsiteX5" fmla="*/ 105809 w 484978"/>
                    <a:gd name="connsiteY5" fmla="*/ 496918 h 594146"/>
                    <a:gd name="connsiteX6" fmla="*/ 134002 w 484978"/>
                    <a:gd name="connsiteY6" fmla="*/ 474615 h 594146"/>
                    <a:gd name="connsiteX7" fmla="*/ 96109 w 484978"/>
                    <a:gd name="connsiteY7" fmla="*/ 480781 h 594146"/>
                    <a:gd name="connsiteX8" fmla="*/ 54593 w 484978"/>
                    <a:gd name="connsiteY8" fmla="*/ 482739 h 594146"/>
                    <a:gd name="connsiteX9" fmla="*/ 41413 w 484978"/>
                    <a:gd name="connsiteY9" fmla="*/ 463170 h 594146"/>
                    <a:gd name="connsiteX10" fmla="*/ 0 w 484978"/>
                    <a:gd name="connsiteY10" fmla="*/ 297073 h 594146"/>
                    <a:gd name="connsiteX11" fmla="*/ 242489 w 484978"/>
                    <a:gd name="connsiteY11" fmla="*/ 0 h 594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4978" h="594146">
                      <a:moveTo>
                        <a:pt x="242489" y="0"/>
                      </a:moveTo>
                      <a:cubicBezTo>
                        <a:pt x="376412" y="0"/>
                        <a:pt x="484978" y="133004"/>
                        <a:pt x="484978" y="297073"/>
                      </a:cubicBezTo>
                      <a:cubicBezTo>
                        <a:pt x="484978" y="461142"/>
                        <a:pt x="376412" y="594146"/>
                        <a:pt x="242489" y="594146"/>
                      </a:cubicBezTo>
                      <a:cubicBezTo>
                        <a:pt x="175528" y="594146"/>
                        <a:pt x="114905" y="560895"/>
                        <a:pt x="71023" y="507135"/>
                      </a:cubicBezTo>
                      <a:lnTo>
                        <a:pt x="68283" y="503066"/>
                      </a:lnTo>
                      <a:lnTo>
                        <a:pt x="105809" y="496918"/>
                      </a:lnTo>
                      <a:cubicBezTo>
                        <a:pt x="120262" y="491411"/>
                        <a:pt x="130507" y="483647"/>
                        <a:pt x="134002" y="474615"/>
                      </a:cubicBezTo>
                      <a:cubicBezTo>
                        <a:pt x="122611" y="477351"/>
                        <a:pt x="109847" y="479408"/>
                        <a:pt x="96109" y="480781"/>
                      </a:cubicBezTo>
                      <a:lnTo>
                        <a:pt x="54593" y="482739"/>
                      </a:lnTo>
                      <a:lnTo>
                        <a:pt x="41413" y="463170"/>
                      </a:lnTo>
                      <a:cubicBezTo>
                        <a:pt x="15267" y="415756"/>
                        <a:pt x="0" y="358599"/>
                        <a:pt x="0" y="297073"/>
                      </a:cubicBezTo>
                      <a:cubicBezTo>
                        <a:pt x="0" y="133004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75B2B32A-5A22-4FC3-924E-1B5A58BDDBA4}"/>
                    </a:ext>
                  </a:extLst>
                </p:cNvPr>
                <p:cNvSpPr/>
                <p:nvPr/>
              </p:nvSpPr>
              <p:spPr>
                <a:xfrm>
                  <a:off x="1488786" y="4031991"/>
                  <a:ext cx="100826" cy="33608"/>
                </a:xfrm>
                <a:custGeom>
                  <a:avLst/>
                  <a:gdLst>
                    <a:gd name="connsiteX0" fmla="*/ 100826 w 100826"/>
                    <a:gd name="connsiteY0" fmla="*/ 0 h 33608"/>
                    <a:gd name="connsiteX1" fmla="*/ 89874 w 100826"/>
                    <a:gd name="connsiteY1" fmla="*/ 20769 h 33608"/>
                    <a:gd name="connsiteX2" fmla="*/ 50413 w 100826"/>
                    <a:gd name="connsiteY2" fmla="*/ 33608 h 33608"/>
                    <a:gd name="connsiteX3" fmla="*/ 10952 w 100826"/>
                    <a:gd name="connsiteY3" fmla="*/ 20769 h 33608"/>
                    <a:gd name="connsiteX4" fmla="*/ 0 w 100826"/>
                    <a:gd name="connsiteY4" fmla="*/ 0 h 33608"/>
                    <a:gd name="connsiteX5" fmla="*/ 50413 w 100826"/>
                    <a:gd name="connsiteY5" fmla="*/ 12177 h 33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826" h="33608">
                      <a:moveTo>
                        <a:pt x="100826" y="0"/>
                      </a:moveTo>
                      <a:lnTo>
                        <a:pt x="89874" y="20769"/>
                      </a:lnTo>
                      <a:cubicBezTo>
                        <a:pt x="79775" y="28702"/>
                        <a:pt x="65824" y="33608"/>
                        <a:pt x="50413" y="33608"/>
                      </a:cubicBezTo>
                      <a:cubicBezTo>
                        <a:pt x="35003" y="33608"/>
                        <a:pt x="21051" y="28702"/>
                        <a:pt x="10952" y="20769"/>
                      </a:cubicBezTo>
                      <a:lnTo>
                        <a:pt x="0" y="0"/>
                      </a:lnTo>
                      <a:lnTo>
                        <a:pt x="50413" y="12177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4" name="フリーフォーム 1176">
                  <a:extLst>
                    <a:ext uri="{FF2B5EF4-FFF2-40B4-BE49-F238E27FC236}">
                      <a16:creationId xmlns:a16="http://schemas.microsoft.com/office/drawing/2014/main" id="{A2673650-47A0-4567-97E1-3776E66943FE}"/>
                    </a:ext>
                  </a:extLst>
                </p:cNvPr>
                <p:cNvSpPr/>
                <p:nvPr/>
              </p:nvSpPr>
              <p:spPr>
                <a:xfrm>
                  <a:off x="1467702" y="3896276"/>
                  <a:ext cx="161768" cy="62578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29F89F63-D520-4B79-8642-60BDA5E2A8CF}"/>
                    </a:ext>
                  </a:extLst>
                </p:cNvPr>
                <p:cNvSpPr/>
                <p:nvPr/>
              </p:nvSpPr>
              <p:spPr bwMode="auto">
                <a:xfrm>
                  <a:off x="1429783" y="3596013"/>
                  <a:ext cx="597574" cy="533909"/>
                </a:xfrm>
                <a:custGeom>
                  <a:avLst/>
                  <a:gdLst>
                    <a:gd name="connsiteX0" fmla="*/ 269016 w 597574"/>
                    <a:gd name="connsiteY0" fmla="*/ 247 h 533909"/>
                    <a:gd name="connsiteX1" fmla="*/ 270137 w 597574"/>
                    <a:gd name="connsiteY1" fmla="*/ 618 h 533909"/>
                    <a:gd name="connsiteX2" fmla="*/ 271258 w 597574"/>
                    <a:gd name="connsiteY2" fmla="*/ 247 h 533909"/>
                    <a:gd name="connsiteX3" fmla="*/ 303845 w 597574"/>
                    <a:gd name="connsiteY3" fmla="*/ 17950 h 533909"/>
                    <a:gd name="connsiteX4" fmla="*/ 304262 w 597574"/>
                    <a:gd name="connsiteY4" fmla="*/ 17529 h 533909"/>
                    <a:gd name="connsiteX5" fmla="*/ 318209 w 597574"/>
                    <a:gd name="connsiteY5" fmla="*/ 3410 h 533909"/>
                    <a:gd name="connsiteX6" fmla="*/ 336171 w 597574"/>
                    <a:gd name="connsiteY6" fmla="*/ 452 h 533909"/>
                    <a:gd name="connsiteX7" fmla="*/ 351519 w 597574"/>
                    <a:gd name="connsiteY7" fmla="*/ 8606 h 533909"/>
                    <a:gd name="connsiteX8" fmla="*/ 361998 w 597574"/>
                    <a:gd name="connsiteY8" fmla="*/ 24876 h 533909"/>
                    <a:gd name="connsiteX9" fmla="*/ 362237 w 597574"/>
                    <a:gd name="connsiteY9" fmla="*/ 25246 h 533909"/>
                    <a:gd name="connsiteX10" fmla="*/ 415921 w 597574"/>
                    <a:gd name="connsiteY10" fmla="*/ 19131 h 533909"/>
                    <a:gd name="connsiteX11" fmla="*/ 429115 w 597574"/>
                    <a:gd name="connsiteY11" fmla="*/ 38802 h 533909"/>
                    <a:gd name="connsiteX12" fmla="*/ 429130 w 597574"/>
                    <a:gd name="connsiteY12" fmla="*/ 38824 h 533909"/>
                    <a:gd name="connsiteX13" fmla="*/ 495477 w 597574"/>
                    <a:gd name="connsiteY13" fmla="*/ 51904 h 533909"/>
                    <a:gd name="connsiteX14" fmla="*/ 509115 w 597574"/>
                    <a:gd name="connsiteY14" fmla="*/ 109156 h 533909"/>
                    <a:gd name="connsiteX15" fmla="*/ 509408 w 597574"/>
                    <a:gd name="connsiteY15" fmla="*/ 110207 h 533909"/>
                    <a:gd name="connsiteX16" fmla="*/ 540025 w 597574"/>
                    <a:gd name="connsiteY16" fmla="*/ 150076 h 533909"/>
                    <a:gd name="connsiteX17" fmla="*/ 539003 w 597574"/>
                    <a:gd name="connsiteY17" fmla="*/ 157971 h 533909"/>
                    <a:gd name="connsiteX18" fmla="*/ 554183 w 597574"/>
                    <a:gd name="connsiteY18" fmla="*/ 159211 h 533909"/>
                    <a:gd name="connsiteX19" fmla="*/ 586002 w 597574"/>
                    <a:gd name="connsiteY19" fmla="*/ 200070 h 533909"/>
                    <a:gd name="connsiteX20" fmla="*/ 575877 w 597574"/>
                    <a:gd name="connsiteY20" fmla="*/ 256939 h 533909"/>
                    <a:gd name="connsiteX21" fmla="*/ 597256 w 597574"/>
                    <a:gd name="connsiteY21" fmla="*/ 315285 h 533909"/>
                    <a:gd name="connsiteX22" fmla="*/ 558214 w 597574"/>
                    <a:gd name="connsiteY22" fmla="*/ 367144 h 533909"/>
                    <a:gd name="connsiteX23" fmla="*/ 557840 w 597574"/>
                    <a:gd name="connsiteY23" fmla="*/ 368512 h 533909"/>
                    <a:gd name="connsiteX24" fmla="*/ 540448 w 597574"/>
                    <a:gd name="connsiteY24" fmla="*/ 442984 h 533909"/>
                    <a:gd name="connsiteX25" fmla="*/ 525596 w 597574"/>
                    <a:gd name="connsiteY25" fmla="*/ 458336 h 533909"/>
                    <a:gd name="connsiteX26" fmla="*/ 528837 w 597574"/>
                    <a:gd name="connsiteY26" fmla="*/ 474389 h 533909"/>
                    <a:gd name="connsiteX27" fmla="*/ 469317 w 597574"/>
                    <a:gd name="connsiteY27" fmla="*/ 533909 h 533909"/>
                    <a:gd name="connsiteX28" fmla="*/ 427230 w 597574"/>
                    <a:gd name="connsiteY28" fmla="*/ 516476 h 533909"/>
                    <a:gd name="connsiteX29" fmla="*/ 419857 w 597574"/>
                    <a:gd name="connsiteY29" fmla="*/ 505540 h 533909"/>
                    <a:gd name="connsiteX30" fmla="*/ 400459 w 597574"/>
                    <a:gd name="connsiteY30" fmla="*/ 518618 h 533909"/>
                    <a:gd name="connsiteX31" fmla="*/ 367832 w 597574"/>
                    <a:gd name="connsiteY31" fmla="*/ 525205 h 533909"/>
                    <a:gd name="connsiteX32" fmla="*/ 284012 w 597574"/>
                    <a:gd name="connsiteY32" fmla="*/ 441385 h 533909"/>
                    <a:gd name="connsiteX33" fmla="*/ 308562 w 597574"/>
                    <a:gd name="connsiteY33" fmla="*/ 382115 h 533909"/>
                    <a:gd name="connsiteX34" fmla="*/ 309957 w 597574"/>
                    <a:gd name="connsiteY34" fmla="*/ 381175 h 533909"/>
                    <a:gd name="connsiteX35" fmla="*/ 305786 w 597574"/>
                    <a:gd name="connsiteY35" fmla="*/ 378363 h 533909"/>
                    <a:gd name="connsiteX36" fmla="*/ 296856 w 597574"/>
                    <a:gd name="connsiteY36" fmla="*/ 365118 h 533909"/>
                    <a:gd name="connsiteX37" fmla="*/ 290079 w 597574"/>
                    <a:gd name="connsiteY37" fmla="*/ 369688 h 533909"/>
                    <a:gd name="connsiteX38" fmla="*/ 266911 w 597574"/>
                    <a:gd name="connsiteY38" fmla="*/ 374365 h 533909"/>
                    <a:gd name="connsiteX39" fmla="*/ 212068 w 597574"/>
                    <a:gd name="connsiteY39" fmla="*/ 338013 h 533909"/>
                    <a:gd name="connsiteX40" fmla="*/ 207500 w 597574"/>
                    <a:gd name="connsiteY40" fmla="*/ 315385 h 533909"/>
                    <a:gd name="connsiteX41" fmla="*/ 187623 w 597574"/>
                    <a:gd name="connsiteY41" fmla="*/ 329602 h 533909"/>
                    <a:gd name="connsiteX42" fmla="*/ 130735 w 597574"/>
                    <a:gd name="connsiteY42" fmla="*/ 300144 h 533909"/>
                    <a:gd name="connsiteX43" fmla="*/ 46230 w 597574"/>
                    <a:gd name="connsiteY43" fmla="*/ 271038 h 533909"/>
                    <a:gd name="connsiteX44" fmla="*/ 9075 w 597574"/>
                    <a:gd name="connsiteY44" fmla="*/ 238649 h 533909"/>
                    <a:gd name="connsiteX45" fmla="*/ 17014 w 597574"/>
                    <a:gd name="connsiteY45" fmla="*/ 194930 h 533909"/>
                    <a:gd name="connsiteX46" fmla="*/ 250 w 597574"/>
                    <a:gd name="connsiteY46" fmla="*/ 150075 h 533909"/>
                    <a:gd name="connsiteX47" fmla="*/ 30866 w 597574"/>
                    <a:gd name="connsiteY47" fmla="*/ 110207 h 533909"/>
                    <a:gd name="connsiteX48" fmla="*/ 31159 w 597574"/>
                    <a:gd name="connsiteY48" fmla="*/ 109156 h 533909"/>
                    <a:gd name="connsiteX49" fmla="*/ 44797 w 597574"/>
                    <a:gd name="connsiteY49" fmla="*/ 51904 h 533909"/>
                    <a:gd name="connsiteX50" fmla="*/ 111144 w 597574"/>
                    <a:gd name="connsiteY50" fmla="*/ 38824 h 533909"/>
                    <a:gd name="connsiteX51" fmla="*/ 111159 w 597574"/>
                    <a:gd name="connsiteY51" fmla="*/ 38802 h 533909"/>
                    <a:gd name="connsiteX52" fmla="*/ 124353 w 597574"/>
                    <a:gd name="connsiteY52" fmla="*/ 19131 h 533909"/>
                    <a:gd name="connsiteX53" fmla="*/ 178037 w 597574"/>
                    <a:gd name="connsiteY53" fmla="*/ 25246 h 533909"/>
                    <a:gd name="connsiteX54" fmla="*/ 178276 w 597574"/>
                    <a:gd name="connsiteY54" fmla="*/ 24876 h 533909"/>
                    <a:gd name="connsiteX55" fmla="*/ 188755 w 597574"/>
                    <a:gd name="connsiteY55" fmla="*/ 8606 h 533909"/>
                    <a:gd name="connsiteX56" fmla="*/ 204103 w 597574"/>
                    <a:gd name="connsiteY56" fmla="*/ 452 h 533909"/>
                    <a:gd name="connsiteX57" fmla="*/ 222065 w 597574"/>
                    <a:gd name="connsiteY57" fmla="*/ 3410 h 533909"/>
                    <a:gd name="connsiteX58" fmla="*/ 236012 w 597574"/>
                    <a:gd name="connsiteY58" fmla="*/ 17529 h 533909"/>
                    <a:gd name="connsiteX59" fmla="*/ 236429 w 597574"/>
                    <a:gd name="connsiteY59" fmla="*/ 17950 h 533909"/>
                    <a:gd name="connsiteX60" fmla="*/ 269016 w 597574"/>
                    <a:gd name="connsiteY60" fmla="*/ 247 h 533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597574" h="533909">
                      <a:moveTo>
                        <a:pt x="269016" y="247"/>
                      </a:moveTo>
                      <a:lnTo>
                        <a:pt x="270137" y="618"/>
                      </a:lnTo>
                      <a:lnTo>
                        <a:pt x="271258" y="247"/>
                      </a:lnTo>
                      <a:cubicBezTo>
                        <a:pt x="283411" y="-1110"/>
                        <a:pt x="295641" y="5212"/>
                        <a:pt x="303845" y="17950"/>
                      </a:cubicBezTo>
                      <a:lnTo>
                        <a:pt x="304262" y="17529"/>
                      </a:lnTo>
                      <a:lnTo>
                        <a:pt x="318209" y="3410"/>
                      </a:lnTo>
                      <a:cubicBezTo>
                        <a:pt x="323796" y="387"/>
                        <a:pt x="329982" y="-706"/>
                        <a:pt x="336171" y="452"/>
                      </a:cubicBezTo>
                      <a:cubicBezTo>
                        <a:pt x="341795" y="1503"/>
                        <a:pt x="347043" y="4347"/>
                        <a:pt x="351519" y="8606"/>
                      </a:cubicBezTo>
                      <a:lnTo>
                        <a:pt x="361998" y="24876"/>
                      </a:lnTo>
                      <a:lnTo>
                        <a:pt x="362237" y="25246"/>
                      </a:lnTo>
                      <a:cubicBezTo>
                        <a:pt x="377328" y="5626"/>
                        <a:pt x="399961" y="4549"/>
                        <a:pt x="415921" y="19131"/>
                      </a:cubicBezTo>
                      <a:lnTo>
                        <a:pt x="429115" y="38802"/>
                      </a:lnTo>
                      <a:lnTo>
                        <a:pt x="429130" y="38824"/>
                      </a:lnTo>
                      <a:cubicBezTo>
                        <a:pt x="450826" y="22062"/>
                        <a:pt x="478443" y="27501"/>
                        <a:pt x="495477" y="51904"/>
                      </a:cubicBezTo>
                      <a:cubicBezTo>
                        <a:pt x="506257" y="67354"/>
                        <a:pt x="511260" y="88344"/>
                        <a:pt x="509115" y="109156"/>
                      </a:cubicBezTo>
                      <a:cubicBezTo>
                        <a:pt x="509210" y="109509"/>
                        <a:pt x="509313" y="109854"/>
                        <a:pt x="509408" y="110207"/>
                      </a:cubicBezTo>
                      <a:cubicBezTo>
                        <a:pt x="525381" y="112386"/>
                        <a:pt x="538094" y="128941"/>
                        <a:pt x="540025" y="150076"/>
                      </a:cubicBezTo>
                      <a:lnTo>
                        <a:pt x="539003" y="157971"/>
                      </a:lnTo>
                      <a:lnTo>
                        <a:pt x="554183" y="159211"/>
                      </a:lnTo>
                      <a:cubicBezTo>
                        <a:pt x="569101" y="164100"/>
                        <a:pt x="581498" y="179309"/>
                        <a:pt x="586002" y="200070"/>
                      </a:cubicBezTo>
                      <a:cubicBezTo>
                        <a:pt x="590352" y="220097"/>
                        <a:pt x="586506" y="241712"/>
                        <a:pt x="575877" y="256939"/>
                      </a:cubicBezTo>
                      <a:cubicBezTo>
                        <a:pt x="590957" y="268883"/>
                        <a:pt x="599356" y="291805"/>
                        <a:pt x="597256" y="315285"/>
                      </a:cubicBezTo>
                      <a:cubicBezTo>
                        <a:pt x="594793" y="342776"/>
                        <a:pt x="578583" y="364311"/>
                        <a:pt x="558214" y="367144"/>
                      </a:cubicBezTo>
                      <a:cubicBezTo>
                        <a:pt x="558092" y="367604"/>
                        <a:pt x="557961" y="368053"/>
                        <a:pt x="557840" y="368512"/>
                      </a:cubicBezTo>
                      <a:cubicBezTo>
                        <a:pt x="560575" y="395584"/>
                        <a:pt x="554196" y="422886"/>
                        <a:pt x="540448" y="442984"/>
                      </a:cubicBezTo>
                      <a:lnTo>
                        <a:pt x="525596" y="458336"/>
                      </a:lnTo>
                      <a:lnTo>
                        <a:pt x="528837" y="474389"/>
                      </a:lnTo>
                      <a:cubicBezTo>
                        <a:pt x="528837" y="507261"/>
                        <a:pt x="502189" y="533909"/>
                        <a:pt x="469317" y="533909"/>
                      </a:cubicBezTo>
                      <a:cubicBezTo>
                        <a:pt x="452881" y="533909"/>
                        <a:pt x="438001" y="527247"/>
                        <a:pt x="427230" y="516476"/>
                      </a:cubicBezTo>
                      <a:lnTo>
                        <a:pt x="419857" y="505540"/>
                      </a:lnTo>
                      <a:lnTo>
                        <a:pt x="400459" y="518618"/>
                      </a:lnTo>
                      <a:cubicBezTo>
                        <a:pt x="390431" y="522860"/>
                        <a:pt x="379405" y="525205"/>
                        <a:pt x="367832" y="525205"/>
                      </a:cubicBezTo>
                      <a:cubicBezTo>
                        <a:pt x="321539" y="525205"/>
                        <a:pt x="284012" y="487678"/>
                        <a:pt x="284012" y="441385"/>
                      </a:cubicBezTo>
                      <a:cubicBezTo>
                        <a:pt x="284012" y="418239"/>
                        <a:pt x="293394" y="397284"/>
                        <a:pt x="308562" y="382115"/>
                      </a:cubicBezTo>
                      <a:lnTo>
                        <a:pt x="309957" y="381175"/>
                      </a:lnTo>
                      <a:lnTo>
                        <a:pt x="305786" y="378363"/>
                      </a:lnTo>
                      <a:lnTo>
                        <a:pt x="296856" y="365118"/>
                      </a:lnTo>
                      <a:lnTo>
                        <a:pt x="290079" y="369688"/>
                      </a:lnTo>
                      <a:cubicBezTo>
                        <a:pt x="282958" y="372699"/>
                        <a:pt x="275129" y="374365"/>
                        <a:pt x="266911" y="374365"/>
                      </a:cubicBezTo>
                      <a:cubicBezTo>
                        <a:pt x="242257" y="374365"/>
                        <a:pt x="221104" y="359375"/>
                        <a:pt x="212068" y="338013"/>
                      </a:cubicBezTo>
                      <a:lnTo>
                        <a:pt x="207500" y="315385"/>
                      </a:lnTo>
                      <a:lnTo>
                        <a:pt x="187623" y="329602"/>
                      </a:lnTo>
                      <a:cubicBezTo>
                        <a:pt x="165871" y="336499"/>
                        <a:pt x="143170" y="324746"/>
                        <a:pt x="130735" y="300144"/>
                      </a:cubicBezTo>
                      <a:cubicBezTo>
                        <a:pt x="101384" y="323496"/>
                        <a:pt x="63264" y="310370"/>
                        <a:pt x="46230" y="271038"/>
                      </a:cubicBezTo>
                      <a:cubicBezTo>
                        <a:pt x="29497" y="273624"/>
                        <a:pt x="13785" y="259931"/>
                        <a:pt x="9075" y="238649"/>
                      </a:cubicBezTo>
                      <a:cubicBezTo>
                        <a:pt x="5663" y="223253"/>
                        <a:pt x="8679" y="206637"/>
                        <a:pt x="17014" y="194930"/>
                      </a:cubicBezTo>
                      <a:cubicBezTo>
                        <a:pt x="5189" y="185748"/>
                        <a:pt x="-1397" y="168126"/>
                        <a:pt x="250" y="150075"/>
                      </a:cubicBezTo>
                      <a:cubicBezTo>
                        <a:pt x="2181" y="128941"/>
                        <a:pt x="14893" y="112386"/>
                        <a:pt x="30866" y="110207"/>
                      </a:cubicBezTo>
                      <a:cubicBezTo>
                        <a:pt x="30961" y="109854"/>
                        <a:pt x="31064" y="109509"/>
                        <a:pt x="31159" y="109156"/>
                      </a:cubicBezTo>
                      <a:cubicBezTo>
                        <a:pt x="29014" y="88344"/>
                        <a:pt x="34017" y="67354"/>
                        <a:pt x="44797" y="51904"/>
                      </a:cubicBezTo>
                      <a:cubicBezTo>
                        <a:pt x="61831" y="27501"/>
                        <a:pt x="89448" y="22062"/>
                        <a:pt x="111144" y="38824"/>
                      </a:cubicBezTo>
                      <a:lnTo>
                        <a:pt x="111159" y="38802"/>
                      </a:lnTo>
                      <a:lnTo>
                        <a:pt x="124353" y="19131"/>
                      </a:lnTo>
                      <a:cubicBezTo>
                        <a:pt x="140313" y="4549"/>
                        <a:pt x="162946" y="5626"/>
                        <a:pt x="178037" y="25246"/>
                      </a:cubicBezTo>
                      <a:lnTo>
                        <a:pt x="178276" y="24876"/>
                      </a:lnTo>
                      <a:lnTo>
                        <a:pt x="188755" y="8606"/>
                      </a:lnTo>
                      <a:cubicBezTo>
                        <a:pt x="193231" y="4347"/>
                        <a:pt x="198479" y="1503"/>
                        <a:pt x="204103" y="452"/>
                      </a:cubicBezTo>
                      <a:cubicBezTo>
                        <a:pt x="210292" y="-706"/>
                        <a:pt x="216478" y="387"/>
                        <a:pt x="222065" y="3410"/>
                      </a:cubicBezTo>
                      <a:lnTo>
                        <a:pt x="236012" y="17529"/>
                      </a:lnTo>
                      <a:lnTo>
                        <a:pt x="236429" y="17950"/>
                      </a:lnTo>
                      <a:cubicBezTo>
                        <a:pt x="244633" y="5212"/>
                        <a:pt x="256863" y="-1110"/>
                        <a:pt x="269016" y="24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D219C46A-D280-49A0-A079-8AB980DC1C25}"/>
                    </a:ext>
                  </a:extLst>
                </p:cNvPr>
                <p:cNvSpPr/>
                <p:nvPr/>
              </p:nvSpPr>
              <p:spPr>
                <a:xfrm rot="900000" flipH="1">
                  <a:off x="1676159" y="398160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月 306">
                  <a:extLst>
                    <a:ext uri="{FF2B5EF4-FFF2-40B4-BE49-F238E27FC236}">
                      <a16:creationId xmlns:a16="http://schemas.microsoft.com/office/drawing/2014/main" id="{81F741F9-2C5A-4ECD-8E1A-566C98ED9F33}"/>
                    </a:ext>
                  </a:extLst>
                </p:cNvPr>
                <p:cNvSpPr/>
                <p:nvPr/>
              </p:nvSpPr>
              <p:spPr bwMode="auto">
                <a:xfrm flipH="1">
                  <a:off x="1671420" y="3840178"/>
                  <a:ext cx="94092" cy="203834"/>
                </a:xfrm>
                <a:prstGeom prst="moon">
                  <a:avLst>
                    <a:gd name="adj" fmla="val 7277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0" name="四角形: 角を丸くする 299">
                <a:extLst>
                  <a:ext uri="{FF2B5EF4-FFF2-40B4-BE49-F238E27FC236}">
                    <a16:creationId xmlns:a16="http://schemas.microsoft.com/office/drawing/2014/main" id="{96188C75-4B0D-4B3A-BE9E-DA740275D718}"/>
                  </a:ext>
                </a:extLst>
              </p:cNvPr>
              <p:cNvSpPr/>
              <p:nvPr/>
            </p:nvSpPr>
            <p:spPr bwMode="auto">
              <a:xfrm rot="531471">
                <a:off x="1530792" y="2743716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D2D0E7A9-0902-465E-9539-BC4429991603}"/>
                </a:ext>
              </a:extLst>
            </p:cNvPr>
            <p:cNvGrpSpPr/>
            <p:nvPr/>
          </p:nvGrpSpPr>
          <p:grpSpPr>
            <a:xfrm>
              <a:off x="729791" y="3219243"/>
              <a:ext cx="494147" cy="482238"/>
              <a:chOff x="2740651" y="3859313"/>
              <a:chExt cx="1267244" cy="1236703"/>
            </a:xfrm>
          </p:grpSpPr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7B992B9F-2158-4B6C-818B-7133692BF1BE}"/>
                  </a:ext>
                </a:extLst>
              </p:cNvPr>
              <p:cNvSpPr/>
              <p:nvPr/>
            </p:nvSpPr>
            <p:spPr bwMode="auto">
              <a:xfrm>
                <a:off x="2740651" y="4451811"/>
                <a:ext cx="1267244" cy="644205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B4299A41-51ED-42DD-8A23-DD28DCD090DE}"/>
                  </a:ext>
                </a:extLst>
              </p:cNvPr>
              <p:cNvSpPr/>
              <p:nvPr/>
            </p:nvSpPr>
            <p:spPr bwMode="auto">
              <a:xfrm>
                <a:off x="2740651" y="4435623"/>
                <a:ext cx="1267244" cy="583879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4D646370-0023-4499-A726-27B8DCC805ED}"/>
                  </a:ext>
                </a:extLst>
              </p:cNvPr>
              <p:cNvSpPr/>
              <p:nvPr/>
            </p:nvSpPr>
            <p:spPr bwMode="auto">
              <a:xfrm>
                <a:off x="2770271" y="4462384"/>
                <a:ext cx="1208004" cy="525541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1D02FEA9-4F56-47D3-9491-C19BF5B9B8DD}"/>
                  </a:ext>
                </a:extLst>
              </p:cNvPr>
              <p:cNvSpPr/>
              <p:nvPr/>
            </p:nvSpPr>
            <p:spPr bwMode="auto">
              <a:xfrm>
                <a:off x="2770271" y="4459927"/>
                <a:ext cx="1208004" cy="275471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E62C0F56-E791-49DB-BE04-04AF5F1578D1}"/>
                  </a:ext>
                </a:extLst>
              </p:cNvPr>
              <p:cNvSpPr/>
              <p:nvPr/>
            </p:nvSpPr>
            <p:spPr bwMode="auto">
              <a:xfrm rot="10800000">
                <a:off x="2967839" y="3859313"/>
                <a:ext cx="352348" cy="941108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2CAA4E30-480C-48EB-972A-7F4B3CE84751}"/>
                  </a:ext>
                </a:extLst>
              </p:cNvPr>
              <p:cNvGrpSpPr/>
              <p:nvPr/>
            </p:nvGrpSpPr>
            <p:grpSpPr>
              <a:xfrm>
                <a:off x="3422830" y="4509120"/>
                <a:ext cx="376375" cy="291301"/>
                <a:chOff x="4036336" y="4008417"/>
                <a:chExt cx="510440" cy="395063"/>
              </a:xfrm>
            </p:grpSpPr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FCA0E3A3-BAE0-4E66-AA78-4345327A5619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2188A273-12DD-4846-8DB6-E876FC351102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82FC84D3-437E-44BA-8942-11F5ABBF00B8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8" name="楕円 287">
              <a:extLst>
                <a:ext uri="{FF2B5EF4-FFF2-40B4-BE49-F238E27FC236}">
                  <a16:creationId xmlns:a16="http://schemas.microsoft.com/office/drawing/2014/main" id="{D1FBD06B-E504-4526-ACB0-5C57C7026C83}"/>
                </a:ext>
              </a:extLst>
            </p:cNvPr>
            <p:cNvSpPr/>
            <p:nvPr/>
          </p:nvSpPr>
          <p:spPr bwMode="auto">
            <a:xfrm>
              <a:off x="1525155" y="3260963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28B20045-83EE-4205-A4AC-E9FA9CEA4DD9}"/>
              </a:ext>
            </a:extLst>
          </p:cNvPr>
          <p:cNvGrpSpPr/>
          <p:nvPr/>
        </p:nvGrpSpPr>
        <p:grpSpPr>
          <a:xfrm>
            <a:off x="407495" y="749797"/>
            <a:ext cx="1588973" cy="1656279"/>
            <a:chOff x="407495" y="749797"/>
            <a:chExt cx="1588973" cy="1656279"/>
          </a:xfrm>
        </p:grpSpPr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A9705C7E-8E5C-4CFB-AF9F-4297F247AA48}"/>
                </a:ext>
              </a:extLst>
            </p:cNvPr>
            <p:cNvGrpSpPr/>
            <p:nvPr/>
          </p:nvGrpSpPr>
          <p:grpSpPr>
            <a:xfrm>
              <a:off x="407495" y="749797"/>
              <a:ext cx="1588973" cy="1656279"/>
              <a:chOff x="407495" y="749797"/>
              <a:chExt cx="1588973" cy="1656279"/>
            </a:xfrm>
          </p:grpSpPr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464D9B0C-9396-4295-88E2-E0E7ADD8FF91}"/>
                  </a:ext>
                </a:extLst>
              </p:cNvPr>
              <p:cNvGrpSpPr/>
              <p:nvPr/>
            </p:nvGrpSpPr>
            <p:grpSpPr>
              <a:xfrm>
                <a:off x="407495" y="1354925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347" name="Freeform 5">
                  <a:extLst>
                    <a:ext uri="{FF2B5EF4-FFF2-40B4-BE49-F238E27FC236}">
                      <a16:creationId xmlns:a16="http://schemas.microsoft.com/office/drawing/2014/main" id="{2F4276E3-159F-416F-9F3D-62933D0CB0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8" name="Freeform 6">
                  <a:extLst>
                    <a:ext uri="{FF2B5EF4-FFF2-40B4-BE49-F238E27FC236}">
                      <a16:creationId xmlns:a16="http://schemas.microsoft.com/office/drawing/2014/main" id="{33C2CD77-DC2D-4415-9A39-5866BC7CE5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9" name="Freeform 7">
                  <a:extLst>
                    <a:ext uri="{FF2B5EF4-FFF2-40B4-BE49-F238E27FC236}">
                      <a16:creationId xmlns:a16="http://schemas.microsoft.com/office/drawing/2014/main" id="{04169162-5309-41A7-86C0-F3F8FC79B8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0" name="Rectangle 8">
                  <a:extLst>
                    <a:ext uri="{FF2B5EF4-FFF2-40B4-BE49-F238E27FC236}">
                      <a16:creationId xmlns:a16="http://schemas.microsoft.com/office/drawing/2014/main" id="{72F049A5-E5DF-403F-9219-EEA0AC4D38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0DBE1C0D-EBDD-416A-9B06-9A982F3064F4}"/>
                  </a:ext>
                </a:extLst>
              </p:cNvPr>
              <p:cNvGrpSpPr/>
              <p:nvPr/>
            </p:nvGrpSpPr>
            <p:grpSpPr>
              <a:xfrm>
                <a:off x="937790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342" name="楕円 341">
                  <a:extLst>
                    <a:ext uri="{FF2B5EF4-FFF2-40B4-BE49-F238E27FC236}">
                      <a16:creationId xmlns:a16="http://schemas.microsoft.com/office/drawing/2014/main" id="{8DD171F1-54F2-44CD-9875-349A658D8583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AF39F699-946F-4A3A-95DF-2430FEC0816E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A2180397-E935-4C36-AC1E-17766625AD1A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345" name="月 344">
                    <a:extLst>
                      <a:ext uri="{FF2B5EF4-FFF2-40B4-BE49-F238E27FC236}">
                        <a16:creationId xmlns:a16="http://schemas.microsoft.com/office/drawing/2014/main" id="{F3BE0319-5F05-4134-9B44-66591582A6ED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月 345">
                    <a:extLst>
                      <a:ext uri="{FF2B5EF4-FFF2-40B4-BE49-F238E27FC236}">
                        <a16:creationId xmlns:a16="http://schemas.microsoft.com/office/drawing/2014/main" id="{E1794492-4DA6-4658-AFC5-05C7311D5332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6CA0C0DA-BE06-467D-AC12-8E5C899A565D}"/>
                  </a:ext>
                </a:extLst>
              </p:cNvPr>
              <p:cNvGrpSpPr/>
              <p:nvPr/>
            </p:nvGrpSpPr>
            <p:grpSpPr>
              <a:xfrm>
                <a:off x="857500" y="749797"/>
                <a:ext cx="688963" cy="759722"/>
                <a:chOff x="1075487" y="5518150"/>
                <a:chExt cx="822595" cy="907078"/>
              </a:xfrm>
            </p:grpSpPr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386B19ED-0119-41AF-A006-35E280F9F19A}"/>
                    </a:ext>
                  </a:extLst>
                </p:cNvPr>
                <p:cNvGrpSpPr/>
                <p:nvPr/>
              </p:nvGrpSpPr>
              <p:grpSpPr>
                <a:xfrm>
                  <a:off x="1075487" y="5549034"/>
                  <a:ext cx="822595" cy="876194"/>
                  <a:chOff x="-459400" y="4574314"/>
                  <a:chExt cx="822595" cy="876194"/>
                </a:xfrm>
              </p:grpSpPr>
              <p:sp>
                <p:nvSpPr>
                  <p:cNvPr id="327" name="フリーフォーム 1165">
                    <a:extLst>
                      <a:ext uri="{FF2B5EF4-FFF2-40B4-BE49-F238E27FC236}">
                        <a16:creationId xmlns:a16="http://schemas.microsoft.com/office/drawing/2014/main" id="{A2555566-3663-481D-8290-3F5D4DF51A74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8" name="グループ化 327">
                    <a:extLst>
                      <a:ext uri="{FF2B5EF4-FFF2-40B4-BE49-F238E27FC236}">
                        <a16:creationId xmlns:a16="http://schemas.microsoft.com/office/drawing/2014/main" id="{D6186E58-A227-41D0-A9EA-DB364558FCB5}"/>
                      </a:ext>
                    </a:extLst>
                  </p:cNvPr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340" name="円/楕円 838">
                      <a:extLst>
                        <a:ext uri="{FF2B5EF4-FFF2-40B4-BE49-F238E27FC236}">
                          <a16:creationId xmlns:a16="http://schemas.microsoft.com/office/drawing/2014/main" id="{C19F1B00-B601-4C6C-8C61-C33FEC38E056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1" name="円/楕円 839">
                      <a:extLst>
                        <a:ext uri="{FF2B5EF4-FFF2-40B4-BE49-F238E27FC236}">
                          <a16:creationId xmlns:a16="http://schemas.microsoft.com/office/drawing/2014/main" id="{E11E01A3-EE19-4027-BF22-B62D3F8B6B7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9" name="円/楕円 840">
                    <a:extLst>
                      <a:ext uri="{FF2B5EF4-FFF2-40B4-BE49-F238E27FC236}">
                        <a16:creationId xmlns:a16="http://schemas.microsoft.com/office/drawing/2014/main" id="{9D3F84DC-0BF9-4D2A-8FCD-21AA0B47E63F}"/>
                      </a:ext>
                    </a:extLst>
                  </p:cNvPr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99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0" name="フリーフォーム 1168">
                    <a:extLst>
                      <a:ext uri="{FF2B5EF4-FFF2-40B4-BE49-F238E27FC236}">
                        <a16:creationId xmlns:a16="http://schemas.microsoft.com/office/drawing/2014/main" id="{0AAF97AC-D242-4F8D-965D-4D503AE6B971}"/>
                      </a:ext>
                    </a:extLst>
                  </p:cNvPr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1" name="フリーフォーム 1169">
                    <a:extLst>
                      <a:ext uri="{FF2B5EF4-FFF2-40B4-BE49-F238E27FC236}">
                        <a16:creationId xmlns:a16="http://schemas.microsoft.com/office/drawing/2014/main" id="{B77B9B58-BE72-4776-85DC-AE08DFDE009E}"/>
                      </a:ext>
                    </a:extLst>
                  </p:cNvPr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3B57C2F2-B89B-4D61-8FF7-DAD14550092D}"/>
                      </a:ext>
                    </a:extLst>
                  </p:cNvPr>
                  <p:cNvGrpSpPr/>
                  <p:nvPr/>
                </p:nvGrpSpPr>
                <p:grpSpPr>
                  <a:xfrm>
                    <a:off x="-305013" y="4932818"/>
                    <a:ext cx="513820" cy="240284"/>
                    <a:chOff x="-298046" y="4932818"/>
                    <a:chExt cx="513820" cy="240284"/>
                  </a:xfrm>
                </p:grpSpPr>
                <p:sp>
                  <p:nvSpPr>
                    <p:cNvPr id="334" name="楕円 14">
                      <a:extLst>
                        <a:ext uri="{FF2B5EF4-FFF2-40B4-BE49-F238E27FC236}">
                          <a16:creationId xmlns:a16="http://schemas.microsoft.com/office/drawing/2014/main" id="{62D69BBD-FD99-4BC7-BDCA-16C9132422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5" name="楕円 562">
                      <a:extLst>
                        <a:ext uri="{FF2B5EF4-FFF2-40B4-BE49-F238E27FC236}">
                          <a16:creationId xmlns:a16="http://schemas.microsoft.com/office/drawing/2014/main" id="{DD2DBB01-9597-472E-AF8A-8E36618E68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3100" y="5030304"/>
                      <a:ext cx="107050" cy="107050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6" name="楕円 563">
                      <a:extLst>
                        <a:ext uri="{FF2B5EF4-FFF2-40B4-BE49-F238E27FC236}">
                          <a16:creationId xmlns:a16="http://schemas.microsoft.com/office/drawing/2014/main" id="{67AB569D-6ABE-46AE-A328-86E293468D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7" name="楕円 564">
                      <a:extLst>
                        <a:ext uri="{FF2B5EF4-FFF2-40B4-BE49-F238E27FC236}">
                          <a16:creationId xmlns:a16="http://schemas.microsoft.com/office/drawing/2014/main" id="{8C33B0DA-9FEC-4990-BCAF-43DBE3241C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75" y="5030304"/>
                      <a:ext cx="107050" cy="107050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8" name="フリーフォーム 1176">
                      <a:extLst>
                        <a:ext uri="{FF2B5EF4-FFF2-40B4-BE49-F238E27FC236}">
                          <a16:creationId xmlns:a16="http://schemas.microsoft.com/office/drawing/2014/main" id="{CD24E8F9-57DD-47C5-B3F8-DFE9261E54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9" name="フリーフォーム 1177">
                      <a:extLst>
                        <a:ext uri="{FF2B5EF4-FFF2-40B4-BE49-F238E27FC236}">
                          <a16:creationId xmlns:a16="http://schemas.microsoft.com/office/drawing/2014/main" id="{BC9E83A9-7B71-4752-9748-88C56896C0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3" name="円/楕円 4">
                    <a:extLst>
                      <a:ext uri="{FF2B5EF4-FFF2-40B4-BE49-F238E27FC236}">
                        <a16:creationId xmlns:a16="http://schemas.microsoft.com/office/drawing/2014/main" id="{7558ED3A-1838-4CA7-82F2-22C36F89026B}"/>
                      </a:ext>
                    </a:extLst>
                  </p:cNvPr>
                  <p:cNvSpPr/>
                  <p:nvPr/>
                </p:nvSpPr>
                <p:spPr>
                  <a:xfrm>
                    <a:off x="-145570" y="5319708"/>
                    <a:ext cx="194934" cy="545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330F8E3C-9489-4BD2-BF28-803A67CD7679}"/>
                    </a:ext>
                  </a:extLst>
                </p:cNvPr>
                <p:cNvSpPr/>
                <p:nvPr/>
              </p:nvSpPr>
              <p:spPr bwMode="auto">
                <a:xfrm rot="5400000">
                  <a:off x="1380701" y="5340834"/>
                  <a:ext cx="188906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9" name="楕円 1">
              <a:extLst>
                <a:ext uri="{FF2B5EF4-FFF2-40B4-BE49-F238E27FC236}">
                  <a16:creationId xmlns:a16="http://schemas.microsoft.com/office/drawing/2014/main" id="{6B178F85-6B3F-4B33-989E-B2D323D97154}"/>
                </a:ext>
              </a:extLst>
            </p:cNvPr>
            <p:cNvSpPr/>
            <p:nvPr/>
          </p:nvSpPr>
          <p:spPr bwMode="auto">
            <a:xfrm>
              <a:off x="1415903" y="975237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" name="楕円 1">
              <a:extLst>
                <a:ext uri="{FF2B5EF4-FFF2-40B4-BE49-F238E27FC236}">
                  <a16:creationId xmlns:a16="http://schemas.microsoft.com/office/drawing/2014/main" id="{DF86C13E-FB2B-48A5-BAC9-26EA8CC429A4}"/>
                </a:ext>
              </a:extLst>
            </p:cNvPr>
            <p:cNvSpPr/>
            <p:nvPr/>
          </p:nvSpPr>
          <p:spPr bwMode="auto">
            <a:xfrm>
              <a:off x="1358753" y="1302262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" name="楕円 1">
              <a:extLst>
                <a:ext uri="{FF2B5EF4-FFF2-40B4-BE49-F238E27FC236}">
                  <a16:creationId xmlns:a16="http://schemas.microsoft.com/office/drawing/2014/main" id="{EC29A5AB-6D27-499E-BBB6-EA6E31960FF5}"/>
                </a:ext>
              </a:extLst>
            </p:cNvPr>
            <p:cNvSpPr/>
            <p:nvPr/>
          </p:nvSpPr>
          <p:spPr bwMode="auto">
            <a:xfrm>
              <a:off x="1022203" y="1422912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87495D25-8717-4168-826D-E7F2BCCDB6B7}"/>
              </a:ext>
            </a:extLst>
          </p:cNvPr>
          <p:cNvGrpSpPr/>
          <p:nvPr/>
        </p:nvGrpSpPr>
        <p:grpSpPr>
          <a:xfrm>
            <a:off x="2279981" y="834886"/>
            <a:ext cx="1588973" cy="1571190"/>
            <a:chOff x="2279981" y="834886"/>
            <a:chExt cx="1588973" cy="1571190"/>
          </a:xfrm>
        </p:grpSpPr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B8014259-BA10-45DB-B943-5FB167FDD595}"/>
                </a:ext>
              </a:extLst>
            </p:cNvPr>
            <p:cNvGrpSpPr/>
            <p:nvPr/>
          </p:nvGrpSpPr>
          <p:grpSpPr>
            <a:xfrm>
              <a:off x="2279981" y="834886"/>
              <a:ext cx="1588973" cy="1571190"/>
              <a:chOff x="2279981" y="834886"/>
              <a:chExt cx="1588973" cy="1571190"/>
            </a:xfrm>
          </p:grpSpPr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60C53D2F-DAED-444A-9D85-28EBFF202D50}"/>
                  </a:ext>
                </a:extLst>
              </p:cNvPr>
              <p:cNvGrpSpPr/>
              <p:nvPr/>
            </p:nvGrpSpPr>
            <p:grpSpPr>
              <a:xfrm>
                <a:off x="2279981" y="1354925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383" name="Freeform 5">
                  <a:extLst>
                    <a:ext uri="{FF2B5EF4-FFF2-40B4-BE49-F238E27FC236}">
                      <a16:creationId xmlns:a16="http://schemas.microsoft.com/office/drawing/2014/main" id="{667E04E0-DB23-4E63-8AFC-ED4236F1A3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4" name="Freeform 6">
                  <a:extLst>
                    <a:ext uri="{FF2B5EF4-FFF2-40B4-BE49-F238E27FC236}">
                      <a16:creationId xmlns:a16="http://schemas.microsoft.com/office/drawing/2014/main" id="{DDD8739E-9305-4DFA-8797-5860A979AD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5" name="Freeform 7">
                  <a:extLst>
                    <a:ext uri="{FF2B5EF4-FFF2-40B4-BE49-F238E27FC236}">
                      <a16:creationId xmlns:a16="http://schemas.microsoft.com/office/drawing/2014/main" id="{A177F3DA-EE61-4B95-AFB0-5DE354311B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6" name="Rectangle 8">
                  <a:extLst>
                    <a:ext uri="{FF2B5EF4-FFF2-40B4-BE49-F238E27FC236}">
                      <a16:creationId xmlns:a16="http://schemas.microsoft.com/office/drawing/2014/main" id="{3FD62FB3-A163-46EF-AFCA-15CB83BE9B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E99B85D0-F709-49CA-954B-572286FF3C75}"/>
                  </a:ext>
                </a:extLst>
              </p:cNvPr>
              <p:cNvGrpSpPr/>
              <p:nvPr/>
            </p:nvGrpSpPr>
            <p:grpSpPr>
              <a:xfrm>
                <a:off x="2810276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378" name="楕円 377">
                  <a:extLst>
                    <a:ext uri="{FF2B5EF4-FFF2-40B4-BE49-F238E27FC236}">
                      <a16:creationId xmlns:a16="http://schemas.microsoft.com/office/drawing/2014/main" id="{BAA02451-27B1-4764-9C22-E59A0366CAB9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F22BDF19-484A-4181-8EE6-656124417289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F1A41B77-2BBF-4E34-8617-2C4ABEBC2CAB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381" name="月 380">
                    <a:extLst>
                      <a:ext uri="{FF2B5EF4-FFF2-40B4-BE49-F238E27FC236}">
                        <a16:creationId xmlns:a16="http://schemas.microsoft.com/office/drawing/2014/main" id="{CB720DB8-61D6-498E-B345-87855BA88A5A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月 381">
                    <a:extLst>
                      <a:ext uri="{FF2B5EF4-FFF2-40B4-BE49-F238E27FC236}">
                        <a16:creationId xmlns:a16="http://schemas.microsoft.com/office/drawing/2014/main" id="{8E281664-8CF0-4F8B-8D05-BF399056EBCD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EFB1F264-BE08-48C7-98B9-08E10172F67E}"/>
                  </a:ext>
                </a:extLst>
              </p:cNvPr>
              <p:cNvGrpSpPr/>
              <p:nvPr/>
            </p:nvGrpSpPr>
            <p:grpSpPr>
              <a:xfrm>
                <a:off x="2773116" y="834886"/>
                <a:ext cx="602702" cy="658655"/>
                <a:chOff x="2238710" y="5622841"/>
                <a:chExt cx="719603" cy="786409"/>
              </a:xfrm>
            </p:grpSpPr>
            <p:grpSp>
              <p:nvGrpSpPr>
                <p:cNvPr id="359" name="グループ化 358">
                  <a:extLst>
                    <a:ext uri="{FF2B5EF4-FFF2-40B4-BE49-F238E27FC236}">
                      <a16:creationId xmlns:a16="http://schemas.microsoft.com/office/drawing/2014/main" id="{975227CD-B070-48FF-B724-FC218A50A96C}"/>
                    </a:ext>
                  </a:extLst>
                </p:cNvPr>
                <p:cNvGrpSpPr/>
                <p:nvPr/>
              </p:nvGrpSpPr>
              <p:grpSpPr>
                <a:xfrm>
                  <a:off x="2238710" y="5623928"/>
                  <a:ext cx="719603" cy="785322"/>
                  <a:chOff x="703823" y="4649208"/>
                  <a:chExt cx="719603" cy="785322"/>
                </a:xfrm>
              </p:grpSpPr>
              <p:grpSp>
                <p:nvGrpSpPr>
                  <p:cNvPr id="361" name="グループ化 360">
                    <a:extLst>
                      <a:ext uri="{FF2B5EF4-FFF2-40B4-BE49-F238E27FC236}">
                        <a16:creationId xmlns:a16="http://schemas.microsoft.com/office/drawing/2014/main" id="{F696B190-DBCE-47DC-9CA7-E5026B57FA79}"/>
                      </a:ext>
                    </a:extLst>
                  </p:cNvPr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374" name="円/楕円 834">
                      <a:extLst>
                        <a:ext uri="{FF2B5EF4-FFF2-40B4-BE49-F238E27FC236}">
                          <a16:creationId xmlns:a16="http://schemas.microsoft.com/office/drawing/2014/main" id="{6DCC9FC9-66CB-40C4-9B43-C461372DEB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5" name="円/楕円 835">
                      <a:extLst>
                        <a:ext uri="{FF2B5EF4-FFF2-40B4-BE49-F238E27FC236}">
                          <a16:creationId xmlns:a16="http://schemas.microsoft.com/office/drawing/2014/main" id="{3BA395C5-6168-4797-B8E2-5B74EC3420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6" name="円/楕円 836">
                      <a:extLst>
                        <a:ext uri="{FF2B5EF4-FFF2-40B4-BE49-F238E27FC236}">
                          <a16:creationId xmlns:a16="http://schemas.microsoft.com/office/drawing/2014/main" id="{6F3AB005-8CB3-4B69-89B8-2666A2B440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7" name="円/楕円 837">
                      <a:extLst>
                        <a:ext uri="{FF2B5EF4-FFF2-40B4-BE49-F238E27FC236}">
                          <a16:creationId xmlns:a16="http://schemas.microsoft.com/office/drawing/2014/main" id="{5F92923C-0C01-47EF-9D5F-5306FD0A44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62" name="グループ化 361">
                    <a:extLst>
                      <a:ext uri="{FF2B5EF4-FFF2-40B4-BE49-F238E27FC236}">
                        <a16:creationId xmlns:a16="http://schemas.microsoft.com/office/drawing/2014/main" id="{385E70FB-919F-41F2-AC06-D78130FBF032}"/>
                      </a:ext>
                    </a:extLst>
                  </p:cNvPr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372" name="円/楕円 838">
                      <a:extLst>
                        <a:ext uri="{FF2B5EF4-FFF2-40B4-BE49-F238E27FC236}">
                          <a16:creationId xmlns:a16="http://schemas.microsoft.com/office/drawing/2014/main" id="{412764A9-280A-4027-B9DB-7E23EAFF9E9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3" name="円/楕円 839">
                      <a:extLst>
                        <a:ext uri="{FF2B5EF4-FFF2-40B4-BE49-F238E27FC236}">
                          <a16:creationId xmlns:a16="http://schemas.microsoft.com/office/drawing/2014/main" id="{F7C229F2-5107-4AC3-9A25-4F7FA8996EC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63" name="円/楕円 840">
                    <a:extLst>
                      <a:ext uri="{FF2B5EF4-FFF2-40B4-BE49-F238E27FC236}">
                        <a16:creationId xmlns:a16="http://schemas.microsoft.com/office/drawing/2014/main" id="{52AADD7F-C6FA-410A-A3C6-F48E6181B411}"/>
                      </a:ext>
                    </a:extLst>
                  </p:cNvPr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99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64" name="グループ化 363">
                    <a:extLst>
                      <a:ext uri="{FF2B5EF4-FFF2-40B4-BE49-F238E27FC236}">
                        <a16:creationId xmlns:a16="http://schemas.microsoft.com/office/drawing/2014/main" id="{DC5B75AE-E358-4AB6-8C20-E287541CF2B6}"/>
                      </a:ext>
                    </a:extLst>
                  </p:cNvPr>
                  <p:cNvGrpSpPr/>
                  <p:nvPr/>
                </p:nvGrpSpPr>
                <p:grpSpPr>
                  <a:xfrm>
                    <a:off x="829639" y="4897338"/>
                    <a:ext cx="467970" cy="182017"/>
                    <a:chOff x="829336" y="4897338"/>
                    <a:chExt cx="467970" cy="182017"/>
                  </a:xfrm>
                </p:grpSpPr>
                <p:sp>
                  <p:nvSpPr>
                    <p:cNvPr id="368" name="円/楕円 847">
                      <a:extLst>
                        <a:ext uri="{FF2B5EF4-FFF2-40B4-BE49-F238E27FC236}">
                          <a16:creationId xmlns:a16="http://schemas.microsoft.com/office/drawing/2014/main" id="{2776144E-2B91-4F0E-B0AF-4A77F4E1BB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3969" y="4981684"/>
                      <a:ext cx="61693" cy="9767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9" name="円/楕円 848">
                      <a:extLst>
                        <a:ext uri="{FF2B5EF4-FFF2-40B4-BE49-F238E27FC236}">
                          <a16:creationId xmlns:a16="http://schemas.microsoft.com/office/drawing/2014/main" id="{90A806AD-CD2F-4CD0-AA96-5A37E67DC0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3057" y="4981684"/>
                      <a:ext cx="61693" cy="9767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0" name="フローチャート: 端子 685">
                      <a:extLst>
                        <a:ext uri="{FF2B5EF4-FFF2-40B4-BE49-F238E27FC236}">
                          <a16:creationId xmlns:a16="http://schemas.microsoft.com/office/drawing/2014/main" id="{DCDDD4B6-CA85-47AB-982D-8092D89FCB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336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1" name="フローチャート: 端子 686">
                      <a:extLst>
                        <a:ext uri="{FF2B5EF4-FFF2-40B4-BE49-F238E27FC236}">
                          <a16:creationId xmlns:a16="http://schemas.microsoft.com/office/drawing/2014/main" id="{D5DE489A-03B7-40C3-B024-39C32B46390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26992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65" name="台形 364">
                    <a:extLst>
                      <a:ext uri="{FF2B5EF4-FFF2-40B4-BE49-F238E27FC236}">
                        <a16:creationId xmlns:a16="http://schemas.microsoft.com/office/drawing/2014/main" id="{5D54687D-E272-4C3D-BDC8-8E1038F8F8CC}"/>
                      </a:ext>
                    </a:extLst>
                  </p:cNvPr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6" name="フリーフォーム 1196">
                    <a:extLst>
                      <a:ext uri="{FF2B5EF4-FFF2-40B4-BE49-F238E27FC236}">
                        <a16:creationId xmlns:a16="http://schemas.microsoft.com/office/drawing/2014/main" id="{132B92FF-EC8F-4433-A255-C16496763B6F}"/>
                      </a:ext>
                    </a:extLst>
                  </p:cNvPr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7" name="円/楕円 4">
                    <a:extLst>
                      <a:ext uri="{FF2B5EF4-FFF2-40B4-BE49-F238E27FC236}">
                        <a16:creationId xmlns:a16="http://schemas.microsoft.com/office/drawing/2014/main" id="{F59740CA-601B-41E0-92D9-33325ACE1BED}"/>
                      </a:ext>
                    </a:extLst>
                  </p:cNvPr>
                  <p:cNvSpPr/>
                  <p:nvPr/>
                </p:nvSpPr>
                <p:spPr>
                  <a:xfrm>
                    <a:off x="966157" y="5282899"/>
                    <a:ext cx="194935" cy="584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4356B575-36F4-4EF4-BD0E-633E8C2A2664}"/>
                    </a:ext>
                  </a:extLst>
                </p:cNvPr>
                <p:cNvSpPr/>
                <p:nvPr/>
              </p:nvSpPr>
              <p:spPr bwMode="auto">
                <a:xfrm rot="5400000">
                  <a:off x="2519793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3" name="楕円 1">
              <a:extLst>
                <a:ext uri="{FF2B5EF4-FFF2-40B4-BE49-F238E27FC236}">
                  <a16:creationId xmlns:a16="http://schemas.microsoft.com/office/drawing/2014/main" id="{A6283090-569E-4AB5-A178-5883A9A7F2DF}"/>
                </a:ext>
              </a:extLst>
            </p:cNvPr>
            <p:cNvSpPr/>
            <p:nvPr/>
          </p:nvSpPr>
          <p:spPr bwMode="auto">
            <a:xfrm>
              <a:off x="2873228" y="1438787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4" name="楕円 1">
              <a:extLst>
                <a:ext uri="{FF2B5EF4-FFF2-40B4-BE49-F238E27FC236}">
                  <a16:creationId xmlns:a16="http://schemas.microsoft.com/office/drawing/2014/main" id="{1D6F32BC-87EC-45B2-8613-7AF189753FE4}"/>
                </a:ext>
              </a:extLst>
            </p:cNvPr>
            <p:cNvSpPr/>
            <p:nvPr/>
          </p:nvSpPr>
          <p:spPr bwMode="auto">
            <a:xfrm>
              <a:off x="3235178" y="1280037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楕円 1">
              <a:extLst>
                <a:ext uri="{FF2B5EF4-FFF2-40B4-BE49-F238E27FC236}">
                  <a16:creationId xmlns:a16="http://schemas.microsoft.com/office/drawing/2014/main" id="{4433DBA8-7446-4368-9ED3-1239CE40DB47}"/>
                </a:ext>
              </a:extLst>
            </p:cNvPr>
            <p:cNvSpPr/>
            <p:nvPr/>
          </p:nvSpPr>
          <p:spPr bwMode="auto">
            <a:xfrm>
              <a:off x="3022453" y="914912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3FB90363-0231-42FA-9E03-627C9707C47E}"/>
              </a:ext>
            </a:extLst>
          </p:cNvPr>
          <p:cNvGrpSpPr/>
          <p:nvPr/>
        </p:nvGrpSpPr>
        <p:grpSpPr>
          <a:xfrm>
            <a:off x="4152467" y="836822"/>
            <a:ext cx="1588973" cy="1569254"/>
            <a:chOff x="4152467" y="836822"/>
            <a:chExt cx="1588973" cy="1569254"/>
          </a:xfrm>
        </p:grpSpPr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5736A87A-83E0-4971-8FE8-D1FB06AAE06F}"/>
                </a:ext>
              </a:extLst>
            </p:cNvPr>
            <p:cNvGrpSpPr/>
            <p:nvPr/>
          </p:nvGrpSpPr>
          <p:grpSpPr>
            <a:xfrm>
              <a:off x="4152467" y="836822"/>
              <a:ext cx="1588973" cy="1569254"/>
              <a:chOff x="4152467" y="836822"/>
              <a:chExt cx="1588973" cy="1569254"/>
            </a:xfrm>
          </p:grpSpPr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72609761-32AA-4CA1-A236-EF6728DCADF9}"/>
                  </a:ext>
                </a:extLst>
              </p:cNvPr>
              <p:cNvGrpSpPr/>
              <p:nvPr/>
            </p:nvGrpSpPr>
            <p:grpSpPr>
              <a:xfrm>
                <a:off x="4152467" y="1354925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414" name="Freeform 5">
                  <a:extLst>
                    <a:ext uri="{FF2B5EF4-FFF2-40B4-BE49-F238E27FC236}">
                      <a16:creationId xmlns:a16="http://schemas.microsoft.com/office/drawing/2014/main" id="{6118D61E-A82B-4458-AE64-C9439E6648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5" name="Freeform 6">
                  <a:extLst>
                    <a:ext uri="{FF2B5EF4-FFF2-40B4-BE49-F238E27FC236}">
                      <a16:creationId xmlns:a16="http://schemas.microsoft.com/office/drawing/2014/main" id="{C7E5A130-BD05-4BDD-914C-815B8D51AA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6" name="Freeform 7">
                  <a:extLst>
                    <a:ext uri="{FF2B5EF4-FFF2-40B4-BE49-F238E27FC236}">
                      <a16:creationId xmlns:a16="http://schemas.microsoft.com/office/drawing/2014/main" id="{AACDBF39-CFA6-4FB0-B793-B7E66C686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7" name="Rectangle 8">
                  <a:extLst>
                    <a:ext uri="{FF2B5EF4-FFF2-40B4-BE49-F238E27FC236}">
                      <a16:creationId xmlns:a16="http://schemas.microsoft.com/office/drawing/2014/main" id="{B4B19CB2-0A49-4461-9B20-A84B44FB87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1EDA228A-4CF5-48E6-8336-22913F0779AD}"/>
                  </a:ext>
                </a:extLst>
              </p:cNvPr>
              <p:cNvGrpSpPr/>
              <p:nvPr/>
            </p:nvGrpSpPr>
            <p:grpSpPr>
              <a:xfrm>
                <a:off x="4682762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409" name="楕円 408">
                  <a:extLst>
                    <a:ext uri="{FF2B5EF4-FFF2-40B4-BE49-F238E27FC236}">
                      <a16:creationId xmlns:a16="http://schemas.microsoft.com/office/drawing/2014/main" id="{E08CEDBC-EEA3-4BE1-B9D5-E523664173CA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766E11DC-2F00-4D2E-93E0-2373F37EC0D2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6E470A9F-3374-402A-9DC3-253B06D19035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412" name="月 411">
                    <a:extLst>
                      <a:ext uri="{FF2B5EF4-FFF2-40B4-BE49-F238E27FC236}">
                        <a16:creationId xmlns:a16="http://schemas.microsoft.com/office/drawing/2014/main" id="{A50E99C6-35F8-413F-8E93-48571C335414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月 412">
                    <a:extLst>
                      <a:ext uri="{FF2B5EF4-FFF2-40B4-BE49-F238E27FC236}">
                        <a16:creationId xmlns:a16="http://schemas.microsoft.com/office/drawing/2014/main" id="{616EDF2F-437C-49FF-8176-7323AD8F003D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67360B73-6A33-482B-B866-2D705834BE5B}"/>
                  </a:ext>
                </a:extLst>
              </p:cNvPr>
              <p:cNvGrpSpPr/>
              <p:nvPr/>
            </p:nvGrpSpPr>
            <p:grpSpPr>
              <a:xfrm>
                <a:off x="4645602" y="836822"/>
                <a:ext cx="602703" cy="668647"/>
                <a:chOff x="3372185" y="5622841"/>
                <a:chExt cx="719604" cy="798338"/>
              </a:xfrm>
            </p:grpSpPr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DEBFB327-08CE-4387-8785-598ACEAA3F81}"/>
                    </a:ext>
                  </a:extLst>
                </p:cNvPr>
                <p:cNvGrpSpPr/>
                <p:nvPr/>
              </p:nvGrpSpPr>
              <p:grpSpPr>
                <a:xfrm>
                  <a:off x="3372185" y="5702752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397" name="星 24 1220">
                    <a:extLst>
                      <a:ext uri="{FF2B5EF4-FFF2-40B4-BE49-F238E27FC236}">
                        <a16:creationId xmlns:a16="http://schemas.microsoft.com/office/drawing/2014/main" id="{47E77D4D-3666-4911-AEDE-BBF72FF800E1}"/>
                      </a:ext>
                    </a:extLst>
                  </p:cNvPr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8" name="円/楕円 805">
                    <a:extLst>
                      <a:ext uri="{FF2B5EF4-FFF2-40B4-BE49-F238E27FC236}">
                        <a16:creationId xmlns:a16="http://schemas.microsoft.com/office/drawing/2014/main" id="{6C768DBF-B3BF-4176-A673-CD50A1B3EB7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99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9" name="円/楕円 806">
                    <a:extLst>
                      <a:ext uri="{FF2B5EF4-FFF2-40B4-BE49-F238E27FC236}">
                        <a16:creationId xmlns:a16="http://schemas.microsoft.com/office/drawing/2014/main" id="{D74D31D0-7903-4423-953F-51508562877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99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0" name="円/楕円 807">
                    <a:extLst>
                      <a:ext uri="{FF2B5EF4-FFF2-40B4-BE49-F238E27FC236}">
                        <a16:creationId xmlns:a16="http://schemas.microsoft.com/office/drawing/2014/main" id="{10528204-F726-4617-8AEA-16D94196A90B}"/>
                      </a:ext>
                    </a:extLst>
                  </p:cNvPr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99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1" name="弦 400">
                    <a:extLst>
                      <a:ext uri="{FF2B5EF4-FFF2-40B4-BE49-F238E27FC236}">
                        <a16:creationId xmlns:a16="http://schemas.microsoft.com/office/drawing/2014/main" id="{4EE234B1-0F88-4EB1-AFEC-F4F8BEF1C416}"/>
                      </a:ext>
                    </a:extLst>
                  </p:cNvPr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2" name="弦 401">
                    <a:extLst>
                      <a:ext uri="{FF2B5EF4-FFF2-40B4-BE49-F238E27FC236}">
                        <a16:creationId xmlns:a16="http://schemas.microsoft.com/office/drawing/2014/main" id="{DA62CE12-8F8F-4611-BB13-20368BECFD1B}"/>
                      </a:ext>
                    </a:extLst>
                  </p:cNvPr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3" name="フローチャート: 手操作入力 675">
                    <a:extLst>
                      <a:ext uri="{FF2B5EF4-FFF2-40B4-BE49-F238E27FC236}">
                        <a16:creationId xmlns:a16="http://schemas.microsoft.com/office/drawing/2014/main" id="{08652D63-9F67-4047-ACE3-4CAD0ABDFD3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4" name="弦 403">
                    <a:extLst>
                      <a:ext uri="{FF2B5EF4-FFF2-40B4-BE49-F238E27FC236}">
                        <a16:creationId xmlns:a16="http://schemas.microsoft.com/office/drawing/2014/main" id="{484DB908-887E-4B35-910F-87C8411C0D76}"/>
                      </a:ext>
                    </a:extLst>
                  </p:cNvPr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弦 404">
                    <a:extLst>
                      <a:ext uri="{FF2B5EF4-FFF2-40B4-BE49-F238E27FC236}">
                        <a16:creationId xmlns:a16="http://schemas.microsoft.com/office/drawing/2014/main" id="{A6F728A0-369F-45D1-A866-862B2C463309}"/>
                      </a:ext>
                    </a:extLst>
                  </p:cNvPr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6" name="フローチャート: 手操作入力 680">
                    <a:extLst>
                      <a:ext uri="{FF2B5EF4-FFF2-40B4-BE49-F238E27FC236}">
                        <a16:creationId xmlns:a16="http://schemas.microsoft.com/office/drawing/2014/main" id="{BBD3C2EA-01C7-4FD2-B5F5-8FFBBCC2FA5C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7" name="円/楕円 820">
                    <a:extLst>
                      <a:ext uri="{FF2B5EF4-FFF2-40B4-BE49-F238E27FC236}">
                        <a16:creationId xmlns:a16="http://schemas.microsoft.com/office/drawing/2014/main" id="{EFA67AAE-E8C0-48A1-9214-9623E2618EC1}"/>
                      </a:ext>
                    </a:extLst>
                  </p:cNvPr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8" name="円/楕円 4">
                    <a:extLst>
                      <a:ext uri="{FF2B5EF4-FFF2-40B4-BE49-F238E27FC236}">
                        <a16:creationId xmlns:a16="http://schemas.microsoft.com/office/drawing/2014/main" id="{9171EE6A-239D-47C8-B05A-C3F9C73FA211}"/>
                      </a:ext>
                    </a:extLst>
                  </p:cNvPr>
                  <p:cNvSpPr/>
                  <p:nvPr/>
                </p:nvSpPr>
                <p:spPr>
                  <a:xfrm>
                    <a:off x="2079649" y="5288922"/>
                    <a:ext cx="246597" cy="545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9FD27447-8175-4C58-8AA6-40FB2354B167}"/>
                    </a:ext>
                  </a:extLst>
                </p:cNvPr>
                <p:cNvSpPr/>
                <p:nvPr/>
              </p:nvSpPr>
              <p:spPr bwMode="auto">
                <a:xfrm rot="5400000">
                  <a:off x="3669143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89" name="楕円 1">
              <a:extLst>
                <a:ext uri="{FF2B5EF4-FFF2-40B4-BE49-F238E27FC236}">
                  <a16:creationId xmlns:a16="http://schemas.microsoft.com/office/drawing/2014/main" id="{4CEAC3EB-AC31-48F6-A3F7-5EE863DFA4C2}"/>
                </a:ext>
              </a:extLst>
            </p:cNvPr>
            <p:cNvSpPr/>
            <p:nvPr/>
          </p:nvSpPr>
          <p:spPr bwMode="auto">
            <a:xfrm>
              <a:off x="4702028" y="1474506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楕円 1">
              <a:extLst>
                <a:ext uri="{FF2B5EF4-FFF2-40B4-BE49-F238E27FC236}">
                  <a16:creationId xmlns:a16="http://schemas.microsoft.com/office/drawing/2014/main" id="{14A02268-795E-4FB2-AD86-3575F11B56D4}"/>
                </a:ext>
              </a:extLst>
            </p:cNvPr>
            <p:cNvSpPr/>
            <p:nvPr/>
          </p:nvSpPr>
          <p:spPr bwMode="auto">
            <a:xfrm>
              <a:off x="4940153" y="922056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楕円 1">
              <a:extLst>
                <a:ext uri="{FF2B5EF4-FFF2-40B4-BE49-F238E27FC236}">
                  <a16:creationId xmlns:a16="http://schemas.microsoft.com/office/drawing/2014/main" id="{B399EDE0-44F5-46FB-8A06-8176193F3153}"/>
                </a:ext>
              </a:extLst>
            </p:cNvPr>
            <p:cNvSpPr/>
            <p:nvPr/>
          </p:nvSpPr>
          <p:spPr bwMode="auto">
            <a:xfrm>
              <a:off x="5092553" y="1360206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18" name="グループ化 417">
            <a:extLst>
              <a:ext uri="{FF2B5EF4-FFF2-40B4-BE49-F238E27FC236}">
                <a16:creationId xmlns:a16="http://schemas.microsoft.com/office/drawing/2014/main" id="{F7626026-8C39-45DC-BA75-91D1FCE108FD}"/>
              </a:ext>
            </a:extLst>
          </p:cNvPr>
          <p:cNvGrpSpPr/>
          <p:nvPr/>
        </p:nvGrpSpPr>
        <p:grpSpPr>
          <a:xfrm>
            <a:off x="6024953" y="834886"/>
            <a:ext cx="1588973" cy="1571190"/>
            <a:chOff x="6024953" y="834886"/>
            <a:chExt cx="1588973" cy="1571190"/>
          </a:xfrm>
        </p:grpSpPr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45C79EBD-DB5F-48B1-A5D7-39C7273FA4E8}"/>
                </a:ext>
              </a:extLst>
            </p:cNvPr>
            <p:cNvGrpSpPr/>
            <p:nvPr/>
          </p:nvGrpSpPr>
          <p:grpSpPr>
            <a:xfrm>
              <a:off x="6024953" y="834886"/>
              <a:ext cx="1588973" cy="1571190"/>
              <a:chOff x="6024953" y="834886"/>
              <a:chExt cx="1588973" cy="1571190"/>
            </a:xfrm>
          </p:grpSpPr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68DF63BB-4CB2-4041-9880-DBBE6F6FF863}"/>
                  </a:ext>
                </a:extLst>
              </p:cNvPr>
              <p:cNvGrpSpPr/>
              <p:nvPr/>
            </p:nvGrpSpPr>
            <p:grpSpPr>
              <a:xfrm>
                <a:off x="6024953" y="1354925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448" name="Freeform 5">
                  <a:extLst>
                    <a:ext uri="{FF2B5EF4-FFF2-40B4-BE49-F238E27FC236}">
                      <a16:creationId xmlns:a16="http://schemas.microsoft.com/office/drawing/2014/main" id="{7147BACA-56EE-477B-A1A6-5915D3D874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9" name="Freeform 6">
                  <a:extLst>
                    <a:ext uri="{FF2B5EF4-FFF2-40B4-BE49-F238E27FC236}">
                      <a16:creationId xmlns:a16="http://schemas.microsoft.com/office/drawing/2014/main" id="{A1C1B200-B4A4-4B0A-AD18-32B0D33501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0" name="Freeform 7">
                  <a:extLst>
                    <a:ext uri="{FF2B5EF4-FFF2-40B4-BE49-F238E27FC236}">
                      <a16:creationId xmlns:a16="http://schemas.microsoft.com/office/drawing/2014/main" id="{D38B8349-5E1B-4A6F-B1FE-7EA408A9BD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1" name="Rectangle 8">
                  <a:extLst>
                    <a:ext uri="{FF2B5EF4-FFF2-40B4-BE49-F238E27FC236}">
                      <a16:creationId xmlns:a16="http://schemas.microsoft.com/office/drawing/2014/main" id="{414823A2-2BB5-456E-ABE3-3AE0227745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A719C89E-0F30-4727-8FAB-B659F00FF5B3}"/>
                  </a:ext>
                </a:extLst>
              </p:cNvPr>
              <p:cNvGrpSpPr/>
              <p:nvPr/>
            </p:nvGrpSpPr>
            <p:grpSpPr>
              <a:xfrm>
                <a:off x="6555248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81CAD094-C2CF-43AB-A426-5CAFE8C1A1BB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504188F6-D624-4BEB-B12B-9A05EB739944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7FCE9148-3E75-45B8-BD65-AF7BE0D25DCD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446" name="月 445">
                    <a:extLst>
                      <a:ext uri="{FF2B5EF4-FFF2-40B4-BE49-F238E27FC236}">
                        <a16:creationId xmlns:a16="http://schemas.microsoft.com/office/drawing/2014/main" id="{FE343FFA-6357-465E-911C-6E2A405C2D95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月 446">
                    <a:extLst>
                      <a:ext uri="{FF2B5EF4-FFF2-40B4-BE49-F238E27FC236}">
                        <a16:creationId xmlns:a16="http://schemas.microsoft.com/office/drawing/2014/main" id="{87F08D9C-8FD1-4F63-B74B-A3EE7D80A340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69705E92-ABEF-4334-942A-36FF95F73531}"/>
                  </a:ext>
                </a:extLst>
              </p:cNvPr>
              <p:cNvGrpSpPr/>
              <p:nvPr/>
            </p:nvGrpSpPr>
            <p:grpSpPr>
              <a:xfrm>
                <a:off x="6518088" y="834886"/>
                <a:ext cx="602702" cy="658654"/>
                <a:chOff x="4519811" y="5622841"/>
                <a:chExt cx="719603" cy="786408"/>
              </a:xfrm>
            </p:grpSpPr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B570D88E-F3AC-44F4-BF19-BA548C9083A9}"/>
                    </a:ext>
                  </a:extLst>
                </p:cNvPr>
                <p:cNvGrpSpPr/>
                <p:nvPr/>
              </p:nvGrpSpPr>
              <p:grpSpPr>
                <a:xfrm>
                  <a:off x="4519811" y="5645891"/>
                  <a:ext cx="719603" cy="763358"/>
                  <a:chOff x="2984924" y="4671171"/>
                  <a:chExt cx="719603" cy="763358"/>
                </a:xfrm>
              </p:grpSpPr>
              <p:sp>
                <p:nvSpPr>
                  <p:cNvPr id="428" name="フリーフォーム 1243">
                    <a:extLst>
                      <a:ext uri="{FF2B5EF4-FFF2-40B4-BE49-F238E27FC236}">
                        <a16:creationId xmlns:a16="http://schemas.microsoft.com/office/drawing/2014/main" id="{431F4C47-4CB4-4B7F-A5E1-C5FDEE2E6A91}"/>
                      </a:ext>
                    </a:extLst>
                  </p:cNvPr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9" name="グループ化 428">
                    <a:extLst>
                      <a:ext uri="{FF2B5EF4-FFF2-40B4-BE49-F238E27FC236}">
                        <a16:creationId xmlns:a16="http://schemas.microsoft.com/office/drawing/2014/main" id="{0E368A1C-EE03-4C3D-90F5-6FF76EA7765B}"/>
                      </a:ext>
                    </a:extLst>
                  </p:cNvPr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441" name="円/楕円 774">
                      <a:extLst>
                        <a:ext uri="{FF2B5EF4-FFF2-40B4-BE49-F238E27FC236}">
                          <a16:creationId xmlns:a16="http://schemas.microsoft.com/office/drawing/2014/main" id="{3EE3A883-CFD1-4D0D-80C9-D2C01A43072D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2" name="円/楕円 775">
                      <a:extLst>
                        <a:ext uri="{FF2B5EF4-FFF2-40B4-BE49-F238E27FC236}">
                          <a16:creationId xmlns:a16="http://schemas.microsoft.com/office/drawing/2014/main" id="{34EFDB12-33D6-4462-9454-1DDD4C3023FA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0" name="円/楕円 776">
                    <a:extLst>
                      <a:ext uri="{FF2B5EF4-FFF2-40B4-BE49-F238E27FC236}">
                        <a16:creationId xmlns:a16="http://schemas.microsoft.com/office/drawing/2014/main" id="{036272A4-C722-494D-8841-8C3CA06319F5}"/>
                      </a:ext>
                    </a:extLst>
                  </p:cNvPr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99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1" name="フリーフォーム 1246">
                    <a:extLst>
                      <a:ext uri="{FF2B5EF4-FFF2-40B4-BE49-F238E27FC236}">
                        <a16:creationId xmlns:a16="http://schemas.microsoft.com/office/drawing/2014/main" id="{F45A02B7-2477-4537-95EB-3458C42F4807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32" name="グループ化 431">
                    <a:extLst>
                      <a:ext uri="{FF2B5EF4-FFF2-40B4-BE49-F238E27FC236}">
                        <a16:creationId xmlns:a16="http://schemas.microsoft.com/office/drawing/2014/main" id="{69E12319-260F-482D-89E7-3DF7F0C80072}"/>
                      </a:ext>
                    </a:extLst>
                  </p:cNvPr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435" name="角丸四角形 1250">
                      <a:extLst>
                        <a:ext uri="{FF2B5EF4-FFF2-40B4-BE49-F238E27FC236}">
                          <a16:creationId xmlns:a16="http://schemas.microsoft.com/office/drawing/2014/main" id="{3059BC4B-1721-4315-8E97-C6C9B543D9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6" name="円/楕円 785">
                      <a:extLst>
                        <a:ext uri="{FF2B5EF4-FFF2-40B4-BE49-F238E27FC236}">
                          <a16:creationId xmlns:a16="http://schemas.microsoft.com/office/drawing/2014/main" id="{FBB01764-39EB-44C5-AA09-0A133F946B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0575" y="5035090"/>
                      <a:ext cx="68225" cy="68223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7" name="角丸四角形 1252">
                      <a:extLst>
                        <a:ext uri="{FF2B5EF4-FFF2-40B4-BE49-F238E27FC236}">
                          <a16:creationId xmlns:a16="http://schemas.microsoft.com/office/drawing/2014/main" id="{8AD2460D-6C49-4EFB-8999-66E713124F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8" name="円/楕円 787">
                      <a:extLst>
                        <a:ext uri="{FF2B5EF4-FFF2-40B4-BE49-F238E27FC236}">
                          <a16:creationId xmlns:a16="http://schemas.microsoft.com/office/drawing/2014/main" id="{DC488481-5348-4CB5-987A-7B8C963C56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64425" y="5035090"/>
                      <a:ext cx="68225" cy="68223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9" name="月 438">
                      <a:extLst>
                        <a:ext uri="{FF2B5EF4-FFF2-40B4-BE49-F238E27FC236}">
                          <a16:creationId xmlns:a16="http://schemas.microsoft.com/office/drawing/2014/main" id="{EF35842D-7263-461B-8CD8-5350579CDE73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0" name="月 439">
                      <a:extLst>
                        <a:ext uri="{FF2B5EF4-FFF2-40B4-BE49-F238E27FC236}">
                          <a16:creationId xmlns:a16="http://schemas.microsoft.com/office/drawing/2014/main" id="{8A583F2C-574E-4BC0-B669-003A5957F01B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3" name="月 432">
                    <a:extLst>
                      <a:ext uri="{FF2B5EF4-FFF2-40B4-BE49-F238E27FC236}">
                        <a16:creationId xmlns:a16="http://schemas.microsoft.com/office/drawing/2014/main" id="{A5A2A0CE-4FFB-4139-8487-6A00D87AAC0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4" name="円/楕円 4">
                    <a:extLst>
                      <a:ext uri="{FF2B5EF4-FFF2-40B4-BE49-F238E27FC236}">
                        <a16:creationId xmlns:a16="http://schemas.microsoft.com/office/drawing/2014/main" id="{7424A178-77B6-4A11-AB2D-91170C884449}"/>
                      </a:ext>
                    </a:extLst>
                  </p:cNvPr>
                  <p:cNvSpPr/>
                  <p:nvPr/>
                </p:nvSpPr>
                <p:spPr>
                  <a:xfrm>
                    <a:off x="3247258" y="5305954"/>
                    <a:ext cx="194934" cy="669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4946FC66-A652-4866-A031-EACB2CA845E9}"/>
                    </a:ext>
                  </a:extLst>
                </p:cNvPr>
                <p:cNvSpPr/>
                <p:nvPr/>
              </p:nvSpPr>
              <p:spPr bwMode="auto">
                <a:xfrm rot="5400000">
                  <a:off x="4802618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20" name="楕円 1">
              <a:extLst>
                <a:ext uri="{FF2B5EF4-FFF2-40B4-BE49-F238E27FC236}">
                  <a16:creationId xmlns:a16="http://schemas.microsoft.com/office/drawing/2014/main" id="{51605023-B6AE-4D2A-8085-F55F497930B6}"/>
                </a:ext>
              </a:extLst>
            </p:cNvPr>
            <p:cNvSpPr/>
            <p:nvPr/>
          </p:nvSpPr>
          <p:spPr bwMode="auto">
            <a:xfrm>
              <a:off x="6575278" y="1334806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楕円 1">
              <a:extLst>
                <a:ext uri="{FF2B5EF4-FFF2-40B4-BE49-F238E27FC236}">
                  <a16:creationId xmlns:a16="http://schemas.microsoft.com/office/drawing/2014/main" id="{DEAE9F15-86BC-472C-A0A4-EE066B0CC955}"/>
                </a:ext>
              </a:extLst>
            </p:cNvPr>
            <p:cNvSpPr/>
            <p:nvPr/>
          </p:nvSpPr>
          <p:spPr bwMode="auto">
            <a:xfrm>
              <a:off x="6930878" y="1452281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楕円 1">
              <a:extLst>
                <a:ext uri="{FF2B5EF4-FFF2-40B4-BE49-F238E27FC236}">
                  <a16:creationId xmlns:a16="http://schemas.microsoft.com/office/drawing/2014/main" id="{D6AAE0C5-06A3-42B1-8DD0-FD41C5879BD6}"/>
                </a:ext>
              </a:extLst>
            </p:cNvPr>
            <p:cNvSpPr/>
            <p:nvPr/>
          </p:nvSpPr>
          <p:spPr bwMode="auto">
            <a:xfrm>
              <a:off x="6829278" y="937931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52" name="グループ化 451">
            <a:extLst>
              <a:ext uri="{FF2B5EF4-FFF2-40B4-BE49-F238E27FC236}">
                <a16:creationId xmlns:a16="http://schemas.microsoft.com/office/drawing/2014/main" id="{FBA563BA-1BFA-4FFC-8F3A-8E4743A6B80D}"/>
              </a:ext>
            </a:extLst>
          </p:cNvPr>
          <p:cNvGrpSpPr/>
          <p:nvPr/>
        </p:nvGrpSpPr>
        <p:grpSpPr>
          <a:xfrm>
            <a:off x="7897439" y="833951"/>
            <a:ext cx="1588973" cy="1572125"/>
            <a:chOff x="7897439" y="833951"/>
            <a:chExt cx="1588973" cy="1572125"/>
          </a:xfrm>
        </p:grpSpPr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A356659A-639D-4B9C-BE00-A5C1C53EE04B}"/>
                </a:ext>
              </a:extLst>
            </p:cNvPr>
            <p:cNvGrpSpPr/>
            <p:nvPr/>
          </p:nvGrpSpPr>
          <p:grpSpPr>
            <a:xfrm>
              <a:off x="7897439" y="833951"/>
              <a:ext cx="1588973" cy="1572125"/>
              <a:chOff x="7897439" y="833951"/>
              <a:chExt cx="1588973" cy="1572125"/>
            </a:xfrm>
          </p:grpSpPr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D4F1B798-9AD7-400A-AC73-12554B423EA7}"/>
                  </a:ext>
                </a:extLst>
              </p:cNvPr>
              <p:cNvGrpSpPr/>
              <p:nvPr/>
            </p:nvGrpSpPr>
            <p:grpSpPr>
              <a:xfrm>
                <a:off x="7897439" y="1354925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479" name="Freeform 5">
                  <a:extLst>
                    <a:ext uri="{FF2B5EF4-FFF2-40B4-BE49-F238E27FC236}">
                      <a16:creationId xmlns:a16="http://schemas.microsoft.com/office/drawing/2014/main" id="{E1DAFE88-F48D-4023-AA71-770630A46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0" name="Freeform 6">
                  <a:extLst>
                    <a:ext uri="{FF2B5EF4-FFF2-40B4-BE49-F238E27FC236}">
                      <a16:creationId xmlns:a16="http://schemas.microsoft.com/office/drawing/2014/main" id="{EAC8E620-24D3-4289-AE59-0621C4000F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1" name="Freeform 7">
                  <a:extLst>
                    <a:ext uri="{FF2B5EF4-FFF2-40B4-BE49-F238E27FC236}">
                      <a16:creationId xmlns:a16="http://schemas.microsoft.com/office/drawing/2014/main" id="{07FDAD38-FC73-4304-AA50-95AF2D58D0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2" name="Rectangle 8">
                  <a:extLst>
                    <a:ext uri="{FF2B5EF4-FFF2-40B4-BE49-F238E27FC236}">
                      <a16:creationId xmlns:a16="http://schemas.microsoft.com/office/drawing/2014/main" id="{61A2DE4B-C13F-4263-8446-59BCC784DB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8B66F41A-B272-498F-9704-8C7542C6EC0F}"/>
                  </a:ext>
                </a:extLst>
              </p:cNvPr>
              <p:cNvGrpSpPr/>
              <p:nvPr/>
            </p:nvGrpSpPr>
            <p:grpSpPr>
              <a:xfrm>
                <a:off x="8427734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D88DC5C2-6BD0-4EE7-A097-41442BB200E9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7A393FAF-CA18-4036-9738-B994CEAF3AB9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6CF286ED-D3A0-4D41-BB04-660B46447C17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477" name="月 476">
                    <a:extLst>
                      <a:ext uri="{FF2B5EF4-FFF2-40B4-BE49-F238E27FC236}">
                        <a16:creationId xmlns:a16="http://schemas.microsoft.com/office/drawing/2014/main" id="{D5126D11-110B-443F-B08D-974DFA9D3ADC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月 477">
                    <a:extLst>
                      <a:ext uri="{FF2B5EF4-FFF2-40B4-BE49-F238E27FC236}">
                        <a16:creationId xmlns:a16="http://schemas.microsoft.com/office/drawing/2014/main" id="{F1ABA6C7-B378-4792-8869-D42A041D8C82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E11B6AF5-0B42-4372-B2B4-CD0174283E5F}"/>
                  </a:ext>
                </a:extLst>
              </p:cNvPr>
              <p:cNvGrpSpPr/>
              <p:nvPr/>
            </p:nvGrpSpPr>
            <p:grpSpPr>
              <a:xfrm>
                <a:off x="8390574" y="833951"/>
                <a:ext cx="602702" cy="653834"/>
                <a:chOff x="5643437" y="5622841"/>
                <a:chExt cx="719603" cy="780653"/>
              </a:xfrm>
            </p:grpSpPr>
            <p:grpSp>
              <p:nvGrpSpPr>
                <p:cNvPr id="460" name="グループ化 459">
                  <a:extLst>
                    <a:ext uri="{FF2B5EF4-FFF2-40B4-BE49-F238E27FC236}">
                      <a16:creationId xmlns:a16="http://schemas.microsoft.com/office/drawing/2014/main" id="{053C3571-30C5-4153-920C-2D5D905F27ED}"/>
                    </a:ext>
                  </a:extLst>
                </p:cNvPr>
                <p:cNvGrpSpPr/>
                <p:nvPr/>
              </p:nvGrpSpPr>
              <p:grpSpPr>
                <a:xfrm>
                  <a:off x="5643437" y="5707020"/>
                  <a:ext cx="719603" cy="696474"/>
                  <a:chOff x="4108550" y="4732300"/>
                  <a:chExt cx="719603" cy="696474"/>
                </a:xfrm>
              </p:grpSpPr>
              <p:sp>
                <p:nvSpPr>
                  <p:cNvPr id="462" name="角丸四角形 1206">
                    <a:extLst>
                      <a:ext uri="{FF2B5EF4-FFF2-40B4-BE49-F238E27FC236}">
                        <a16:creationId xmlns:a16="http://schemas.microsoft.com/office/drawing/2014/main" id="{16964FBE-F22E-466D-B9A7-6999AA94A681}"/>
                      </a:ext>
                    </a:extLst>
                  </p:cNvPr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3" name="グループ化 462">
                    <a:extLst>
                      <a:ext uri="{FF2B5EF4-FFF2-40B4-BE49-F238E27FC236}">
                        <a16:creationId xmlns:a16="http://schemas.microsoft.com/office/drawing/2014/main" id="{DD82CAFC-4048-4C0B-8E24-2732F45731B7}"/>
                      </a:ext>
                    </a:extLst>
                  </p:cNvPr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472" name="円/楕円 745">
                      <a:extLst>
                        <a:ext uri="{FF2B5EF4-FFF2-40B4-BE49-F238E27FC236}">
                          <a16:creationId xmlns:a16="http://schemas.microsoft.com/office/drawing/2014/main" id="{319A080C-F43E-42F8-BE81-5957EBA53C8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3" name="円/楕円 746">
                      <a:extLst>
                        <a:ext uri="{FF2B5EF4-FFF2-40B4-BE49-F238E27FC236}">
                          <a16:creationId xmlns:a16="http://schemas.microsoft.com/office/drawing/2014/main" id="{618679C2-4939-4CC8-935B-C8B7956A7B9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4" name="角丸四角形 1271">
                    <a:extLst>
                      <a:ext uri="{FF2B5EF4-FFF2-40B4-BE49-F238E27FC236}">
                        <a16:creationId xmlns:a16="http://schemas.microsoft.com/office/drawing/2014/main" id="{7C40F46F-2D10-47F1-B747-BD37D8ED93E3}"/>
                      </a:ext>
                    </a:extLst>
                  </p:cNvPr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99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5" name="グループ化 464">
                    <a:extLst>
                      <a:ext uri="{FF2B5EF4-FFF2-40B4-BE49-F238E27FC236}">
                        <a16:creationId xmlns:a16="http://schemas.microsoft.com/office/drawing/2014/main" id="{74B98CF5-9F51-450E-9A3F-092BC51AB807}"/>
                      </a:ext>
                    </a:extLst>
                  </p:cNvPr>
                  <p:cNvGrpSpPr/>
                  <p:nvPr/>
                </p:nvGrpSpPr>
                <p:grpSpPr>
                  <a:xfrm>
                    <a:off x="4227264" y="4939122"/>
                    <a:ext cx="482174" cy="187945"/>
                    <a:chOff x="4232627" y="4939122"/>
                    <a:chExt cx="482174" cy="187945"/>
                  </a:xfrm>
                </p:grpSpPr>
                <p:sp>
                  <p:nvSpPr>
                    <p:cNvPr id="468" name="フローチャート: 端子 650">
                      <a:extLst>
                        <a:ext uri="{FF2B5EF4-FFF2-40B4-BE49-F238E27FC236}">
                          <a16:creationId xmlns:a16="http://schemas.microsoft.com/office/drawing/2014/main" id="{EAB4D763-A514-4317-8AB2-2D484D41BC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627" y="4939124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9" name="フローチャート: 端子 651">
                      <a:extLst>
                        <a:ext uri="{FF2B5EF4-FFF2-40B4-BE49-F238E27FC236}">
                          <a16:creationId xmlns:a16="http://schemas.microsoft.com/office/drawing/2014/main" id="{50F671FF-F95D-4945-8A2D-139C72F21D4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527570" y="4939122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0" name="円/楕円 757">
                      <a:extLst>
                        <a:ext uri="{FF2B5EF4-FFF2-40B4-BE49-F238E27FC236}">
                          <a16:creationId xmlns:a16="http://schemas.microsoft.com/office/drawing/2014/main" id="{86AFF39F-02A3-4FE8-BB88-2E22E5BACA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5956" y="5036444"/>
                      <a:ext cx="56053" cy="90623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1" name="円/楕円 758">
                      <a:extLst>
                        <a:ext uri="{FF2B5EF4-FFF2-40B4-BE49-F238E27FC236}">
                          <a16:creationId xmlns:a16="http://schemas.microsoft.com/office/drawing/2014/main" id="{1B334E66-9C2B-4E12-A058-A20DB162CA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2488" y="5036444"/>
                      <a:ext cx="56053" cy="90623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6" name="フリーフォーム 1273">
                    <a:extLst>
                      <a:ext uri="{FF2B5EF4-FFF2-40B4-BE49-F238E27FC236}">
                        <a16:creationId xmlns:a16="http://schemas.microsoft.com/office/drawing/2014/main" id="{990B10B1-5CFF-49CD-B526-5340D73C2EF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7" name="円/楕円 4">
                    <a:extLst>
                      <a:ext uri="{FF2B5EF4-FFF2-40B4-BE49-F238E27FC236}">
                        <a16:creationId xmlns:a16="http://schemas.microsoft.com/office/drawing/2014/main" id="{5B403009-E1A2-4264-A09B-0F5A1BBA1789}"/>
                      </a:ext>
                    </a:extLst>
                  </p:cNvPr>
                  <p:cNvSpPr/>
                  <p:nvPr/>
                </p:nvSpPr>
                <p:spPr>
                  <a:xfrm>
                    <a:off x="4370884" y="5305954"/>
                    <a:ext cx="194934" cy="669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8BA434E0-4097-492B-8CF7-337B0D2ED0D5}"/>
                    </a:ext>
                  </a:extLst>
                </p:cNvPr>
                <p:cNvSpPr/>
                <p:nvPr/>
              </p:nvSpPr>
              <p:spPr bwMode="auto">
                <a:xfrm rot="5400000">
                  <a:off x="5926070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54" name="楕円 1">
              <a:extLst>
                <a:ext uri="{FF2B5EF4-FFF2-40B4-BE49-F238E27FC236}">
                  <a16:creationId xmlns:a16="http://schemas.microsoft.com/office/drawing/2014/main" id="{3085FA7D-9E16-4762-8373-8359D3628FF9}"/>
                </a:ext>
              </a:extLst>
            </p:cNvPr>
            <p:cNvSpPr/>
            <p:nvPr/>
          </p:nvSpPr>
          <p:spPr bwMode="auto">
            <a:xfrm>
              <a:off x="8719990" y="899831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5" name="楕円 1">
              <a:extLst>
                <a:ext uri="{FF2B5EF4-FFF2-40B4-BE49-F238E27FC236}">
                  <a16:creationId xmlns:a16="http://schemas.microsoft.com/office/drawing/2014/main" id="{BD565A05-D0E6-4D4C-BE26-F7435EDF9862}"/>
                </a:ext>
              </a:extLst>
            </p:cNvPr>
            <p:cNvSpPr/>
            <p:nvPr/>
          </p:nvSpPr>
          <p:spPr bwMode="auto">
            <a:xfrm>
              <a:off x="8434240" y="1261781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6" name="楕円 1">
              <a:extLst>
                <a:ext uri="{FF2B5EF4-FFF2-40B4-BE49-F238E27FC236}">
                  <a16:creationId xmlns:a16="http://schemas.microsoft.com/office/drawing/2014/main" id="{388C21AF-14DA-4332-B8D8-95E0EB8FD971}"/>
                </a:ext>
              </a:extLst>
            </p:cNvPr>
            <p:cNvSpPr/>
            <p:nvPr/>
          </p:nvSpPr>
          <p:spPr bwMode="auto">
            <a:xfrm>
              <a:off x="8791427" y="1428469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4984F52F-C63B-4E0B-9A2C-A69C1C235235}"/>
              </a:ext>
            </a:extLst>
          </p:cNvPr>
          <p:cNvGrpSpPr/>
          <p:nvPr/>
        </p:nvGrpSpPr>
        <p:grpSpPr>
          <a:xfrm>
            <a:off x="7897439" y="4848366"/>
            <a:ext cx="1670192" cy="1453435"/>
            <a:chOff x="7897439" y="4848366"/>
            <a:chExt cx="1670192" cy="1453435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DC2526C-DB6C-498C-AC86-DA697AFC952D}"/>
                </a:ext>
              </a:extLst>
            </p:cNvPr>
            <p:cNvGrpSpPr/>
            <p:nvPr/>
          </p:nvGrpSpPr>
          <p:grpSpPr>
            <a:xfrm>
              <a:off x="7897439" y="4852611"/>
              <a:ext cx="1588973" cy="1449190"/>
              <a:chOff x="7897439" y="4852611"/>
              <a:chExt cx="1588973" cy="1449190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6CBC2A50-25F1-4F8B-9233-9A4F068040D7}"/>
                  </a:ext>
                </a:extLst>
              </p:cNvPr>
              <p:cNvGrpSpPr/>
              <p:nvPr/>
            </p:nvGrpSpPr>
            <p:grpSpPr>
              <a:xfrm>
                <a:off x="7897439" y="5250650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49" name="Freeform 5">
                  <a:extLst>
                    <a:ext uri="{FF2B5EF4-FFF2-40B4-BE49-F238E27FC236}">
                      <a16:creationId xmlns:a16="http://schemas.microsoft.com/office/drawing/2014/main" id="{9DFB269A-B17E-4FE1-8725-D33035D890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" name="Freeform 6">
                  <a:extLst>
                    <a:ext uri="{FF2B5EF4-FFF2-40B4-BE49-F238E27FC236}">
                      <a16:creationId xmlns:a16="http://schemas.microsoft.com/office/drawing/2014/main" id="{3421D3CC-335F-4337-84A8-663A8B7D62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" name="Freeform 7">
                  <a:extLst>
                    <a:ext uri="{FF2B5EF4-FFF2-40B4-BE49-F238E27FC236}">
                      <a16:creationId xmlns:a16="http://schemas.microsoft.com/office/drawing/2014/main" id="{2A51F2D8-6EB7-4C14-9021-E1BFF325B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" name="Rectangle 8">
                  <a:extLst>
                    <a:ext uri="{FF2B5EF4-FFF2-40B4-BE49-F238E27FC236}">
                      <a16:creationId xmlns:a16="http://schemas.microsoft.com/office/drawing/2014/main" id="{370C46FC-AEFA-421F-A8DB-DF14BC9B93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393A5CC3-96EB-406B-A99A-D5B6D2D804A2}"/>
                  </a:ext>
                </a:extLst>
              </p:cNvPr>
              <p:cNvGrpSpPr/>
              <p:nvPr/>
            </p:nvGrpSpPr>
            <p:grpSpPr>
              <a:xfrm>
                <a:off x="8427734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ECD837BD-0139-478F-9D36-A1A5BAD44E9D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BC58A3A9-8FC0-46BC-98FD-19D2E3A9054A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" name="グループ化 45">
                  <a:extLst>
                    <a:ext uri="{FF2B5EF4-FFF2-40B4-BE49-F238E27FC236}">
                      <a16:creationId xmlns:a16="http://schemas.microsoft.com/office/drawing/2014/main" id="{74A40DEB-8707-466D-B089-E6D5EBAC8874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47" name="月 46">
                    <a:extLst>
                      <a:ext uri="{FF2B5EF4-FFF2-40B4-BE49-F238E27FC236}">
                        <a16:creationId xmlns:a16="http://schemas.microsoft.com/office/drawing/2014/main" id="{2F507B36-BE4E-49A1-9F93-0C43AB29362A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月 47">
                    <a:extLst>
                      <a:ext uri="{FF2B5EF4-FFF2-40B4-BE49-F238E27FC236}">
                        <a16:creationId xmlns:a16="http://schemas.microsoft.com/office/drawing/2014/main" id="{7037566E-F577-45EC-827C-67264723D217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A0B48BD3-7D90-44D9-88C1-EFF686BCD180}"/>
                  </a:ext>
                </a:extLst>
              </p:cNvPr>
              <p:cNvGrpSpPr/>
              <p:nvPr/>
            </p:nvGrpSpPr>
            <p:grpSpPr>
              <a:xfrm>
                <a:off x="8390574" y="4852611"/>
                <a:ext cx="602702" cy="583330"/>
                <a:chOff x="4108550" y="4732300"/>
                <a:chExt cx="719603" cy="696474"/>
              </a:xfrm>
            </p:grpSpPr>
            <p:sp>
              <p:nvSpPr>
                <p:cNvPr id="35" name="角丸四角形 1206">
                  <a:extLst>
                    <a:ext uri="{FF2B5EF4-FFF2-40B4-BE49-F238E27FC236}">
                      <a16:creationId xmlns:a16="http://schemas.microsoft.com/office/drawing/2014/main" id="{BB66C204-2F49-43A0-B116-AD5CE46A0FC4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25A1811F-CB83-4B3B-8439-09E8E614E5B0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42" name="円/楕円 745">
                    <a:extLst>
                      <a:ext uri="{FF2B5EF4-FFF2-40B4-BE49-F238E27FC236}">
                        <a16:creationId xmlns:a16="http://schemas.microsoft.com/office/drawing/2014/main" id="{C04A4F68-7D28-460E-AA4E-F45233691FA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" name="円/楕円 746">
                    <a:extLst>
                      <a:ext uri="{FF2B5EF4-FFF2-40B4-BE49-F238E27FC236}">
                        <a16:creationId xmlns:a16="http://schemas.microsoft.com/office/drawing/2014/main" id="{5E28B205-F618-485A-9657-0DD479789F5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" name="角丸四角形 1271">
                  <a:extLst>
                    <a:ext uri="{FF2B5EF4-FFF2-40B4-BE49-F238E27FC236}">
                      <a16:creationId xmlns:a16="http://schemas.microsoft.com/office/drawing/2014/main" id="{68C1F041-0349-4790-9C80-E5F4A936FBE0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70F7617F-07CC-4190-9EF6-4C30C03F1C3A}"/>
                    </a:ext>
                  </a:extLst>
                </p:cNvPr>
                <p:cNvGrpSpPr/>
                <p:nvPr/>
              </p:nvGrpSpPr>
              <p:grpSpPr>
                <a:xfrm>
                  <a:off x="4227264" y="4875961"/>
                  <a:ext cx="482174" cy="45720"/>
                  <a:chOff x="4232627" y="4875961"/>
                  <a:chExt cx="482174" cy="45720"/>
                </a:xfrm>
              </p:grpSpPr>
              <p:sp>
                <p:nvSpPr>
                  <p:cNvPr id="40" name="フローチャート: 端子 650">
                    <a:extLst>
                      <a:ext uri="{FF2B5EF4-FFF2-40B4-BE49-F238E27FC236}">
                        <a16:creationId xmlns:a16="http://schemas.microsoft.com/office/drawing/2014/main" id="{A90EA9A0-8156-4BE5-8563-9A9802D57DC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232627" y="4875962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" name="フローチャート: 端子 651">
                    <a:extLst>
                      <a:ext uri="{FF2B5EF4-FFF2-40B4-BE49-F238E27FC236}">
                        <a16:creationId xmlns:a16="http://schemas.microsoft.com/office/drawing/2014/main" id="{BE161AAD-8512-44CD-9F5F-AE96C97253F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527570" y="4875961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" name="フリーフォーム 1273">
                  <a:extLst>
                    <a:ext uri="{FF2B5EF4-FFF2-40B4-BE49-F238E27FC236}">
                      <a16:creationId xmlns:a16="http://schemas.microsoft.com/office/drawing/2014/main" id="{5252F589-300F-4AE6-80F2-A3B77D62AD19}"/>
                    </a:ext>
                  </a:extLst>
                </p:cNvPr>
                <p:cNvSpPr/>
                <p:nvPr/>
              </p:nvSpPr>
              <p:spPr>
                <a:xfrm rot="18900000">
                  <a:off x="4412945" y="5062642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" name="月 30">
                <a:extLst>
                  <a:ext uri="{FF2B5EF4-FFF2-40B4-BE49-F238E27FC236}">
                    <a16:creationId xmlns:a16="http://schemas.microsoft.com/office/drawing/2014/main" id="{7BC082B8-6E7A-4966-B2A3-AA81A3BD92F0}"/>
                  </a:ext>
                </a:extLst>
              </p:cNvPr>
              <p:cNvSpPr/>
              <p:nvPr/>
            </p:nvSpPr>
            <p:spPr bwMode="auto">
              <a:xfrm rot="16200000">
                <a:off x="8531022" y="5042784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月 31">
                <a:extLst>
                  <a:ext uri="{FF2B5EF4-FFF2-40B4-BE49-F238E27FC236}">
                    <a16:creationId xmlns:a16="http://schemas.microsoft.com/office/drawing/2014/main" id="{66107C65-24B0-4E32-97F1-334987188F03}"/>
                  </a:ext>
                </a:extLst>
              </p:cNvPr>
              <p:cNvSpPr/>
              <p:nvPr/>
            </p:nvSpPr>
            <p:spPr bwMode="auto">
              <a:xfrm rot="16200000">
                <a:off x="8797722" y="5042784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DB32B16E-6646-4F49-BAE0-6A02852CBCB4}"/>
                  </a:ext>
                </a:extLst>
              </p:cNvPr>
              <p:cNvSpPr/>
              <p:nvPr/>
            </p:nvSpPr>
            <p:spPr bwMode="auto">
              <a:xfrm>
                <a:off x="8468139" y="5187654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E134D1C7-E073-4D36-8B30-698CC7E3C599}"/>
                  </a:ext>
                </a:extLst>
              </p:cNvPr>
              <p:cNvSpPr/>
              <p:nvPr/>
            </p:nvSpPr>
            <p:spPr bwMode="auto">
              <a:xfrm>
                <a:off x="8806277" y="5187654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69DF2292-1602-4A9E-9909-8980BEA38683}"/>
                </a:ext>
              </a:extLst>
            </p:cNvPr>
            <p:cNvGrpSpPr/>
            <p:nvPr/>
          </p:nvGrpSpPr>
          <p:grpSpPr>
            <a:xfrm>
              <a:off x="8602024" y="5260410"/>
              <a:ext cx="180338" cy="110419"/>
              <a:chOff x="423211" y="4606229"/>
              <a:chExt cx="1565792" cy="738340"/>
            </a:xfrm>
          </p:grpSpPr>
          <p:sp>
            <p:nvSpPr>
              <p:cNvPr id="26" name="楕円 12">
                <a:extLst>
                  <a:ext uri="{FF2B5EF4-FFF2-40B4-BE49-F238E27FC236}">
                    <a16:creationId xmlns:a16="http://schemas.microsoft.com/office/drawing/2014/main" id="{BAB1CDD6-481D-4104-9859-324A4B1948A0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8510E1CC-F892-4A94-B580-5D0A779D2FCB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408D1BF8-7AE3-43BC-B422-7E8285776800}"/>
                </a:ext>
              </a:extLst>
            </p:cNvPr>
            <p:cNvSpPr txBox="1"/>
            <p:nvPr/>
          </p:nvSpPr>
          <p:spPr>
            <a:xfrm rot="20178291">
              <a:off x="9007195" y="4848366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56C16521-58B1-4723-BE28-299A0A04C561}"/>
              </a:ext>
            </a:extLst>
          </p:cNvPr>
          <p:cNvGrpSpPr/>
          <p:nvPr/>
        </p:nvGrpSpPr>
        <p:grpSpPr>
          <a:xfrm>
            <a:off x="6024953" y="4802352"/>
            <a:ext cx="1690182" cy="1499449"/>
            <a:chOff x="6024953" y="4802352"/>
            <a:chExt cx="1690182" cy="1499449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DDE49AD7-41C5-40C5-A728-2A2329B2BDF7}"/>
                </a:ext>
              </a:extLst>
            </p:cNvPr>
            <p:cNvGrpSpPr/>
            <p:nvPr/>
          </p:nvGrpSpPr>
          <p:grpSpPr>
            <a:xfrm>
              <a:off x="6024953" y="4802352"/>
              <a:ext cx="1588973" cy="1499449"/>
              <a:chOff x="6024953" y="4802352"/>
              <a:chExt cx="1588973" cy="1499449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43308F18-3C5E-457B-9EA8-23BD1AA3E686}"/>
                  </a:ext>
                </a:extLst>
              </p:cNvPr>
              <p:cNvGrpSpPr/>
              <p:nvPr/>
            </p:nvGrpSpPr>
            <p:grpSpPr>
              <a:xfrm>
                <a:off x="6024953" y="5250650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79" name="Freeform 5">
                  <a:extLst>
                    <a:ext uri="{FF2B5EF4-FFF2-40B4-BE49-F238E27FC236}">
                      <a16:creationId xmlns:a16="http://schemas.microsoft.com/office/drawing/2014/main" id="{85A19563-6FFD-4345-801D-A1D04EF129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" name="Freeform 6">
                  <a:extLst>
                    <a:ext uri="{FF2B5EF4-FFF2-40B4-BE49-F238E27FC236}">
                      <a16:creationId xmlns:a16="http://schemas.microsoft.com/office/drawing/2014/main" id="{01C08579-E25F-423D-BC76-518F54A8B8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" name="Freeform 7">
                  <a:extLst>
                    <a:ext uri="{FF2B5EF4-FFF2-40B4-BE49-F238E27FC236}">
                      <a16:creationId xmlns:a16="http://schemas.microsoft.com/office/drawing/2014/main" id="{A23B6851-E88B-451D-AF98-0D869CD54F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" name="Rectangle 8">
                  <a:extLst>
                    <a:ext uri="{FF2B5EF4-FFF2-40B4-BE49-F238E27FC236}">
                      <a16:creationId xmlns:a16="http://schemas.microsoft.com/office/drawing/2014/main" id="{636FE9AF-B48A-48A0-9699-4D40BFB001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FBB7034E-E773-4168-868A-C6AE88AE2A27}"/>
                  </a:ext>
                </a:extLst>
              </p:cNvPr>
              <p:cNvGrpSpPr/>
              <p:nvPr/>
            </p:nvGrpSpPr>
            <p:grpSpPr>
              <a:xfrm>
                <a:off x="6555248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473F4948-38F4-420A-B876-EFA88504AA39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93B9F8E8-C1A1-4481-9575-58C012DA4DF0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90AF15D7-7C05-4162-9EB4-B0E41BAA7D40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77" name="月 76">
                    <a:extLst>
                      <a:ext uri="{FF2B5EF4-FFF2-40B4-BE49-F238E27FC236}">
                        <a16:creationId xmlns:a16="http://schemas.microsoft.com/office/drawing/2014/main" id="{15EBED4F-4859-4478-8690-E63DA34192DB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月 77">
                    <a:extLst>
                      <a:ext uri="{FF2B5EF4-FFF2-40B4-BE49-F238E27FC236}">
                        <a16:creationId xmlns:a16="http://schemas.microsoft.com/office/drawing/2014/main" id="{D0AAEFF6-5C55-44B4-94E9-A15D892A40CF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A654A93E-8FE1-419A-9A9B-D6A4BDD39286}"/>
                  </a:ext>
                </a:extLst>
              </p:cNvPr>
              <p:cNvGrpSpPr/>
              <p:nvPr/>
            </p:nvGrpSpPr>
            <p:grpSpPr>
              <a:xfrm>
                <a:off x="6518088" y="4802352"/>
                <a:ext cx="602702" cy="639349"/>
                <a:chOff x="2984924" y="4671171"/>
                <a:chExt cx="719603" cy="763358"/>
              </a:xfrm>
            </p:grpSpPr>
            <p:sp>
              <p:nvSpPr>
                <p:cNvPr id="63" name="フリーフォーム 1243">
                  <a:extLst>
                    <a:ext uri="{FF2B5EF4-FFF2-40B4-BE49-F238E27FC236}">
                      <a16:creationId xmlns:a16="http://schemas.microsoft.com/office/drawing/2014/main" id="{B97EE5F7-3622-4577-9900-1EBE034C6FC6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06B09697-B0DB-45B5-8C5F-333F108B2924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72" name="円/楕円 774">
                    <a:extLst>
                      <a:ext uri="{FF2B5EF4-FFF2-40B4-BE49-F238E27FC236}">
                        <a16:creationId xmlns:a16="http://schemas.microsoft.com/office/drawing/2014/main" id="{C985AC14-7731-4D42-86FB-6D3517CC834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" name="円/楕円 775">
                    <a:extLst>
                      <a:ext uri="{FF2B5EF4-FFF2-40B4-BE49-F238E27FC236}">
                        <a16:creationId xmlns:a16="http://schemas.microsoft.com/office/drawing/2014/main" id="{189BBDAE-6297-4A3B-AD8B-804C72CA47C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5" name="円/楕円 776">
                  <a:extLst>
                    <a:ext uri="{FF2B5EF4-FFF2-40B4-BE49-F238E27FC236}">
                      <a16:creationId xmlns:a16="http://schemas.microsoft.com/office/drawing/2014/main" id="{5A07FBA6-4563-4765-973F-B34DF627DCC5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フリーフォーム 1246">
                  <a:extLst>
                    <a:ext uri="{FF2B5EF4-FFF2-40B4-BE49-F238E27FC236}">
                      <a16:creationId xmlns:a16="http://schemas.microsoft.com/office/drawing/2014/main" id="{3DFCE1A6-8E14-47F3-8007-5818343BECDA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199EC54F-06D5-41BD-861B-0B7F845E9AE8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66780"/>
                  <a:chOff x="3080193" y="4915417"/>
                  <a:chExt cx="502415" cy="66780"/>
                </a:xfrm>
              </p:grpSpPr>
              <p:sp>
                <p:nvSpPr>
                  <p:cNvPr id="70" name="月 69">
                    <a:extLst>
                      <a:ext uri="{FF2B5EF4-FFF2-40B4-BE49-F238E27FC236}">
                        <a16:creationId xmlns:a16="http://schemas.microsoft.com/office/drawing/2014/main" id="{F16C1E49-E7F8-4A0F-9A2A-CBE0A6991B0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" name="月 70">
                    <a:extLst>
                      <a:ext uri="{FF2B5EF4-FFF2-40B4-BE49-F238E27FC236}">
                        <a16:creationId xmlns:a16="http://schemas.microsoft.com/office/drawing/2014/main" id="{4042461C-D203-4219-B608-00EF0764DB18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76BCC9B2-8712-4987-961C-F3FEABD8AEB0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円/楕円 4">
                  <a:extLst>
                    <a:ext uri="{FF2B5EF4-FFF2-40B4-BE49-F238E27FC236}">
                      <a16:creationId xmlns:a16="http://schemas.microsoft.com/office/drawing/2014/main" id="{0F167202-1DB1-4DEA-ABF6-5890F25E39A9}"/>
                    </a:ext>
                  </a:extLst>
                </p:cNvPr>
                <p:cNvSpPr/>
                <p:nvPr/>
              </p:nvSpPr>
              <p:spPr>
                <a:xfrm>
                  <a:off x="3278782" y="5312148"/>
                  <a:ext cx="131887" cy="54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8F86C57F-65EB-4642-8FFB-8D108885D35F}"/>
                  </a:ext>
                </a:extLst>
              </p:cNvPr>
              <p:cNvSpPr/>
              <p:nvPr/>
            </p:nvSpPr>
            <p:spPr bwMode="auto">
              <a:xfrm rot="16200000">
                <a:off x="6663981" y="5095867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96A05F72-7D80-41E2-8BAE-DCDEB3BD1561}"/>
                  </a:ext>
                </a:extLst>
              </p:cNvPr>
              <p:cNvSpPr/>
              <p:nvPr/>
            </p:nvSpPr>
            <p:spPr bwMode="auto">
              <a:xfrm rot="16200000">
                <a:off x="6930681" y="5095867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0D3D12B2-827A-4A97-A64A-5E44B7E44718}"/>
                  </a:ext>
                </a:extLst>
              </p:cNvPr>
              <p:cNvSpPr/>
              <p:nvPr/>
            </p:nvSpPr>
            <p:spPr bwMode="auto">
              <a:xfrm>
                <a:off x="6620289" y="5234657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850E4939-EABC-4F32-A02A-4F0B8C76F926}"/>
                  </a:ext>
                </a:extLst>
              </p:cNvPr>
              <p:cNvSpPr/>
              <p:nvPr/>
            </p:nvSpPr>
            <p:spPr bwMode="auto">
              <a:xfrm>
                <a:off x="6917182" y="5234657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05EA3242-37FB-48E7-8FAD-5D631A83CA72}"/>
                </a:ext>
              </a:extLst>
            </p:cNvPr>
            <p:cNvSpPr txBox="1"/>
            <p:nvPr/>
          </p:nvSpPr>
          <p:spPr>
            <a:xfrm rot="20178291">
              <a:off x="7154699" y="4848366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6E9075C6-6D64-4A29-9A98-366BD8396120}"/>
              </a:ext>
            </a:extLst>
          </p:cNvPr>
          <p:cNvGrpSpPr/>
          <p:nvPr/>
        </p:nvGrpSpPr>
        <p:grpSpPr>
          <a:xfrm>
            <a:off x="4152467" y="4848366"/>
            <a:ext cx="1682594" cy="1453435"/>
            <a:chOff x="4152467" y="4848366"/>
            <a:chExt cx="1682594" cy="1453435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5C4A853C-6486-4D45-B6D0-F1252070EAFF}"/>
                </a:ext>
              </a:extLst>
            </p:cNvPr>
            <p:cNvGrpSpPr/>
            <p:nvPr/>
          </p:nvGrpSpPr>
          <p:grpSpPr>
            <a:xfrm>
              <a:off x="4152467" y="4851911"/>
              <a:ext cx="1588973" cy="1449890"/>
              <a:chOff x="4152467" y="4851911"/>
              <a:chExt cx="1588973" cy="1449890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36A3A897-4879-4B02-9A81-0A1C9E199EF7}"/>
                  </a:ext>
                </a:extLst>
              </p:cNvPr>
              <p:cNvGrpSpPr/>
              <p:nvPr/>
            </p:nvGrpSpPr>
            <p:grpSpPr>
              <a:xfrm>
                <a:off x="4152467" y="5250650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106" name="Freeform 5">
                  <a:extLst>
                    <a:ext uri="{FF2B5EF4-FFF2-40B4-BE49-F238E27FC236}">
                      <a16:creationId xmlns:a16="http://schemas.microsoft.com/office/drawing/2014/main" id="{A9DE3B35-1EE5-4A3B-AAAE-DDFBC9A2AA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7" name="Freeform 6">
                  <a:extLst>
                    <a:ext uri="{FF2B5EF4-FFF2-40B4-BE49-F238E27FC236}">
                      <a16:creationId xmlns:a16="http://schemas.microsoft.com/office/drawing/2014/main" id="{8AA2594F-6DDF-4770-82C5-09447DB447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8" name="Freeform 7">
                  <a:extLst>
                    <a:ext uri="{FF2B5EF4-FFF2-40B4-BE49-F238E27FC236}">
                      <a16:creationId xmlns:a16="http://schemas.microsoft.com/office/drawing/2014/main" id="{7C5A40F8-D243-4B97-A8A6-A90FB93C97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9" name="Rectangle 8">
                  <a:extLst>
                    <a:ext uri="{FF2B5EF4-FFF2-40B4-BE49-F238E27FC236}">
                      <a16:creationId xmlns:a16="http://schemas.microsoft.com/office/drawing/2014/main" id="{E2CA3BA6-0324-41E3-B65D-D4F96671B7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111C6E92-D4D5-449E-9905-06A98F2EC8D3}"/>
                  </a:ext>
                </a:extLst>
              </p:cNvPr>
              <p:cNvGrpSpPr/>
              <p:nvPr/>
            </p:nvGrpSpPr>
            <p:grpSpPr>
              <a:xfrm>
                <a:off x="4682762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E93B0730-8109-4796-AFA7-D49D8AE9BACC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79CB0FCA-5B04-4B14-9B25-C3B642B9A706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271C05F5-A0C2-4DF7-B5BF-37177392B7CE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104" name="月 103">
                    <a:extLst>
                      <a:ext uri="{FF2B5EF4-FFF2-40B4-BE49-F238E27FC236}">
                        <a16:creationId xmlns:a16="http://schemas.microsoft.com/office/drawing/2014/main" id="{8D7AE158-5702-436E-902C-22717218CCAC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月 104">
                    <a:extLst>
                      <a:ext uri="{FF2B5EF4-FFF2-40B4-BE49-F238E27FC236}">
                        <a16:creationId xmlns:a16="http://schemas.microsoft.com/office/drawing/2014/main" id="{F18E4D38-8CD7-4B7A-B48E-3F19761AA7B6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7AE925EE-0E96-44AB-AEF1-D8DE7BB46429}"/>
                  </a:ext>
                </a:extLst>
              </p:cNvPr>
              <p:cNvGrpSpPr/>
              <p:nvPr/>
            </p:nvGrpSpPr>
            <p:grpSpPr>
              <a:xfrm>
                <a:off x="4645602" y="4851911"/>
                <a:ext cx="602703" cy="601718"/>
                <a:chOff x="1837298" y="4693407"/>
                <a:chExt cx="719604" cy="718427"/>
              </a:xfrm>
            </p:grpSpPr>
            <p:sp>
              <p:nvSpPr>
                <p:cNvPr id="93" name="星 24 1220">
                  <a:extLst>
                    <a:ext uri="{FF2B5EF4-FFF2-40B4-BE49-F238E27FC236}">
                      <a16:creationId xmlns:a16="http://schemas.microsoft.com/office/drawing/2014/main" id="{85D2B0B7-1810-487E-8E72-1BA9C7A24FF4}"/>
                    </a:ext>
                  </a:extLst>
                </p:cNvPr>
                <p:cNvSpPr/>
                <p:nvPr/>
              </p:nvSpPr>
              <p:spPr>
                <a:xfrm>
                  <a:off x="1838506" y="4693407"/>
                  <a:ext cx="715863" cy="626495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円/楕円 805">
                  <a:extLst>
                    <a:ext uri="{FF2B5EF4-FFF2-40B4-BE49-F238E27FC236}">
                      <a16:creationId xmlns:a16="http://schemas.microsoft.com/office/drawing/2014/main" id="{C28EDD15-6C0F-4AC5-8FF0-5F8C69702994}"/>
                    </a:ext>
                  </a:extLst>
                </p:cNvPr>
                <p:cNvSpPr/>
                <p:nvPr/>
              </p:nvSpPr>
              <p:spPr>
                <a:xfrm rot="20700000">
                  <a:off x="1837298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円/楕円 806">
                  <a:extLst>
                    <a:ext uri="{FF2B5EF4-FFF2-40B4-BE49-F238E27FC236}">
                      <a16:creationId xmlns:a16="http://schemas.microsoft.com/office/drawing/2014/main" id="{7D1041C7-CB3F-4AB3-B3D8-75BAA3746E3A}"/>
                    </a:ext>
                  </a:extLst>
                </p:cNvPr>
                <p:cNvSpPr/>
                <p:nvPr/>
              </p:nvSpPr>
              <p:spPr>
                <a:xfrm rot="900000" flipH="1">
                  <a:off x="2381967" y="504133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円/楕円 807">
                  <a:extLst>
                    <a:ext uri="{FF2B5EF4-FFF2-40B4-BE49-F238E27FC236}">
                      <a16:creationId xmlns:a16="http://schemas.microsoft.com/office/drawing/2014/main" id="{0C2ABB50-18FF-435B-B72A-9379BC23FAFC}"/>
                    </a:ext>
                  </a:extLst>
                </p:cNvPr>
                <p:cNvSpPr/>
                <p:nvPr/>
              </p:nvSpPr>
              <p:spPr>
                <a:xfrm>
                  <a:off x="1907578" y="4800646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フローチャート: 手操作入力 675">
                  <a:extLst>
                    <a:ext uri="{FF2B5EF4-FFF2-40B4-BE49-F238E27FC236}">
                      <a16:creationId xmlns:a16="http://schemas.microsoft.com/office/drawing/2014/main" id="{0F11589B-A78E-4F8B-A741-CB5B533A945D}"/>
                    </a:ext>
                  </a:extLst>
                </p:cNvPr>
                <p:cNvSpPr/>
                <p:nvPr/>
              </p:nvSpPr>
              <p:spPr>
                <a:xfrm rot="10800000">
                  <a:off x="1997966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フローチャート: 手操作入力 680">
                  <a:extLst>
                    <a:ext uri="{FF2B5EF4-FFF2-40B4-BE49-F238E27FC236}">
                      <a16:creationId xmlns:a16="http://schemas.microsoft.com/office/drawing/2014/main" id="{1B31F11A-D21A-44E6-A0BA-89EFCD8FA69B}"/>
                    </a:ext>
                  </a:extLst>
                </p:cNvPr>
                <p:cNvSpPr/>
                <p:nvPr/>
              </p:nvSpPr>
              <p:spPr>
                <a:xfrm rot="10800000" flipH="1">
                  <a:off x="2251001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円/楕円 820">
                  <a:extLst>
                    <a:ext uri="{FF2B5EF4-FFF2-40B4-BE49-F238E27FC236}">
                      <a16:creationId xmlns:a16="http://schemas.microsoft.com/office/drawing/2014/main" id="{B20F7EA5-4A12-4D03-8CE1-E584B1818279}"/>
                    </a:ext>
                  </a:extLst>
                </p:cNvPr>
                <p:cNvSpPr/>
                <p:nvPr/>
              </p:nvSpPr>
              <p:spPr>
                <a:xfrm>
                  <a:off x="2129254" y="5102367"/>
                  <a:ext cx="143465" cy="14346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円/楕円 4">
                  <a:extLst>
                    <a:ext uri="{FF2B5EF4-FFF2-40B4-BE49-F238E27FC236}">
                      <a16:creationId xmlns:a16="http://schemas.microsoft.com/office/drawing/2014/main" id="{A594641C-2E19-4249-8293-D99068821A28}"/>
                    </a:ext>
                  </a:extLst>
                </p:cNvPr>
                <p:cNvSpPr/>
                <p:nvPr/>
              </p:nvSpPr>
              <p:spPr>
                <a:xfrm>
                  <a:off x="2127655" y="5294233"/>
                  <a:ext cx="150587" cy="54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F54395E4-23F7-4A16-B2DE-FB1B2C2B6BE2}"/>
                  </a:ext>
                </a:extLst>
              </p:cNvPr>
              <p:cNvSpPr/>
              <p:nvPr/>
            </p:nvSpPr>
            <p:spPr bwMode="auto">
              <a:xfrm rot="16200000">
                <a:off x="4795673" y="5115011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49263FC6-5832-4AF0-89E4-D50791E29345}"/>
                  </a:ext>
                </a:extLst>
              </p:cNvPr>
              <p:cNvSpPr/>
              <p:nvPr/>
            </p:nvSpPr>
            <p:spPr bwMode="auto">
              <a:xfrm rot="16200000">
                <a:off x="5062373" y="5115011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886345FB-3B25-4C57-B87B-C7CF0A5B025C}"/>
                  </a:ext>
                </a:extLst>
              </p:cNvPr>
              <p:cNvSpPr/>
              <p:nvPr/>
            </p:nvSpPr>
            <p:spPr bwMode="auto">
              <a:xfrm>
                <a:off x="5040565" y="5263698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A5B786E9-2CE5-497A-8EA4-E49B5942D3F5}"/>
                  </a:ext>
                </a:extLst>
              </p:cNvPr>
              <p:cNvSpPr/>
              <p:nvPr/>
            </p:nvSpPr>
            <p:spPr bwMode="auto">
              <a:xfrm>
                <a:off x="4742909" y="5263698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2E915719-3506-4401-9E91-840002726104}"/>
                </a:ext>
              </a:extLst>
            </p:cNvPr>
            <p:cNvSpPr txBox="1"/>
            <p:nvPr/>
          </p:nvSpPr>
          <p:spPr>
            <a:xfrm rot="20178291">
              <a:off x="5274625" y="4848366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67C3C187-B675-475F-9763-F04FF0ECDACF}"/>
              </a:ext>
            </a:extLst>
          </p:cNvPr>
          <p:cNvGrpSpPr/>
          <p:nvPr/>
        </p:nvGrpSpPr>
        <p:grpSpPr>
          <a:xfrm>
            <a:off x="2279981" y="4783956"/>
            <a:ext cx="1666459" cy="1517845"/>
            <a:chOff x="2279981" y="4783956"/>
            <a:chExt cx="1666459" cy="1517845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CFDF4914-8E75-4300-872E-6EEC213CCB3B}"/>
                </a:ext>
              </a:extLst>
            </p:cNvPr>
            <p:cNvGrpSpPr/>
            <p:nvPr/>
          </p:nvGrpSpPr>
          <p:grpSpPr>
            <a:xfrm>
              <a:off x="2279981" y="4783956"/>
              <a:ext cx="1588973" cy="1517845"/>
              <a:chOff x="2279981" y="4783956"/>
              <a:chExt cx="1588973" cy="1517845"/>
            </a:xfrm>
          </p:grpSpPr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BC57B8EE-8A72-4905-AFA4-0E2FF954669E}"/>
                  </a:ext>
                </a:extLst>
              </p:cNvPr>
              <p:cNvGrpSpPr/>
              <p:nvPr/>
            </p:nvGrpSpPr>
            <p:grpSpPr>
              <a:xfrm>
                <a:off x="2279981" y="5250650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140" name="Freeform 5">
                  <a:extLst>
                    <a:ext uri="{FF2B5EF4-FFF2-40B4-BE49-F238E27FC236}">
                      <a16:creationId xmlns:a16="http://schemas.microsoft.com/office/drawing/2014/main" id="{BA30F960-B474-4EAB-969D-8D8397E472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1" name="Freeform 6">
                  <a:extLst>
                    <a:ext uri="{FF2B5EF4-FFF2-40B4-BE49-F238E27FC236}">
                      <a16:creationId xmlns:a16="http://schemas.microsoft.com/office/drawing/2014/main" id="{5544E03A-7383-48E3-AB3A-71C02327FB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2" name="Freeform 7">
                  <a:extLst>
                    <a:ext uri="{FF2B5EF4-FFF2-40B4-BE49-F238E27FC236}">
                      <a16:creationId xmlns:a16="http://schemas.microsoft.com/office/drawing/2014/main" id="{A2C2DE1F-725C-4155-B714-A46474C62D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3" name="Rectangle 8">
                  <a:extLst>
                    <a:ext uri="{FF2B5EF4-FFF2-40B4-BE49-F238E27FC236}">
                      <a16:creationId xmlns:a16="http://schemas.microsoft.com/office/drawing/2014/main" id="{0C360E9D-67FA-4908-909D-8A2E0FF101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F40CB40F-EF47-4103-A302-1595D59CAE0D}"/>
                  </a:ext>
                </a:extLst>
              </p:cNvPr>
              <p:cNvGrpSpPr/>
              <p:nvPr/>
            </p:nvGrpSpPr>
            <p:grpSpPr>
              <a:xfrm>
                <a:off x="2810276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7E535638-7F29-4E81-A192-0C2CEDAD18A3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ED541D77-A610-4B3B-9DB3-6C5CB453E70D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B418D800-2D07-43E3-8AFF-A5F9609F90CA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138" name="月 137">
                    <a:extLst>
                      <a:ext uri="{FF2B5EF4-FFF2-40B4-BE49-F238E27FC236}">
                        <a16:creationId xmlns:a16="http://schemas.microsoft.com/office/drawing/2014/main" id="{51EE3A3E-F11E-4052-80E4-3CEB08E86005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月 138">
                    <a:extLst>
                      <a:ext uri="{FF2B5EF4-FFF2-40B4-BE49-F238E27FC236}">
                        <a16:creationId xmlns:a16="http://schemas.microsoft.com/office/drawing/2014/main" id="{459F5227-1B8A-40DE-83F8-FF52E7E14176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C51DC3B6-F50B-4EEA-B6EE-C26554297824}"/>
                  </a:ext>
                </a:extLst>
              </p:cNvPr>
              <p:cNvGrpSpPr/>
              <p:nvPr/>
            </p:nvGrpSpPr>
            <p:grpSpPr>
              <a:xfrm>
                <a:off x="2773116" y="4783956"/>
                <a:ext cx="602702" cy="657745"/>
                <a:chOff x="703823" y="4649208"/>
                <a:chExt cx="719603" cy="785322"/>
              </a:xfrm>
            </p:grpSpPr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B8080F77-F24F-4F8E-9526-E3F731E71339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31" name="円/楕円 834">
                    <a:extLst>
                      <a:ext uri="{FF2B5EF4-FFF2-40B4-BE49-F238E27FC236}">
                        <a16:creationId xmlns:a16="http://schemas.microsoft.com/office/drawing/2014/main" id="{89FD6D5F-0A8E-499B-B745-CBB7BFE450D1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" name="円/楕円 835">
                    <a:extLst>
                      <a:ext uri="{FF2B5EF4-FFF2-40B4-BE49-F238E27FC236}">
                        <a16:creationId xmlns:a16="http://schemas.microsoft.com/office/drawing/2014/main" id="{ADE16A41-FAB6-423D-8744-86EEFA5841DA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円/楕円 836">
                    <a:extLst>
                      <a:ext uri="{FF2B5EF4-FFF2-40B4-BE49-F238E27FC236}">
                        <a16:creationId xmlns:a16="http://schemas.microsoft.com/office/drawing/2014/main" id="{B6C4E8B4-19FF-41E1-B496-29DC4879ECA7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" name="円/楕円 837">
                    <a:extLst>
                      <a:ext uri="{FF2B5EF4-FFF2-40B4-BE49-F238E27FC236}">
                        <a16:creationId xmlns:a16="http://schemas.microsoft.com/office/drawing/2014/main" id="{F389D9F4-4C50-44FA-AC89-0801CC8AC5BB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A7A31880-38A0-405D-BBD1-F242FF1C40CB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29" name="円/楕円 838">
                    <a:extLst>
                      <a:ext uri="{FF2B5EF4-FFF2-40B4-BE49-F238E27FC236}">
                        <a16:creationId xmlns:a16="http://schemas.microsoft.com/office/drawing/2014/main" id="{140EF225-8740-4CFE-96DC-5A0A4D338CC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" name="円/楕円 839">
                    <a:extLst>
                      <a:ext uri="{FF2B5EF4-FFF2-40B4-BE49-F238E27FC236}">
                        <a16:creationId xmlns:a16="http://schemas.microsoft.com/office/drawing/2014/main" id="{C34A4B71-9A6A-4DA6-B128-EA906907815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2" name="円/楕円 840">
                  <a:extLst>
                    <a:ext uri="{FF2B5EF4-FFF2-40B4-BE49-F238E27FC236}">
                      <a16:creationId xmlns:a16="http://schemas.microsoft.com/office/drawing/2014/main" id="{4330BFA1-7C6C-4D85-9D25-27A0A5DD5704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89D6BD52-D5F0-4ED5-85F7-FD9388179A6A}"/>
                    </a:ext>
                  </a:extLst>
                </p:cNvPr>
                <p:cNvGrpSpPr/>
                <p:nvPr/>
              </p:nvGrpSpPr>
              <p:grpSpPr>
                <a:xfrm>
                  <a:off x="829639" y="4897338"/>
                  <a:ext cx="467970" cy="45719"/>
                  <a:chOff x="829336" y="4897338"/>
                  <a:chExt cx="467970" cy="45719"/>
                </a:xfrm>
              </p:grpSpPr>
              <p:sp>
                <p:nvSpPr>
                  <p:cNvPr id="127" name="フローチャート: 端子 685">
                    <a:extLst>
                      <a:ext uri="{FF2B5EF4-FFF2-40B4-BE49-F238E27FC236}">
                        <a16:creationId xmlns:a16="http://schemas.microsoft.com/office/drawing/2014/main" id="{4C601C85-A6C5-4E2E-8C48-F13C7BDBF823}"/>
                      </a:ext>
                    </a:extLst>
                  </p:cNvPr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8" name="フローチャート: 端子 686">
                    <a:extLst>
                      <a:ext uri="{FF2B5EF4-FFF2-40B4-BE49-F238E27FC236}">
                        <a16:creationId xmlns:a16="http://schemas.microsoft.com/office/drawing/2014/main" id="{66DA8503-1A63-45CE-ABDF-CA50BE00CE16}"/>
                      </a:ext>
                    </a:extLst>
                  </p:cNvPr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4" name="台形 123">
                  <a:extLst>
                    <a:ext uri="{FF2B5EF4-FFF2-40B4-BE49-F238E27FC236}">
                      <a16:creationId xmlns:a16="http://schemas.microsoft.com/office/drawing/2014/main" id="{E8F953FB-1057-4385-8D94-27B30454F67B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フリーフォーム 1196">
                  <a:extLst>
                    <a:ext uri="{FF2B5EF4-FFF2-40B4-BE49-F238E27FC236}">
                      <a16:creationId xmlns:a16="http://schemas.microsoft.com/office/drawing/2014/main" id="{FC0921F2-B268-4A67-B26F-C6390EDB7E5F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円/楕円 4">
                  <a:extLst>
                    <a:ext uri="{FF2B5EF4-FFF2-40B4-BE49-F238E27FC236}">
                      <a16:creationId xmlns:a16="http://schemas.microsoft.com/office/drawing/2014/main" id="{A22213C4-32B6-465E-934F-332B1D9C67A4}"/>
                    </a:ext>
                  </a:extLst>
                </p:cNvPr>
                <p:cNvSpPr/>
                <p:nvPr/>
              </p:nvSpPr>
              <p:spPr>
                <a:xfrm>
                  <a:off x="962545" y="5300621"/>
                  <a:ext cx="202159" cy="54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56A66ACF-B829-4A3F-8EE3-1A6750E1249E}"/>
                  </a:ext>
                </a:extLst>
              </p:cNvPr>
              <p:cNvSpPr/>
              <p:nvPr/>
            </p:nvSpPr>
            <p:spPr bwMode="auto">
              <a:xfrm rot="16200000">
                <a:off x="2916073" y="5032501"/>
                <a:ext cx="45719" cy="145033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月 116">
                <a:extLst>
                  <a:ext uri="{FF2B5EF4-FFF2-40B4-BE49-F238E27FC236}">
                    <a16:creationId xmlns:a16="http://schemas.microsoft.com/office/drawing/2014/main" id="{479DB4B1-E2D1-4818-92FB-A2D73C092C65}"/>
                  </a:ext>
                </a:extLst>
              </p:cNvPr>
              <p:cNvSpPr/>
              <p:nvPr/>
            </p:nvSpPr>
            <p:spPr bwMode="auto">
              <a:xfrm rot="16200000">
                <a:off x="3182773" y="5032501"/>
                <a:ext cx="45719" cy="145033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DF0FE38E-6EA4-45D6-8668-A8882DFA79DC}"/>
                  </a:ext>
                </a:extLst>
              </p:cNvPr>
              <p:cNvSpPr/>
              <p:nvPr/>
            </p:nvSpPr>
            <p:spPr bwMode="auto">
              <a:xfrm>
                <a:off x="3183106" y="5194931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D0E1B7C3-603E-4480-83F5-F3838048F8C2}"/>
                  </a:ext>
                </a:extLst>
              </p:cNvPr>
              <p:cNvSpPr/>
              <p:nvPr/>
            </p:nvSpPr>
            <p:spPr bwMode="auto">
              <a:xfrm>
                <a:off x="2861637" y="5194931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8A77160B-64DD-4454-97FE-13741CDE2B31}"/>
                </a:ext>
              </a:extLst>
            </p:cNvPr>
            <p:cNvSpPr txBox="1"/>
            <p:nvPr/>
          </p:nvSpPr>
          <p:spPr>
            <a:xfrm rot="20178291">
              <a:off x="3386004" y="4848366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83086A29-757C-40AF-90DA-B3ECAAB40030}"/>
              </a:ext>
            </a:extLst>
          </p:cNvPr>
          <p:cNvGrpSpPr/>
          <p:nvPr/>
        </p:nvGrpSpPr>
        <p:grpSpPr>
          <a:xfrm>
            <a:off x="407495" y="4723820"/>
            <a:ext cx="1735782" cy="1577981"/>
            <a:chOff x="407495" y="4723820"/>
            <a:chExt cx="1735782" cy="1577981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3156B38C-1452-46FA-8EC8-553C63E1F049}"/>
                </a:ext>
              </a:extLst>
            </p:cNvPr>
            <p:cNvGrpSpPr/>
            <p:nvPr/>
          </p:nvGrpSpPr>
          <p:grpSpPr>
            <a:xfrm>
              <a:off x="407495" y="4723820"/>
              <a:ext cx="1588973" cy="1577981"/>
              <a:chOff x="407495" y="4723820"/>
              <a:chExt cx="1588973" cy="1577981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90EB9D17-3E41-47C9-998A-0FB1DF661CF3}"/>
                  </a:ext>
                </a:extLst>
              </p:cNvPr>
              <p:cNvGrpSpPr/>
              <p:nvPr/>
            </p:nvGrpSpPr>
            <p:grpSpPr>
              <a:xfrm>
                <a:off x="407495" y="5250650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170" name="Freeform 5">
                  <a:extLst>
                    <a:ext uri="{FF2B5EF4-FFF2-40B4-BE49-F238E27FC236}">
                      <a16:creationId xmlns:a16="http://schemas.microsoft.com/office/drawing/2014/main" id="{9B037961-4323-4F57-983A-BF725ED6C2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1" name="Freeform 6">
                  <a:extLst>
                    <a:ext uri="{FF2B5EF4-FFF2-40B4-BE49-F238E27FC236}">
                      <a16:creationId xmlns:a16="http://schemas.microsoft.com/office/drawing/2014/main" id="{0A81C248-BE58-409F-9478-F0E3FDC983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2" name="Freeform 7">
                  <a:extLst>
                    <a:ext uri="{FF2B5EF4-FFF2-40B4-BE49-F238E27FC236}">
                      <a16:creationId xmlns:a16="http://schemas.microsoft.com/office/drawing/2014/main" id="{B8CE2473-E8AE-48EE-AE0D-C1A2AB341F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3" name="Rectangle 8">
                  <a:extLst>
                    <a:ext uri="{FF2B5EF4-FFF2-40B4-BE49-F238E27FC236}">
                      <a16:creationId xmlns:a16="http://schemas.microsoft.com/office/drawing/2014/main" id="{01EB4746-768B-4225-8F13-41C072DC85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E9584329-88F8-46EE-8818-68D055C96A93}"/>
                  </a:ext>
                </a:extLst>
              </p:cNvPr>
              <p:cNvGrpSpPr/>
              <p:nvPr/>
            </p:nvGrpSpPr>
            <p:grpSpPr>
              <a:xfrm>
                <a:off x="937790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E6500470-6B4D-4249-99D6-1BA41A52AD59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8208E0FA-572E-4F2E-A1D4-E768199EBFB2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45E7C3AB-9FC2-4267-83EE-1B05E1A1A88B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168" name="月 167">
                    <a:extLst>
                      <a:ext uri="{FF2B5EF4-FFF2-40B4-BE49-F238E27FC236}">
                        <a16:creationId xmlns:a16="http://schemas.microsoft.com/office/drawing/2014/main" id="{EAADEC4A-05C0-4F61-BED0-A885BB46FDC4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月 168">
                    <a:extLst>
                      <a:ext uri="{FF2B5EF4-FFF2-40B4-BE49-F238E27FC236}">
                        <a16:creationId xmlns:a16="http://schemas.microsoft.com/office/drawing/2014/main" id="{0B3529E6-B189-4EBB-B37A-1C30C7AD72E3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B3F2F789-2864-41A2-B485-0ED4C61864FE}"/>
                  </a:ext>
                </a:extLst>
              </p:cNvPr>
              <p:cNvGrpSpPr/>
              <p:nvPr/>
            </p:nvGrpSpPr>
            <p:grpSpPr>
              <a:xfrm>
                <a:off x="857500" y="4723820"/>
                <a:ext cx="688963" cy="733855"/>
                <a:chOff x="-459400" y="4574314"/>
                <a:chExt cx="822595" cy="876194"/>
              </a:xfrm>
            </p:grpSpPr>
            <p:sp>
              <p:nvSpPr>
                <p:cNvPr id="154" name="フリーフォーム 1165">
                  <a:extLst>
                    <a:ext uri="{FF2B5EF4-FFF2-40B4-BE49-F238E27FC236}">
                      <a16:creationId xmlns:a16="http://schemas.microsoft.com/office/drawing/2014/main" id="{A3B7FB1D-F04C-4C4B-82A4-42D59E61C279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BECED134-B5D1-4F5F-B04A-D0EF17AB30E9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163" name="円/楕円 838">
                    <a:extLst>
                      <a:ext uri="{FF2B5EF4-FFF2-40B4-BE49-F238E27FC236}">
                        <a16:creationId xmlns:a16="http://schemas.microsoft.com/office/drawing/2014/main" id="{5F9EF01C-A09F-449C-9C2A-6BEA0A32DB1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4" name="円/楕円 839">
                    <a:extLst>
                      <a:ext uri="{FF2B5EF4-FFF2-40B4-BE49-F238E27FC236}">
                        <a16:creationId xmlns:a16="http://schemas.microsoft.com/office/drawing/2014/main" id="{DF256F85-C675-4AA8-9C0C-52B0BEF5B5C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6" name="円/楕円 840">
                  <a:extLst>
                    <a:ext uri="{FF2B5EF4-FFF2-40B4-BE49-F238E27FC236}">
                      <a16:creationId xmlns:a16="http://schemas.microsoft.com/office/drawing/2014/main" id="{BE239749-4B39-4498-B603-BF0609BF79DB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フリーフォーム 1168">
                  <a:extLst>
                    <a:ext uri="{FF2B5EF4-FFF2-40B4-BE49-F238E27FC236}">
                      <a16:creationId xmlns:a16="http://schemas.microsoft.com/office/drawing/2014/main" id="{5378FDF1-AF8C-4B74-B7C4-E33464DDEF11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フリーフォーム 1169">
                  <a:extLst>
                    <a:ext uri="{FF2B5EF4-FFF2-40B4-BE49-F238E27FC236}">
                      <a16:creationId xmlns:a16="http://schemas.microsoft.com/office/drawing/2014/main" id="{FACF38F7-F86E-4E5F-B6EB-6404F436FE19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6FEDAF35-4DB6-4737-B237-D26631003D72}"/>
                    </a:ext>
                  </a:extLst>
                </p:cNvPr>
                <p:cNvGrpSpPr/>
                <p:nvPr/>
              </p:nvGrpSpPr>
              <p:grpSpPr>
                <a:xfrm>
                  <a:off x="-305013" y="4932818"/>
                  <a:ext cx="513820" cy="74716"/>
                  <a:chOff x="-298046" y="4932818"/>
                  <a:chExt cx="513820" cy="74716"/>
                </a:xfrm>
              </p:grpSpPr>
              <p:sp>
                <p:nvSpPr>
                  <p:cNvPr id="161" name="フリーフォーム 1176">
                    <a:extLst>
                      <a:ext uri="{FF2B5EF4-FFF2-40B4-BE49-F238E27FC236}">
                        <a16:creationId xmlns:a16="http://schemas.microsoft.com/office/drawing/2014/main" id="{1B779D70-F534-4A21-BCD9-DE090EF9402A}"/>
                      </a:ext>
                    </a:extLst>
                  </p:cNvPr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2" name="フリーフォーム 1177">
                    <a:extLst>
                      <a:ext uri="{FF2B5EF4-FFF2-40B4-BE49-F238E27FC236}">
                        <a16:creationId xmlns:a16="http://schemas.microsoft.com/office/drawing/2014/main" id="{E5A3CB00-9013-48D1-85C9-C6D6626252BB}"/>
                      </a:ext>
                    </a:extLst>
                  </p:cNvPr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0" name="円/楕円 4">
                  <a:extLst>
                    <a:ext uri="{FF2B5EF4-FFF2-40B4-BE49-F238E27FC236}">
                      <a16:creationId xmlns:a16="http://schemas.microsoft.com/office/drawing/2014/main" id="{AF930348-8866-4C4E-8316-EFD0FF4763BA}"/>
                    </a:ext>
                  </a:extLst>
                </p:cNvPr>
                <p:cNvSpPr/>
                <p:nvPr/>
              </p:nvSpPr>
              <p:spPr>
                <a:xfrm>
                  <a:off x="-116993" y="5326938"/>
                  <a:ext cx="137783" cy="54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0" name="月 149">
                <a:extLst>
                  <a:ext uri="{FF2B5EF4-FFF2-40B4-BE49-F238E27FC236}">
                    <a16:creationId xmlns:a16="http://schemas.microsoft.com/office/drawing/2014/main" id="{5E8D561D-9475-4E73-8093-D60B866AE29D}"/>
                  </a:ext>
                </a:extLst>
              </p:cNvPr>
              <p:cNvSpPr/>
              <p:nvPr/>
            </p:nvSpPr>
            <p:spPr bwMode="auto">
              <a:xfrm rot="16200000">
                <a:off x="1044054" y="5090060"/>
                <a:ext cx="45719" cy="145033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月 150">
                <a:extLst>
                  <a:ext uri="{FF2B5EF4-FFF2-40B4-BE49-F238E27FC236}">
                    <a16:creationId xmlns:a16="http://schemas.microsoft.com/office/drawing/2014/main" id="{5DC759DA-E139-466C-AB38-AB5AE459C4D2}"/>
                  </a:ext>
                </a:extLst>
              </p:cNvPr>
              <p:cNvSpPr/>
              <p:nvPr/>
            </p:nvSpPr>
            <p:spPr bwMode="auto">
              <a:xfrm rot="16200000">
                <a:off x="1310754" y="5090060"/>
                <a:ext cx="45719" cy="145033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365E4A4B-9230-4A8D-98A2-6F27E18D8000}"/>
                  </a:ext>
                </a:extLst>
              </p:cNvPr>
              <p:cNvSpPr/>
              <p:nvPr/>
            </p:nvSpPr>
            <p:spPr bwMode="auto">
              <a:xfrm>
                <a:off x="1298805" y="5254706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562EDE95-1EB1-4718-A92A-EDDD0C83BB72}"/>
                  </a:ext>
                </a:extLst>
              </p:cNvPr>
              <p:cNvSpPr/>
              <p:nvPr/>
            </p:nvSpPr>
            <p:spPr bwMode="auto">
              <a:xfrm>
                <a:off x="1001149" y="5254706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6" name="テキスト ボックス 145">
              <a:extLst>
                <a:ext uri="{FF2B5EF4-FFF2-40B4-BE49-F238E27FC236}">
                  <a16:creationId xmlns:a16="http://schemas.microsoft.com/office/drawing/2014/main" id="{8FDA0683-DD77-4CFE-AA50-46CC15E260E6}"/>
                </a:ext>
              </a:extLst>
            </p:cNvPr>
            <p:cNvSpPr txBox="1"/>
            <p:nvPr/>
          </p:nvSpPr>
          <p:spPr>
            <a:xfrm rot="20178291">
              <a:off x="1582841" y="4848366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D1844720-2237-461C-B3E8-4A937B59A182}"/>
              </a:ext>
            </a:extLst>
          </p:cNvPr>
          <p:cNvGrpSpPr/>
          <p:nvPr/>
        </p:nvGrpSpPr>
        <p:grpSpPr>
          <a:xfrm>
            <a:off x="7905575" y="2806087"/>
            <a:ext cx="1588973" cy="1569176"/>
            <a:chOff x="7905575" y="2806087"/>
            <a:chExt cx="1588973" cy="1569176"/>
          </a:xfrm>
        </p:grpSpPr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F1C40343-2F0D-46FF-B457-C3931BC65000}"/>
                </a:ext>
              </a:extLst>
            </p:cNvPr>
            <p:cNvGrpSpPr/>
            <p:nvPr/>
          </p:nvGrpSpPr>
          <p:grpSpPr>
            <a:xfrm>
              <a:off x="7905575" y="2806087"/>
              <a:ext cx="1588973" cy="1569176"/>
              <a:chOff x="7905575" y="2806087"/>
              <a:chExt cx="1588973" cy="1569176"/>
            </a:xfrm>
          </p:grpSpPr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4672A45B-69BE-412C-A218-4AD1C4A50D87}"/>
                  </a:ext>
                </a:extLst>
              </p:cNvPr>
              <p:cNvGrpSpPr/>
              <p:nvPr/>
            </p:nvGrpSpPr>
            <p:grpSpPr>
              <a:xfrm>
                <a:off x="7905575" y="3324112"/>
                <a:ext cx="1588973" cy="1051151"/>
                <a:chOff x="407495" y="4166978"/>
                <a:chExt cx="1588973" cy="1051151"/>
              </a:xfrm>
            </p:grpSpPr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49C4392B-8380-4D32-B279-1908FE4C5D7B}"/>
                    </a:ext>
                  </a:extLst>
                </p:cNvPr>
                <p:cNvGrpSpPr/>
                <p:nvPr/>
              </p:nvGrpSpPr>
              <p:grpSpPr>
                <a:xfrm>
                  <a:off x="407495" y="4166978"/>
                  <a:ext cx="1588973" cy="1051151"/>
                  <a:chOff x="1584325" y="738188"/>
                  <a:chExt cx="2368550" cy="1566863"/>
                </a:xfrm>
              </p:grpSpPr>
              <p:sp>
                <p:nvSpPr>
                  <p:cNvPr id="203" name="Freeform 5">
                    <a:extLst>
                      <a:ext uri="{FF2B5EF4-FFF2-40B4-BE49-F238E27FC236}">
                        <a16:creationId xmlns:a16="http://schemas.microsoft.com/office/drawing/2014/main" id="{56CD8E27-00F0-4CCC-BE1D-4D13F2C893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84325" y="738188"/>
                    <a:ext cx="2368550" cy="868363"/>
                  </a:xfrm>
                  <a:custGeom>
                    <a:avLst/>
                    <a:gdLst>
                      <a:gd name="T0" fmla="*/ 1490 w 1492"/>
                      <a:gd name="T1" fmla="*/ 547 h 547"/>
                      <a:gd name="T2" fmla="*/ 1490 w 1492"/>
                      <a:gd name="T3" fmla="*/ 496 h 547"/>
                      <a:gd name="T4" fmla="*/ 1490 w 1492"/>
                      <a:gd name="T5" fmla="*/ 496 h 547"/>
                      <a:gd name="T6" fmla="*/ 1492 w 1492"/>
                      <a:gd name="T7" fmla="*/ 480 h 547"/>
                      <a:gd name="T8" fmla="*/ 1490 w 1492"/>
                      <a:gd name="T9" fmla="*/ 462 h 547"/>
                      <a:gd name="T10" fmla="*/ 1484 w 1492"/>
                      <a:gd name="T11" fmla="*/ 442 h 547"/>
                      <a:gd name="T12" fmla="*/ 1476 w 1492"/>
                      <a:gd name="T13" fmla="*/ 422 h 547"/>
                      <a:gd name="T14" fmla="*/ 1303 w 1492"/>
                      <a:gd name="T15" fmla="*/ 56 h 547"/>
                      <a:gd name="T16" fmla="*/ 1303 w 1492"/>
                      <a:gd name="T17" fmla="*/ 56 h 547"/>
                      <a:gd name="T18" fmla="*/ 1297 w 1492"/>
                      <a:gd name="T19" fmla="*/ 46 h 547"/>
                      <a:gd name="T20" fmla="*/ 1289 w 1492"/>
                      <a:gd name="T21" fmla="*/ 34 h 547"/>
                      <a:gd name="T22" fmla="*/ 1279 w 1492"/>
                      <a:gd name="T23" fmla="*/ 26 h 547"/>
                      <a:gd name="T24" fmla="*/ 1269 w 1492"/>
                      <a:gd name="T25" fmla="*/ 16 h 547"/>
                      <a:gd name="T26" fmla="*/ 1257 w 1492"/>
                      <a:gd name="T27" fmla="*/ 10 h 547"/>
                      <a:gd name="T28" fmla="*/ 1245 w 1492"/>
                      <a:gd name="T29" fmla="*/ 4 h 547"/>
                      <a:gd name="T30" fmla="*/ 1235 w 1492"/>
                      <a:gd name="T31" fmla="*/ 2 h 547"/>
                      <a:gd name="T32" fmla="*/ 1223 w 1492"/>
                      <a:gd name="T33" fmla="*/ 0 h 547"/>
                      <a:gd name="T34" fmla="*/ 272 w 1492"/>
                      <a:gd name="T35" fmla="*/ 0 h 547"/>
                      <a:gd name="T36" fmla="*/ 272 w 1492"/>
                      <a:gd name="T37" fmla="*/ 0 h 547"/>
                      <a:gd name="T38" fmla="*/ 262 w 1492"/>
                      <a:gd name="T39" fmla="*/ 2 h 547"/>
                      <a:gd name="T40" fmla="*/ 250 w 1492"/>
                      <a:gd name="T41" fmla="*/ 4 h 547"/>
                      <a:gd name="T42" fmla="*/ 238 w 1492"/>
                      <a:gd name="T43" fmla="*/ 10 h 547"/>
                      <a:gd name="T44" fmla="*/ 226 w 1492"/>
                      <a:gd name="T45" fmla="*/ 16 h 547"/>
                      <a:gd name="T46" fmla="*/ 216 w 1492"/>
                      <a:gd name="T47" fmla="*/ 26 h 547"/>
                      <a:gd name="T48" fmla="*/ 206 w 1492"/>
                      <a:gd name="T49" fmla="*/ 34 h 547"/>
                      <a:gd name="T50" fmla="*/ 198 w 1492"/>
                      <a:gd name="T51" fmla="*/ 46 h 547"/>
                      <a:gd name="T52" fmla="*/ 192 w 1492"/>
                      <a:gd name="T53" fmla="*/ 56 h 547"/>
                      <a:gd name="T54" fmla="*/ 16 w 1492"/>
                      <a:gd name="T55" fmla="*/ 422 h 547"/>
                      <a:gd name="T56" fmla="*/ 16 w 1492"/>
                      <a:gd name="T57" fmla="*/ 422 h 547"/>
                      <a:gd name="T58" fmla="*/ 8 w 1492"/>
                      <a:gd name="T59" fmla="*/ 442 h 547"/>
                      <a:gd name="T60" fmla="*/ 2 w 1492"/>
                      <a:gd name="T61" fmla="*/ 462 h 547"/>
                      <a:gd name="T62" fmla="*/ 0 w 1492"/>
                      <a:gd name="T63" fmla="*/ 478 h 547"/>
                      <a:gd name="T64" fmla="*/ 0 w 1492"/>
                      <a:gd name="T65" fmla="*/ 494 h 547"/>
                      <a:gd name="T66" fmla="*/ 0 w 1492"/>
                      <a:gd name="T67" fmla="*/ 547 h 547"/>
                      <a:gd name="T68" fmla="*/ 1490 w 1492"/>
                      <a:gd name="T69" fmla="*/ 547 h 5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492" h="547">
                        <a:moveTo>
                          <a:pt x="1490" y="547"/>
                        </a:moveTo>
                        <a:lnTo>
                          <a:pt x="1490" y="496"/>
                        </a:lnTo>
                        <a:lnTo>
                          <a:pt x="1490" y="496"/>
                        </a:lnTo>
                        <a:lnTo>
                          <a:pt x="1492" y="480"/>
                        </a:lnTo>
                        <a:lnTo>
                          <a:pt x="1490" y="462"/>
                        </a:lnTo>
                        <a:lnTo>
                          <a:pt x="1484" y="442"/>
                        </a:lnTo>
                        <a:lnTo>
                          <a:pt x="1476" y="422"/>
                        </a:lnTo>
                        <a:lnTo>
                          <a:pt x="1303" y="56"/>
                        </a:lnTo>
                        <a:lnTo>
                          <a:pt x="1303" y="56"/>
                        </a:lnTo>
                        <a:lnTo>
                          <a:pt x="1297" y="46"/>
                        </a:lnTo>
                        <a:lnTo>
                          <a:pt x="1289" y="34"/>
                        </a:lnTo>
                        <a:lnTo>
                          <a:pt x="1279" y="26"/>
                        </a:lnTo>
                        <a:lnTo>
                          <a:pt x="1269" y="16"/>
                        </a:lnTo>
                        <a:lnTo>
                          <a:pt x="1257" y="10"/>
                        </a:lnTo>
                        <a:lnTo>
                          <a:pt x="1245" y="4"/>
                        </a:lnTo>
                        <a:lnTo>
                          <a:pt x="1235" y="2"/>
                        </a:lnTo>
                        <a:lnTo>
                          <a:pt x="1223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2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6"/>
                        </a:lnTo>
                        <a:lnTo>
                          <a:pt x="206" y="34"/>
                        </a:lnTo>
                        <a:lnTo>
                          <a:pt x="198" y="46"/>
                        </a:lnTo>
                        <a:lnTo>
                          <a:pt x="192" y="56"/>
                        </a:lnTo>
                        <a:lnTo>
                          <a:pt x="16" y="422"/>
                        </a:lnTo>
                        <a:lnTo>
                          <a:pt x="16" y="422"/>
                        </a:lnTo>
                        <a:lnTo>
                          <a:pt x="8" y="442"/>
                        </a:lnTo>
                        <a:lnTo>
                          <a:pt x="2" y="462"/>
                        </a:lnTo>
                        <a:lnTo>
                          <a:pt x="0" y="478"/>
                        </a:lnTo>
                        <a:lnTo>
                          <a:pt x="0" y="494"/>
                        </a:lnTo>
                        <a:lnTo>
                          <a:pt x="0" y="547"/>
                        </a:lnTo>
                        <a:lnTo>
                          <a:pt x="1490" y="547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" name="Freeform 6">
                    <a:extLst>
                      <a:ext uri="{FF2B5EF4-FFF2-40B4-BE49-F238E27FC236}">
                        <a16:creationId xmlns:a16="http://schemas.microsoft.com/office/drawing/2014/main" id="{B1AF5F7A-25F1-41DB-944F-37169C32428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39900" y="795338"/>
                    <a:ext cx="2066925" cy="688975"/>
                  </a:xfrm>
                  <a:custGeom>
                    <a:avLst/>
                    <a:gdLst>
                      <a:gd name="T0" fmla="*/ 228 w 1302"/>
                      <a:gd name="T1" fmla="*/ 0 h 434"/>
                      <a:gd name="T2" fmla="*/ 1077 w 1302"/>
                      <a:gd name="T3" fmla="*/ 0 h 434"/>
                      <a:gd name="T4" fmla="*/ 1077 w 1302"/>
                      <a:gd name="T5" fmla="*/ 0 h 434"/>
                      <a:gd name="T6" fmla="*/ 1085 w 1302"/>
                      <a:gd name="T7" fmla="*/ 0 h 434"/>
                      <a:gd name="T8" fmla="*/ 1095 w 1302"/>
                      <a:gd name="T9" fmla="*/ 4 h 434"/>
                      <a:gd name="T10" fmla="*/ 1105 w 1302"/>
                      <a:gd name="T11" fmla="*/ 8 h 434"/>
                      <a:gd name="T12" fmla="*/ 1113 w 1302"/>
                      <a:gd name="T13" fmla="*/ 14 h 434"/>
                      <a:gd name="T14" fmla="*/ 1123 w 1302"/>
                      <a:gd name="T15" fmla="*/ 20 h 434"/>
                      <a:gd name="T16" fmla="*/ 1131 w 1302"/>
                      <a:gd name="T17" fmla="*/ 28 h 434"/>
                      <a:gd name="T18" fmla="*/ 1137 w 1302"/>
                      <a:gd name="T19" fmla="*/ 36 h 434"/>
                      <a:gd name="T20" fmla="*/ 1143 w 1302"/>
                      <a:gd name="T21" fmla="*/ 46 h 434"/>
                      <a:gd name="T22" fmla="*/ 1292 w 1302"/>
                      <a:gd name="T23" fmla="*/ 366 h 434"/>
                      <a:gd name="T24" fmla="*/ 1292 w 1302"/>
                      <a:gd name="T25" fmla="*/ 366 h 434"/>
                      <a:gd name="T26" fmla="*/ 1298 w 1302"/>
                      <a:gd name="T27" fmla="*/ 384 h 434"/>
                      <a:gd name="T28" fmla="*/ 1302 w 1302"/>
                      <a:gd name="T29" fmla="*/ 398 h 434"/>
                      <a:gd name="T30" fmla="*/ 1302 w 1302"/>
                      <a:gd name="T31" fmla="*/ 410 h 434"/>
                      <a:gd name="T32" fmla="*/ 1298 w 1302"/>
                      <a:gd name="T33" fmla="*/ 418 h 434"/>
                      <a:gd name="T34" fmla="*/ 1292 w 1302"/>
                      <a:gd name="T35" fmla="*/ 426 h 434"/>
                      <a:gd name="T36" fmla="*/ 1285 w 1302"/>
                      <a:gd name="T37" fmla="*/ 430 h 434"/>
                      <a:gd name="T38" fmla="*/ 1275 w 1302"/>
                      <a:gd name="T39" fmla="*/ 434 h 434"/>
                      <a:gd name="T40" fmla="*/ 1263 w 1302"/>
                      <a:gd name="T41" fmla="*/ 434 h 434"/>
                      <a:gd name="T42" fmla="*/ 40 w 1302"/>
                      <a:gd name="T43" fmla="*/ 434 h 434"/>
                      <a:gd name="T44" fmla="*/ 40 w 1302"/>
                      <a:gd name="T45" fmla="*/ 434 h 434"/>
                      <a:gd name="T46" fmla="*/ 28 w 1302"/>
                      <a:gd name="T47" fmla="*/ 434 h 434"/>
                      <a:gd name="T48" fmla="*/ 16 w 1302"/>
                      <a:gd name="T49" fmla="*/ 430 h 434"/>
                      <a:gd name="T50" fmla="*/ 8 w 1302"/>
                      <a:gd name="T51" fmla="*/ 424 h 434"/>
                      <a:gd name="T52" fmla="*/ 2 w 1302"/>
                      <a:gd name="T53" fmla="*/ 418 h 434"/>
                      <a:gd name="T54" fmla="*/ 0 w 1302"/>
                      <a:gd name="T55" fmla="*/ 408 h 434"/>
                      <a:gd name="T56" fmla="*/ 0 w 1302"/>
                      <a:gd name="T57" fmla="*/ 396 h 434"/>
                      <a:gd name="T58" fmla="*/ 4 w 1302"/>
                      <a:gd name="T59" fmla="*/ 382 h 434"/>
                      <a:gd name="T60" fmla="*/ 10 w 1302"/>
                      <a:gd name="T61" fmla="*/ 364 h 434"/>
                      <a:gd name="T62" fmla="*/ 162 w 1302"/>
                      <a:gd name="T63" fmla="*/ 46 h 434"/>
                      <a:gd name="T64" fmla="*/ 162 w 1302"/>
                      <a:gd name="T65" fmla="*/ 46 h 434"/>
                      <a:gd name="T66" fmla="*/ 168 w 1302"/>
                      <a:gd name="T67" fmla="*/ 36 h 434"/>
                      <a:gd name="T68" fmla="*/ 174 w 1302"/>
                      <a:gd name="T69" fmla="*/ 28 h 434"/>
                      <a:gd name="T70" fmla="*/ 182 w 1302"/>
                      <a:gd name="T71" fmla="*/ 20 h 434"/>
                      <a:gd name="T72" fmla="*/ 192 w 1302"/>
                      <a:gd name="T73" fmla="*/ 14 h 434"/>
                      <a:gd name="T74" fmla="*/ 200 w 1302"/>
                      <a:gd name="T75" fmla="*/ 8 h 434"/>
                      <a:gd name="T76" fmla="*/ 210 w 1302"/>
                      <a:gd name="T77" fmla="*/ 4 h 434"/>
                      <a:gd name="T78" fmla="*/ 220 w 1302"/>
                      <a:gd name="T79" fmla="*/ 0 h 434"/>
                      <a:gd name="T80" fmla="*/ 228 w 1302"/>
                      <a:gd name="T81" fmla="*/ 0 h 434"/>
                      <a:gd name="T82" fmla="*/ 228 w 1302"/>
                      <a:gd name="T83" fmla="*/ 0 h 4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302" h="434">
                        <a:moveTo>
                          <a:pt x="228" y="0"/>
                        </a:moveTo>
                        <a:lnTo>
                          <a:pt x="1077" y="0"/>
                        </a:lnTo>
                        <a:lnTo>
                          <a:pt x="1077" y="0"/>
                        </a:lnTo>
                        <a:lnTo>
                          <a:pt x="1085" y="0"/>
                        </a:lnTo>
                        <a:lnTo>
                          <a:pt x="1095" y="4"/>
                        </a:lnTo>
                        <a:lnTo>
                          <a:pt x="1105" y="8"/>
                        </a:lnTo>
                        <a:lnTo>
                          <a:pt x="1113" y="14"/>
                        </a:lnTo>
                        <a:lnTo>
                          <a:pt x="1123" y="20"/>
                        </a:lnTo>
                        <a:lnTo>
                          <a:pt x="1131" y="28"/>
                        </a:lnTo>
                        <a:lnTo>
                          <a:pt x="1137" y="36"/>
                        </a:lnTo>
                        <a:lnTo>
                          <a:pt x="1143" y="46"/>
                        </a:lnTo>
                        <a:lnTo>
                          <a:pt x="1292" y="366"/>
                        </a:lnTo>
                        <a:lnTo>
                          <a:pt x="1292" y="366"/>
                        </a:lnTo>
                        <a:lnTo>
                          <a:pt x="1298" y="384"/>
                        </a:lnTo>
                        <a:lnTo>
                          <a:pt x="1302" y="398"/>
                        </a:lnTo>
                        <a:lnTo>
                          <a:pt x="1302" y="410"/>
                        </a:lnTo>
                        <a:lnTo>
                          <a:pt x="1298" y="418"/>
                        </a:lnTo>
                        <a:lnTo>
                          <a:pt x="1292" y="426"/>
                        </a:lnTo>
                        <a:lnTo>
                          <a:pt x="1285" y="430"/>
                        </a:lnTo>
                        <a:lnTo>
                          <a:pt x="1275" y="434"/>
                        </a:lnTo>
                        <a:lnTo>
                          <a:pt x="1263" y="434"/>
                        </a:lnTo>
                        <a:lnTo>
                          <a:pt x="40" y="434"/>
                        </a:lnTo>
                        <a:lnTo>
                          <a:pt x="40" y="434"/>
                        </a:lnTo>
                        <a:lnTo>
                          <a:pt x="28" y="434"/>
                        </a:lnTo>
                        <a:lnTo>
                          <a:pt x="16" y="430"/>
                        </a:lnTo>
                        <a:lnTo>
                          <a:pt x="8" y="424"/>
                        </a:lnTo>
                        <a:lnTo>
                          <a:pt x="2" y="418"/>
                        </a:lnTo>
                        <a:lnTo>
                          <a:pt x="0" y="408"/>
                        </a:lnTo>
                        <a:lnTo>
                          <a:pt x="0" y="396"/>
                        </a:lnTo>
                        <a:lnTo>
                          <a:pt x="4" y="382"/>
                        </a:lnTo>
                        <a:lnTo>
                          <a:pt x="10" y="364"/>
                        </a:lnTo>
                        <a:lnTo>
                          <a:pt x="162" y="46"/>
                        </a:lnTo>
                        <a:lnTo>
                          <a:pt x="162" y="46"/>
                        </a:lnTo>
                        <a:lnTo>
                          <a:pt x="168" y="36"/>
                        </a:lnTo>
                        <a:lnTo>
                          <a:pt x="174" y="28"/>
                        </a:lnTo>
                        <a:lnTo>
                          <a:pt x="182" y="20"/>
                        </a:lnTo>
                        <a:lnTo>
                          <a:pt x="192" y="14"/>
                        </a:lnTo>
                        <a:lnTo>
                          <a:pt x="200" y="8"/>
                        </a:lnTo>
                        <a:lnTo>
                          <a:pt x="210" y="4"/>
                        </a:lnTo>
                        <a:lnTo>
                          <a:pt x="220" y="0"/>
                        </a:lnTo>
                        <a:lnTo>
                          <a:pt x="228" y="0"/>
                        </a:lnTo>
                        <a:lnTo>
                          <a:pt x="228" y="0"/>
                        </a:lnTo>
                        <a:close/>
                      </a:path>
                    </a:pathLst>
                  </a:custGeom>
                  <a:solidFill>
                    <a:srgbClr val="999999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" name="Freeform 7">
                    <a:extLst>
                      <a:ext uri="{FF2B5EF4-FFF2-40B4-BE49-F238E27FC236}">
                        <a16:creationId xmlns:a16="http://schemas.microsoft.com/office/drawing/2014/main" id="{5669791D-C09F-4B89-8F2B-DF60E447A0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16100" y="896938"/>
                    <a:ext cx="1916113" cy="587375"/>
                  </a:xfrm>
                  <a:custGeom>
                    <a:avLst/>
                    <a:gdLst>
                      <a:gd name="T0" fmla="*/ 0 w 1207"/>
                      <a:gd name="T1" fmla="*/ 370 h 370"/>
                      <a:gd name="T2" fmla="*/ 1207 w 1207"/>
                      <a:gd name="T3" fmla="*/ 370 h 370"/>
                      <a:gd name="T4" fmla="*/ 1067 w 1207"/>
                      <a:gd name="T5" fmla="*/ 46 h 370"/>
                      <a:gd name="T6" fmla="*/ 1067 w 1207"/>
                      <a:gd name="T7" fmla="*/ 46 h 370"/>
                      <a:gd name="T8" fmla="*/ 1057 w 1207"/>
                      <a:gd name="T9" fmla="*/ 28 h 370"/>
                      <a:gd name="T10" fmla="*/ 1047 w 1207"/>
                      <a:gd name="T11" fmla="*/ 14 h 370"/>
                      <a:gd name="T12" fmla="*/ 1041 w 1207"/>
                      <a:gd name="T13" fmla="*/ 8 h 370"/>
                      <a:gd name="T14" fmla="*/ 1033 w 1207"/>
                      <a:gd name="T15" fmla="*/ 4 h 370"/>
                      <a:gd name="T16" fmla="*/ 1025 w 1207"/>
                      <a:gd name="T17" fmla="*/ 2 h 370"/>
                      <a:gd name="T18" fmla="*/ 1017 w 1207"/>
                      <a:gd name="T19" fmla="*/ 0 h 370"/>
                      <a:gd name="T20" fmla="*/ 192 w 1207"/>
                      <a:gd name="T21" fmla="*/ 0 h 370"/>
                      <a:gd name="T22" fmla="*/ 192 w 1207"/>
                      <a:gd name="T23" fmla="*/ 0 h 370"/>
                      <a:gd name="T24" fmla="*/ 184 w 1207"/>
                      <a:gd name="T25" fmla="*/ 2 h 370"/>
                      <a:gd name="T26" fmla="*/ 176 w 1207"/>
                      <a:gd name="T27" fmla="*/ 4 h 370"/>
                      <a:gd name="T28" fmla="*/ 168 w 1207"/>
                      <a:gd name="T29" fmla="*/ 8 h 370"/>
                      <a:gd name="T30" fmla="*/ 162 w 1207"/>
                      <a:gd name="T31" fmla="*/ 14 h 370"/>
                      <a:gd name="T32" fmla="*/ 152 w 1207"/>
                      <a:gd name="T33" fmla="*/ 28 h 370"/>
                      <a:gd name="T34" fmla="*/ 142 w 1207"/>
                      <a:gd name="T35" fmla="*/ 46 h 370"/>
                      <a:gd name="T36" fmla="*/ 0 w 1207"/>
                      <a:gd name="T37" fmla="*/ 370 h 3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207" h="370">
                        <a:moveTo>
                          <a:pt x="0" y="370"/>
                        </a:moveTo>
                        <a:lnTo>
                          <a:pt x="1207" y="370"/>
                        </a:lnTo>
                        <a:lnTo>
                          <a:pt x="1067" y="46"/>
                        </a:lnTo>
                        <a:lnTo>
                          <a:pt x="1067" y="46"/>
                        </a:lnTo>
                        <a:lnTo>
                          <a:pt x="1057" y="28"/>
                        </a:lnTo>
                        <a:lnTo>
                          <a:pt x="1047" y="14"/>
                        </a:lnTo>
                        <a:lnTo>
                          <a:pt x="1041" y="8"/>
                        </a:lnTo>
                        <a:lnTo>
                          <a:pt x="1033" y="4"/>
                        </a:lnTo>
                        <a:lnTo>
                          <a:pt x="1025" y="2"/>
                        </a:lnTo>
                        <a:lnTo>
                          <a:pt x="1017" y="0"/>
                        </a:lnTo>
                        <a:lnTo>
                          <a:pt x="192" y="0"/>
                        </a:lnTo>
                        <a:lnTo>
                          <a:pt x="192" y="0"/>
                        </a:lnTo>
                        <a:lnTo>
                          <a:pt x="184" y="2"/>
                        </a:lnTo>
                        <a:lnTo>
                          <a:pt x="176" y="4"/>
                        </a:lnTo>
                        <a:lnTo>
                          <a:pt x="168" y="8"/>
                        </a:lnTo>
                        <a:lnTo>
                          <a:pt x="162" y="14"/>
                        </a:lnTo>
                        <a:lnTo>
                          <a:pt x="152" y="28"/>
                        </a:lnTo>
                        <a:lnTo>
                          <a:pt x="142" y="46"/>
                        </a:lnTo>
                        <a:lnTo>
                          <a:pt x="0" y="370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" name="Rectangle 8">
                    <a:extLst>
                      <a:ext uri="{FF2B5EF4-FFF2-40B4-BE49-F238E27FC236}">
                        <a16:creationId xmlns:a16="http://schemas.microsoft.com/office/drawing/2014/main" id="{F0EA8B03-823B-44E2-8E9F-7E322E4104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4325" y="1577976"/>
                    <a:ext cx="2368550" cy="727075"/>
                  </a:xfrm>
                  <a:prstGeom prst="rect">
                    <a:avLst/>
                  </a:prstGeom>
                  <a:solidFill>
                    <a:srgbClr val="999999"/>
                  </a:solidFill>
                  <a:ln w="1270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005A67C1-714C-42F5-A8AE-F5D98B2579FC}"/>
                    </a:ext>
                  </a:extLst>
                </p:cNvPr>
                <p:cNvSpPr/>
                <p:nvPr/>
              </p:nvSpPr>
              <p:spPr bwMode="auto">
                <a:xfrm>
                  <a:off x="1464908" y="4231640"/>
                  <a:ext cx="349974" cy="331391"/>
                </a:xfrm>
                <a:custGeom>
                  <a:avLst/>
                  <a:gdLst>
                    <a:gd name="connsiteX0" fmla="*/ 174233 w 349974"/>
                    <a:gd name="connsiteY0" fmla="*/ 0 h 331391"/>
                    <a:gd name="connsiteX1" fmla="*/ 257344 w 349974"/>
                    <a:gd name="connsiteY1" fmla="*/ 0 h 331391"/>
                    <a:gd name="connsiteX2" fmla="*/ 292063 w 349974"/>
                    <a:gd name="connsiteY2" fmla="*/ 169342 h 331391"/>
                    <a:gd name="connsiteX3" fmla="*/ 315913 w 349974"/>
                    <a:gd name="connsiteY3" fmla="*/ 181188 h 331391"/>
                    <a:gd name="connsiteX4" fmla="*/ 346944 w 349974"/>
                    <a:gd name="connsiteY4" fmla="*/ 273725 h 331391"/>
                    <a:gd name="connsiteX5" fmla="*/ 331492 w 349974"/>
                    <a:gd name="connsiteY5" fmla="*/ 331391 h 331391"/>
                    <a:gd name="connsiteX6" fmla="*/ 0 w 349974"/>
                    <a:gd name="connsiteY6" fmla="*/ 331391 h 331391"/>
                    <a:gd name="connsiteX7" fmla="*/ 37657 w 349974"/>
                    <a:gd name="connsiteY7" fmla="*/ 190852 h 331391"/>
                    <a:gd name="connsiteX8" fmla="*/ 110799 w 349974"/>
                    <a:gd name="connsiteY8" fmla="*/ 126228 h 331391"/>
                    <a:gd name="connsiteX9" fmla="*/ 145791 w 349974"/>
                    <a:gd name="connsiteY9" fmla="*/ 128421 h 331391"/>
                    <a:gd name="connsiteX10" fmla="*/ 147793 w 349974"/>
                    <a:gd name="connsiteY10" fmla="*/ 128958 h 331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49974" h="331391">
                      <a:moveTo>
                        <a:pt x="174233" y="0"/>
                      </a:moveTo>
                      <a:lnTo>
                        <a:pt x="257344" y="0"/>
                      </a:lnTo>
                      <a:lnTo>
                        <a:pt x="292063" y="169342"/>
                      </a:lnTo>
                      <a:lnTo>
                        <a:pt x="315913" y="181188"/>
                      </a:lnTo>
                      <a:cubicBezTo>
                        <a:pt x="343053" y="202336"/>
                        <a:pt x="356409" y="238400"/>
                        <a:pt x="346944" y="273725"/>
                      </a:cubicBezTo>
                      <a:lnTo>
                        <a:pt x="331492" y="331391"/>
                      </a:lnTo>
                      <a:lnTo>
                        <a:pt x="0" y="331391"/>
                      </a:lnTo>
                      <a:lnTo>
                        <a:pt x="37657" y="190852"/>
                      </a:lnTo>
                      <a:cubicBezTo>
                        <a:pt x="47122" y="155527"/>
                        <a:pt x="76721" y="130973"/>
                        <a:pt x="110799" y="126228"/>
                      </a:cubicBezTo>
                      <a:cubicBezTo>
                        <a:pt x="122159" y="124647"/>
                        <a:pt x="134016" y="125266"/>
                        <a:pt x="145791" y="128421"/>
                      </a:cubicBezTo>
                      <a:lnTo>
                        <a:pt x="147793" y="12895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614F2AE5-DBCA-4CD9-BFCE-37435BFCA9B2}"/>
                    </a:ext>
                  </a:extLst>
                </p:cNvPr>
                <p:cNvSpPr/>
                <p:nvPr/>
              </p:nvSpPr>
              <p:spPr>
                <a:xfrm>
                  <a:off x="1612898" y="4231640"/>
                  <a:ext cx="130108" cy="126802"/>
                </a:xfrm>
                <a:custGeom>
                  <a:avLst/>
                  <a:gdLst>
                    <a:gd name="connsiteX0" fmla="*/ 23115 w 130108"/>
                    <a:gd name="connsiteY0" fmla="*/ 0 h 126802"/>
                    <a:gd name="connsiteX1" fmla="*/ 106226 w 130108"/>
                    <a:gd name="connsiteY1" fmla="*/ 0 h 126802"/>
                    <a:gd name="connsiteX2" fmla="*/ 130108 w 130108"/>
                    <a:gd name="connsiteY2" fmla="*/ 116484 h 126802"/>
                    <a:gd name="connsiteX3" fmla="*/ 118847 w 130108"/>
                    <a:gd name="connsiteY3" fmla="*/ 120767 h 126802"/>
                    <a:gd name="connsiteX4" fmla="*/ 69977 w 130108"/>
                    <a:gd name="connsiteY4" fmla="*/ 126802 h 126802"/>
                    <a:gd name="connsiteX5" fmla="*/ 21107 w 130108"/>
                    <a:gd name="connsiteY5" fmla="*/ 120767 h 126802"/>
                    <a:gd name="connsiteX6" fmla="*/ 0 w 130108"/>
                    <a:gd name="connsiteY6" fmla="*/ 112740 h 126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108" h="126802">
                      <a:moveTo>
                        <a:pt x="23115" y="0"/>
                      </a:moveTo>
                      <a:lnTo>
                        <a:pt x="106226" y="0"/>
                      </a:lnTo>
                      <a:lnTo>
                        <a:pt x="130108" y="116484"/>
                      </a:lnTo>
                      <a:lnTo>
                        <a:pt x="118847" y="120767"/>
                      </a:lnTo>
                      <a:cubicBezTo>
                        <a:pt x="103062" y="124724"/>
                        <a:pt x="86717" y="126802"/>
                        <a:pt x="69977" y="126802"/>
                      </a:cubicBezTo>
                      <a:cubicBezTo>
                        <a:pt x="53237" y="126802"/>
                        <a:pt x="36893" y="124724"/>
                        <a:pt x="21107" y="120767"/>
                      </a:cubicBezTo>
                      <a:lnTo>
                        <a:pt x="0" y="112740"/>
                      </a:ln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3D56A08-0348-4665-B50E-8AD30A31FCC7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9207" y="4251151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C1845F0-6772-4657-9A0E-E36435F7DBCD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1979" y="4231342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7014E8B2-D9D0-4AFA-932D-65E65F4C1D1B}"/>
                  </a:ext>
                </a:extLst>
              </p:cNvPr>
              <p:cNvGrpSpPr/>
              <p:nvPr/>
            </p:nvGrpSpPr>
            <p:grpSpPr>
              <a:xfrm>
                <a:off x="8849964" y="2908146"/>
                <a:ext cx="576122" cy="583330"/>
                <a:chOff x="8403863" y="2723094"/>
                <a:chExt cx="576122" cy="583330"/>
              </a:xfrm>
            </p:grpSpPr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0F6AC4DE-2818-4B67-B284-6B1FC0276F13}"/>
                    </a:ext>
                  </a:extLst>
                </p:cNvPr>
                <p:cNvGrpSpPr/>
                <p:nvPr/>
              </p:nvGrpSpPr>
              <p:grpSpPr>
                <a:xfrm>
                  <a:off x="8403863" y="2723094"/>
                  <a:ext cx="576122" cy="583330"/>
                  <a:chOff x="8403863" y="2723094"/>
                  <a:chExt cx="576122" cy="583330"/>
                </a:xfrm>
              </p:grpSpPr>
              <p:sp>
                <p:nvSpPr>
                  <p:cNvPr id="192" name="フリーフォーム 1273">
                    <a:extLst>
                      <a:ext uri="{FF2B5EF4-FFF2-40B4-BE49-F238E27FC236}">
                        <a16:creationId xmlns:a16="http://schemas.microsoft.com/office/drawing/2014/main" id="{EF1F003E-9211-4E7E-B854-3D2BE1EF33C4}"/>
                      </a:ext>
                    </a:extLst>
                  </p:cNvPr>
                  <p:cNvSpPr/>
                  <p:nvPr/>
                </p:nvSpPr>
                <p:spPr>
                  <a:xfrm>
                    <a:off x="8403863" y="3057481"/>
                    <a:ext cx="92810" cy="92810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3" name="角丸四角形 1206">
                    <a:extLst>
                      <a:ext uri="{FF2B5EF4-FFF2-40B4-BE49-F238E27FC236}">
                        <a16:creationId xmlns:a16="http://schemas.microsoft.com/office/drawing/2014/main" id="{8858DB4A-CFA4-4AC2-83ED-C2C7955E8879}"/>
                      </a:ext>
                    </a:extLst>
                  </p:cNvPr>
                  <p:cNvSpPr/>
                  <p:nvPr/>
                </p:nvSpPr>
                <p:spPr>
                  <a:xfrm>
                    <a:off x="8448816" y="2723094"/>
                    <a:ext cx="531169" cy="4773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38677CFD-50A4-4E58-AE00-D22D029E6937}"/>
                      </a:ext>
                    </a:extLst>
                  </p:cNvPr>
                  <p:cNvSpPr/>
                  <p:nvPr/>
                </p:nvSpPr>
                <p:spPr>
                  <a:xfrm>
                    <a:off x="8448817" y="2776063"/>
                    <a:ext cx="486215" cy="530361"/>
                  </a:xfrm>
                  <a:custGeom>
                    <a:avLst/>
                    <a:gdLst>
                      <a:gd name="connsiteX0" fmla="*/ 192726 w 486215"/>
                      <a:gd name="connsiteY0" fmla="*/ 0 h 530361"/>
                      <a:gd name="connsiteX1" fmla="*/ 293489 w 486215"/>
                      <a:gd name="connsiteY1" fmla="*/ 0 h 530361"/>
                      <a:gd name="connsiteX2" fmla="*/ 486215 w 486215"/>
                      <a:gd name="connsiteY2" fmla="*/ 192726 h 530361"/>
                      <a:gd name="connsiteX3" fmla="*/ 486215 w 486215"/>
                      <a:gd name="connsiteY3" fmla="*/ 337635 h 530361"/>
                      <a:gd name="connsiteX4" fmla="*/ 293489 w 486215"/>
                      <a:gd name="connsiteY4" fmla="*/ 530361 h 530361"/>
                      <a:gd name="connsiteX5" fmla="*/ 192726 w 486215"/>
                      <a:gd name="connsiteY5" fmla="*/ 530361 h 530361"/>
                      <a:gd name="connsiteX6" fmla="*/ 56448 w 486215"/>
                      <a:gd name="connsiteY6" fmla="*/ 473913 h 530361"/>
                      <a:gd name="connsiteX7" fmla="*/ 39598 w 486215"/>
                      <a:gd name="connsiteY7" fmla="*/ 448921 h 530361"/>
                      <a:gd name="connsiteX8" fmla="*/ 79942 w 486215"/>
                      <a:gd name="connsiteY8" fmla="*/ 443075 h 530361"/>
                      <a:gd name="connsiteX9" fmla="*/ 108135 w 486215"/>
                      <a:gd name="connsiteY9" fmla="*/ 423347 h 530361"/>
                      <a:gd name="connsiteX10" fmla="*/ 70242 w 486215"/>
                      <a:gd name="connsiteY10" fmla="*/ 428801 h 530361"/>
                      <a:gd name="connsiteX11" fmla="*/ 27242 w 486215"/>
                      <a:gd name="connsiteY11" fmla="*/ 430594 h 530361"/>
                      <a:gd name="connsiteX12" fmla="*/ 15145 w 486215"/>
                      <a:gd name="connsiteY12" fmla="*/ 412653 h 530361"/>
                      <a:gd name="connsiteX13" fmla="*/ 0 w 486215"/>
                      <a:gd name="connsiteY13" fmla="*/ 337635 h 530361"/>
                      <a:gd name="connsiteX14" fmla="*/ 0 w 486215"/>
                      <a:gd name="connsiteY14" fmla="*/ 192726 h 530361"/>
                      <a:gd name="connsiteX15" fmla="*/ 192726 w 486215"/>
                      <a:gd name="connsiteY15" fmla="*/ 0 h 5303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86215" h="530361">
                        <a:moveTo>
                          <a:pt x="192726" y="0"/>
                        </a:moveTo>
                        <a:lnTo>
                          <a:pt x="293489" y="0"/>
                        </a:lnTo>
                        <a:cubicBezTo>
                          <a:pt x="399929" y="0"/>
                          <a:pt x="486215" y="86286"/>
                          <a:pt x="486215" y="192726"/>
                        </a:cubicBezTo>
                        <a:lnTo>
                          <a:pt x="486215" y="337635"/>
                        </a:lnTo>
                        <a:cubicBezTo>
                          <a:pt x="486215" y="444075"/>
                          <a:pt x="399929" y="530361"/>
                          <a:pt x="293489" y="530361"/>
                        </a:cubicBezTo>
                        <a:lnTo>
                          <a:pt x="192726" y="530361"/>
                        </a:lnTo>
                        <a:cubicBezTo>
                          <a:pt x="139506" y="530361"/>
                          <a:pt x="91325" y="508790"/>
                          <a:pt x="56448" y="473913"/>
                        </a:cubicBezTo>
                        <a:lnTo>
                          <a:pt x="39598" y="448921"/>
                        </a:lnTo>
                        <a:lnTo>
                          <a:pt x="79942" y="443075"/>
                        </a:lnTo>
                        <a:cubicBezTo>
                          <a:pt x="94395" y="438204"/>
                          <a:pt x="104640" y="431336"/>
                          <a:pt x="108135" y="423347"/>
                        </a:cubicBezTo>
                        <a:cubicBezTo>
                          <a:pt x="96744" y="425767"/>
                          <a:pt x="83980" y="427587"/>
                          <a:pt x="70242" y="428801"/>
                        </a:cubicBezTo>
                        <a:lnTo>
                          <a:pt x="27242" y="430594"/>
                        </a:lnTo>
                        <a:lnTo>
                          <a:pt x="15145" y="412653"/>
                        </a:lnTo>
                        <a:cubicBezTo>
                          <a:pt x="5393" y="389595"/>
                          <a:pt x="0" y="364245"/>
                          <a:pt x="0" y="337635"/>
                        </a:cubicBezTo>
                        <a:lnTo>
                          <a:pt x="0" y="192726"/>
                        </a:lnTo>
                        <a:cubicBezTo>
                          <a:pt x="0" y="86286"/>
                          <a:pt x="86286" y="0"/>
                          <a:pt x="19272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5" name="フローチャート: 端子 650">
                    <a:extLst>
                      <a:ext uri="{FF2B5EF4-FFF2-40B4-BE49-F238E27FC236}">
                        <a16:creationId xmlns:a16="http://schemas.microsoft.com/office/drawing/2014/main" id="{2F233CF1-F42C-4055-B5F7-0F4F17E04B5A}"/>
                      </a:ext>
                    </a:extLst>
                  </p:cNvPr>
                  <p:cNvSpPr/>
                  <p:nvPr/>
                </p:nvSpPr>
                <p:spPr>
                  <a:xfrm>
                    <a:off x="8490003" y="2913577"/>
                    <a:ext cx="156815" cy="38292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8C58B96E-4A99-4493-A6B3-8A5C515C6589}"/>
                      </a:ext>
                    </a:extLst>
                  </p:cNvPr>
                  <p:cNvSpPr/>
                  <p:nvPr/>
                </p:nvSpPr>
                <p:spPr>
                  <a:xfrm>
                    <a:off x="8495548" y="2757014"/>
                    <a:ext cx="441865" cy="436082"/>
                  </a:xfrm>
                  <a:custGeom>
                    <a:avLst/>
                    <a:gdLst>
                      <a:gd name="connsiteX0" fmla="*/ 148376 w 441865"/>
                      <a:gd name="connsiteY0" fmla="*/ 0 h 436082"/>
                      <a:gd name="connsiteX1" fmla="*/ 249139 w 441865"/>
                      <a:gd name="connsiteY1" fmla="*/ 0 h 436082"/>
                      <a:gd name="connsiteX2" fmla="*/ 441865 w 441865"/>
                      <a:gd name="connsiteY2" fmla="*/ 192726 h 436082"/>
                      <a:gd name="connsiteX3" fmla="*/ 441865 w 441865"/>
                      <a:gd name="connsiteY3" fmla="*/ 337635 h 436082"/>
                      <a:gd name="connsiteX4" fmla="*/ 430170 w 441865"/>
                      <a:gd name="connsiteY4" fmla="*/ 403901 h 436082"/>
                      <a:gd name="connsiteX5" fmla="*/ 411708 w 441865"/>
                      <a:gd name="connsiteY5" fmla="*/ 436082 h 436082"/>
                      <a:gd name="connsiteX6" fmla="*/ 406672 w 441865"/>
                      <a:gd name="connsiteY6" fmla="*/ 428983 h 436082"/>
                      <a:gd name="connsiteX7" fmla="*/ 336471 w 441865"/>
                      <a:gd name="connsiteY7" fmla="*/ 383998 h 436082"/>
                      <a:gd name="connsiteX8" fmla="*/ 322803 w 441865"/>
                      <a:gd name="connsiteY8" fmla="*/ 381375 h 436082"/>
                      <a:gd name="connsiteX9" fmla="*/ 322803 w 441865"/>
                      <a:gd name="connsiteY9" fmla="*/ 264163 h 436082"/>
                      <a:gd name="connsiteX10" fmla="*/ 130077 w 441865"/>
                      <a:gd name="connsiteY10" fmla="*/ 71437 h 436082"/>
                      <a:gd name="connsiteX11" fmla="*/ 29314 w 441865"/>
                      <a:gd name="connsiteY11" fmla="*/ 71437 h 436082"/>
                      <a:gd name="connsiteX12" fmla="*/ 0 w 441865"/>
                      <a:gd name="connsiteY12" fmla="*/ 74392 h 436082"/>
                      <a:gd name="connsiteX13" fmla="*/ 12098 w 441865"/>
                      <a:gd name="connsiteY13" fmla="*/ 56448 h 436082"/>
                      <a:gd name="connsiteX14" fmla="*/ 148376 w 441865"/>
                      <a:gd name="connsiteY14" fmla="*/ 0 h 436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41865" h="436082">
                        <a:moveTo>
                          <a:pt x="148376" y="0"/>
                        </a:moveTo>
                        <a:lnTo>
                          <a:pt x="249139" y="0"/>
                        </a:lnTo>
                        <a:cubicBezTo>
                          <a:pt x="355579" y="0"/>
                          <a:pt x="441865" y="86286"/>
                          <a:pt x="441865" y="192726"/>
                        </a:cubicBezTo>
                        <a:lnTo>
                          <a:pt x="441865" y="337635"/>
                        </a:lnTo>
                        <a:cubicBezTo>
                          <a:pt x="441865" y="360919"/>
                          <a:pt x="437736" y="383238"/>
                          <a:pt x="430170" y="403901"/>
                        </a:cubicBezTo>
                        <a:lnTo>
                          <a:pt x="411708" y="436082"/>
                        </a:lnTo>
                        <a:lnTo>
                          <a:pt x="406672" y="428983"/>
                        </a:lnTo>
                        <a:cubicBezTo>
                          <a:pt x="386689" y="409990"/>
                          <a:pt x="362893" y="394620"/>
                          <a:pt x="336471" y="383998"/>
                        </a:cubicBezTo>
                        <a:lnTo>
                          <a:pt x="322803" y="381375"/>
                        </a:lnTo>
                        <a:lnTo>
                          <a:pt x="322803" y="264163"/>
                        </a:lnTo>
                        <a:cubicBezTo>
                          <a:pt x="322803" y="157723"/>
                          <a:pt x="236517" y="71437"/>
                          <a:pt x="130077" y="71437"/>
                        </a:cubicBezTo>
                        <a:lnTo>
                          <a:pt x="29314" y="71437"/>
                        </a:lnTo>
                        <a:lnTo>
                          <a:pt x="0" y="74392"/>
                        </a:lnTo>
                        <a:lnTo>
                          <a:pt x="12098" y="56448"/>
                        </a:lnTo>
                        <a:cubicBezTo>
                          <a:pt x="46975" y="21572"/>
                          <a:pt x="95156" y="0"/>
                          <a:pt x="14837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46CDFC21-5A5A-4F9D-A0FB-5E19EB7ECCAD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8765257" y="2979896"/>
                    <a:ext cx="119531" cy="208647"/>
                  </a:xfrm>
                  <a:custGeom>
                    <a:avLst/>
                    <a:gdLst>
                      <a:gd name="connsiteX0" fmla="*/ 148373 w 149914"/>
                      <a:gd name="connsiteY0" fmla="*/ 10282 h 261682"/>
                      <a:gd name="connsiteX1" fmla="*/ 106801 w 149914"/>
                      <a:gd name="connsiteY1" fmla="*/ 0 h 261682"/>
                      <a:gd name="connsiteX2" fmla="*/ 0 w 149914"/>
                      <a:gd name="connsiteY2" fmla="*/ 130841 h 261682"/>
                      <a:gd name="connsiteX3" fmla="*/ 106801 w 149914"/>
                      <a:gd name="connsiteY3" fmla="*/ 261682 h 261682"/>
                      <a:gd name="connsiteX4" fmla="*/ 133504 w 149914"/>
                      <a:gd name="connsiteY4" fmla="*/ 255077 h 261682"/>
                      <a:gd name="connsiteX5" fmla="*/ 125740 w 149914"/>
                      <a:gd name="connsiteY5" fmla="*/ 164532 h 261682"/>
                      <a:gd name="connsiteX6" fmla="*/ 134133 w 149914"/>
                      <a:gd name="connsiteY6" fmla="*/ 66663 h 261682"/>
                      <a:gd name="connsiteX7" fmla="*/ 149914 w 149914"/>
                      <a:gd name="connsiteY7" fmla="*/ 11556 h 261682"/>
                      <a:gd name="connsiteX0" fmla="*/ 125740 w 217180"/>
                      <a:gd name="connsiteY0" fmla="*/ 164532 h 261682"/>
                      <a:gd name="connsiteX1" fmla="*/ 134133 w 217180"/>
                      <a:gd name="connsiteY1" fmla="*/ 66663 h 261682"/>
                      <a:gd name="connsiteX2" fmla="*/ 149914 w 217180"/>
                      <a:gd name="connsiteY2" fmla="*/ 11556 h 261682"/>
                      <a:gd name="connsiteX3" fmla="*/ 148373 w 217180"/>
                      <a:gd name="connsiteY3" fmla="*/ 10282 h 261682"/>
                      <a:gd name="connsiteX4" fmla="*/ 106801 w 217180"/>
                      <a:gd name="connsiteY4" fmla="*/ 0 h 261682"/>
                      <a:gd name="connsiteX5" fmla="*/ 0 w 217180"/>
                      <a:gd name="connsiteY5" fmla="*/ 130841 h 261682"/>
                      <a:gd name="connsiteX6" fmla="*/ 106801 w 217180"/>
                      <a:gd name="connsiteY6" fmla="*/ 261682 h 261682"/>
                      <a:gd name="connsiteX7" fmla="*/ 133504 w 217180"/>
                      <a:gd name="connsiteY7" fmla="*/ 255077 h 261682"/>
                      <a:gd name="connsiteX8" fmla="*/ 217180 w 217180"/>
                      <a:gd name="connsiteY8" fmla="*/ 255972 h 261682"/>
                      <a:gd name="connsiteX0" fmla="*/ 134133 w 217180"/>
                      <a:gd name="connsiteY0" fmla="*/ 66663 h 261682"/>
                      <a:gd name="connsiteX1" fmla="*/ 149914 w 217180"/>
                      <a:gd name="connsiteY1" fmla="*/ 11556 h 261682"/>
                      <a:gd name="connsiteX2" fmla="*/ 148373 w 217180"/>
                      <a:gd name="connsiteY2" fmla="*/ 10282 h 261682"/>
                      <a:gd name="connsiteX3" fmla="*/ 106801 w 217180"/>
                      <a:gd name="connsiteY3" fmla="*/ 0 h 261682"/>
                      <a:gd name="connsiteX4" fmla="*/ 0 w 217180"/>
                      <a:gd name="connsiteY4" fmla="*/ 130841 h 261682"/>
                      <a:gd name="connsiteX5" fmla="*/ 106801 w 217180"/>
                      <a:gd name="connsiteY5" fmla="*/ 261682 h 261682"/>
                      <a:gd name="connsiteX6" fmla="*/ 133504 w 217180"/>
                      <a:gd name="connsiteY6" fmla="*/ 255077 h 261682"/>
                      <a:gd name="connsiteX7" fmla="*/ 217180 w 217180"/>
                      <a:gd name="connsiteY7" fmla="*/ 255972 h 261682"/>
                      <a:gd name="connsiteX0" fmla="*/ 149914 w 217180"/>
                      <a:gd name="connsiteY0" fmla="*/ 11556 h 261682"/>
                      <a:gd name="connsiteX1" fmla="*/ 148373 w 217180"/>
                      <a:gd name="connsiteY1" fmla="*/ 10282 h 261682"/>
                      <a:gd name="connsiteX2" fmla="*/ 106801 w 217180"/>
                      <a:gd name="connsiteY2" fmla="*/ 0 h 261682"/>
                      <a:gd name="connsiteX3" fmla="*/ 0 w 217180"/>
                      <a:gd name="connsiteY3" fmla="*/ 130841 h 261682"/>
                      <a:gd name="connsiteX4" fmla="*/ 106801 w 217180"/>
                      <a:gd name="connsiteY4" fmla="*/ 261682 h 261682"/>
                      <a:gd name="connsiteX5" fmla="*/ 133504 w 217180"/>
                      <a:gd name="connsiteY5" fmla="*/ 255077 h 261682"/>
                      <a:gd name="connsiteX6" fmla="*/ 217180 w 217180"/>
                      <a:gd name="connsiteY6" fmla="*/ 255972 h 261682"/>
                      <a:gd name="connsiteX0" fmla="*/ 149914 w 149914"/>
                      <a:gd name="connsiteY0" fmla="*/ 11556 h 261682"/>
                      <a:gd name="connsiteX1" fmla="*/ 148373 w 149914"/>
                      <a:gd name="connsiteY1" fmla="*/ 10282 h 261682"/>
                      <a:gd name="connsiteX2" fmla="*/ 106801 w 149914"/>
                      <a:gd name="connsiteY2" fmla="*/ 0 h 261682"/>
                      <a:gd name="connsiteX3" fmla="*/ 0 w 149914"/>
                      <a:gd name="connsiteY3" fmla="*/ 130841 h 261682"/>
                      <a:gd name="connsiteX4" fmla="*/ 106801 w 149914"/>
                      <a:gd name="connsiteY4" fmla="*/ 261682 h 261682"/>
                      <a:gd name="connsiteX5" fmla="*/ 133504 w 149914"/>
                      <a:gd name="connsiteY5" fmla="*/ 255077 h 261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9914" h="261682">
                        <a:moveTo>
                          <a:pt x="149914" y="11556"/>
                        </a:moveTo>
                        <a:lnTo>
                          <a:pt x="148373" y="10282"/>
                        </a:lnTo>
                        <a:cubicBezTo>
                          <a:pt x="135595" y="3661"/>
                          <a:pt x="121547" y="0"/>
                          <a:pt x="106801" y="0"/>
                        </a:cubicBezTo>
                        <a:cubicBezTo>
                          <a:pt x="47816" y="0"/>
                          <a:pt x="0" y="58580"/>
                          <a:pt x="0" y="130841"/>
                        </a:cubicBezTo>
                        <a:cubicBezTo>
                          <a:pt x="0" y="203102"/>
                          <a:pt x="47816" y="261682"/>
                          <a:pt x="106801" y="261682"/>
                        </a:cubicBezTo>
                        <a:lnTo>
                          <a:pt x="133504" y="25507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DE9A21B0-5FCE-4FF1-B43E-017279F567DB}"/>
                    </a:ext>
                  </a:extLst>
                </p:cNvPr>
                <p:cNvSpPr/>
                <p:nvPr/>
              </p:nvSpPr>
              <p:spPr>
                <a:xfrm>
                  <a:off x="8504637" y="3025007"/>
                  <a:ext cx="41116" cy="28724"/>
                </a:xfrm>
                <a:custGeom>
                  <a:avLst/>
                  <a:gdLst>
                    <a:gd name="connsiteX0" fmla="*/ 0 w 41116"/>
                    <a:gd name="connsiteY0" fmla="*/ 0 h 28724"/>
                    <a:gd name="connsiteX1" fmla="*/ 20558 w 41116"/>
                    <a:gd name="connsiteY1" fmla="*/ 9129 h 28724"/>
                    <a:gd name="connsiteX2" fmla="*/ 41116 w 41116"/>
                    <a:gd name="connsiteY2" fmla="*/ 0 h 28724"/>
                    <a:gd name="connsiteX3" fmla="*/ 36722 w 41116"/>
                    <a:gd name="connsiteY3" fmla="*/ 17609 h 28724"/>
                    <a:gd name="connsiteX4" fmla="*/ 20558 w 41116"/>
                    <a:gd name="connsiteY4" fmla="*/ 28724 h 28724"/>
                    <a:gd name="connsiteX5" fmla="*/ 4394 w 41116"/>
                    <a:gd name="connsiteY5" fmla="*/ 17609 h 2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116" h="28724">
                      <a:moveTo>
                        <a:pt x="0" y="0"/>
                      </a:moveTo>
                      <a:lnTo>
                        <a:pt x="20558" y="9129"/>
                      </a:lnTo>
                      <a:lnTo>
                        <a:pt x="41116" y="0"/>
                      </a:lnTo>
                      <a:lnTo>
                        <a:pt x="36722" y="17609"/>
                      </a:lnTo>
                      <a:cubicBezTo>
                        <a:pt x="32586" y="24476"/>
                        <a:pt x="26871" y="28724"/>
                        <a:pt x="20558" y="28724"/>
                      </a:cubicBezTo>
                      <a:cubicBezTo>
                        <a:pt x="14246" y="28724"/>
                        <a:pt x="8531" y="24476"/>
                        <a:pt x="4394" y="17609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9" name="四角形: 角を丸くする 188">
                <a:extLst>
                  <a:ext uri="{FF2B5EF4-FFF2-40B4-BE49-F238E27FC236}">
                    <a16:creationId xmlns:a16="http://schemas.microsoft.com/office/drawing/2014/main" id="{A9C401CD-B28F-4BFE-9336-9D9020A2E1AC}"/>
                  </a:ext>
                </a:extLst>
              </p:cNvPr>
              <p:cNvSpPr/>
              <p:nvPr/>
            </p:nvSpPr>
            <p:spPr bwMode="auto">
              <a:xfrm rot="531471">
                <a:off x="8957928" y="2806087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9E78E772-374D-4095-B053-77780B3F5D6F}"/>
                </a:ext>
              </a:extLst>
            </p:cNvPr>
            <p:cNvGrpSpPr/>
            <p:nvPr/>
          </p:nvGrpSpPr>
          <p:grpSpPr>
            <a:xfrm>
              <a:off x="8235491" y="3219243"/>
              <a:ext cx="494147" cy="482238"/>
              <a:chOff x="2740651" y="3859313"/>
              <a:chExt cx="1267244" cy="1236703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D114CD1A-AA69-4E5D-9CCF-BF79A4145BCC}"/>
                  </a:ext>
                </a:extLst>
              </p:cNvPr>
              <p:cNvSpPr/>
              <p:nvPr/>
            </p:nvSpPr>
            <p:spPr bwMode="auto">
              <a:xfrm>
                <a:off x="2740651" y="4451811"/>
                <a:ext cx="1267244" cy="644205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ECE272D7-ADEE-4707-A62C-EAF619099960}"/>
                  </a:ext>
                </a:extLst>
              </p:cNvPr>
              <p:cNvSpPr/>
              <p:nvPr/>
            </p:nvSpPr>
            <p:spPr bwMode="auto">
              <a:xfrm>
                <a:off x="2740651" y="4435623"/>
                <a:ext cx="1267244" cy="583879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8D009B24-F30D-4668-8E81-26973A6F4693}"/>
                  </a:ext>
                </a:extLst>
              </p:cNvPr>
              <p:cNvSpPr/>
              <p:nvPr/>
            </p:nvSpPr>
            <p:spPr bwMode="auto">
              <a:xfrm>
                <a:off x="2770271" y="4462384"/>
                <a:ext cx="1208004" cy="525541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C8AC5729-30B1-4264-9635-A14FEB710C49}"/>
                  </a:ext>
                </a:extLst>
              </p:cNvPr>
              <p:cNvSpPr/>
              <p:nvPr/>
            </p:nvSpPr>
            <p:spPr bwMode="auto">
              <a:xfrm>
                <a:off x="2770271" y="4459927"/>
                <a:ext cx="1208004" cy="275471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B9B8988A-16D0-476A-8B74-48323414EC60}"/>
                  </a:ext>
                </a:extLst>
              </p:cNvPr>
              <p:cNvSpPr/>
              <p:nvPr/>
            </p:nvSpPr>
            <p:spPr bwMode="auto">
              <a:xfrm rot="10800000">
                <a:off x="2967839" y="3859313"/>
                <a:ext cx="352348" cy="941108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820AC0EB-3B85-4E3C-B848-9489709F324C}"/>
                  </a:ext>
                </a:extLst>
              </p:cNvPr>
              <p:cNvGrpSpPr/>
              <p:nvPr/>
            </p:nvGrpSpPr>
            <p:grpSpPr>
              <a:xfrm>
                <a:off x="3422830" y="4509120"/>
                <a:ext cx="376375" cy="291301"/>
                <a:chOff x="4036336" y="4008417"/>
                <a:chExt cx="510440" cy="395063"/>
              </a:xfrm>
            </p:grpSpPr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2A51F126-2D55-4A7F-ADFA-ACC1DE2BEEF1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36C504B3-5E2E-4341-B329-9163071104E7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43E119D5-4ADB-4DE4-847B-8A7C3EAB360C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5A8FB806-49F0-4F17-93C6-ADD32B346276}"/>
                </a:ext>
              </a:extLst>
            </p:cNvPr>
            <p:cNvSpPr/>
            <p:nvPr/>
          </p:nvSpPr>
          <p:spPr bwMode="auto">
            <a:xfrm>
              <a:off x="9014009" y="3260963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D620BFEF-BD3A-46B6-A241-49DC3F146487}"/>
              </a:ext>
            </a:extLst>
          </p:cNvPr>
          <p:cNvGrpSpPr/>
          <p:nvPr/>
        </p:nvGrpSpPr>
        <p:grpSpPr>
          <a:xfrm>
            <a:off x="6046295" y="2818663"/>
            <a:ext cx="1588973" cy="1556600"/>
            <a:chOff x="6046295" y="2818663"/>
            <a:chExt cx="1588973" cy="1556600"/>
          </a:xfrm>
        </p:grpSpPr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143F7167-337C-4331-9574-9A02BB63B03B}"/>
                </a:ext>
              </a:extLst>
            </p:cNvPr>
            <p:cNvGrpSpPr/>
            <p:nvPr/>
          </p:nvGrpSpPr>
          <p:grpSpPr>
            <a:xfrm>
              <a:off x="6046295" y="2818663"/>
              <a:ext cx="1588973" cy="1556600"/>
              <a:chOff x="6046295" y="2818663"/>
              <a:chExt cx="1588973" cy="1556600"/>
            </a:xfrm>
          </p:grpSpPr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07197948-BBE6-4111-ACDF-F1361AF646BB}"/>
                  </a:ext>
                </a:extLst>
              </p:cNvPr>
              <p:cNvGrpSpPr/>
              <p:nvPr/>
            </p:nvGrpSpPr>
            <p:grpSpPr>
              <a:xfrm>
                <a:off x="6046295" y="3324112"/>
                <a:ext cx="1588973" cy="1051151"/>
                <a:chOff x="407495" y="4166978"/>
                <a:chExt cx="1588973" cy="1051151"/>
              </a:xfrm>
            </p:grpSpPr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A6C07694-7DB8-4558-B6BB-B5A0E6608EAB}"/>
                    </a:ext>
                  </a:extLst>
                </p:cNvPr>
                <p:cNvGrpSpPr/>
                <p:nvPr/>
              </p:nvGrpSpPr>
              <p:grpSpPr>
                <a:xfrm>
                  <a:off x="407495" y="4166978"/>
                  <a:ext cx="1588973" cy="1051151"/>
                  <a:chOff x="1584325" y="738188"/>
                  <a:chExt cx="2368550" cy="1566863"/>
                </a:xfrm>
              </p:grpSpPr>
              <p:sp>
                <p:nvSpPr>
                  <p:cNvPr id="234" name="Freeform 5">
                    <a:extLst>
                      <a:ext uri="{FF2B5EF4-FFF2-40B4-BE49-F238E27FC236}">
                        <a16:creationId xmlns:a16="http://schemas.microsoft.com/office/drawing/2014/main" id="{1C66F680-C8AA-480D-85B0-B2C8D6ABFC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84325" y="738188"/>
                    <a:ext cx="2368550" cy="868363"/>
                  </a:xfrm>
                  <a:custGeom>
                    <a:avLst/>
                    <a:gdLst>
                      <a:gd name="T0" fmla="*/ 1490 w 1492"/>
                      <a:gd name="T1" fmla="*/ 547 h 547"/>
                      <a:gd name="T2" fmla="*/ 1490 w 1492"/>
                      <a:gd name="T3" fmla="*/ 496 h 547"/>
                      <a:gd name="T4" fmla="*/ 1490 w 1492"/>
                      <a:gd name="T5" fmla="*/ 496 h 547"/>
                      <a:gd name="T6" fmla="*/ 1492 w 1492"/>
                      <a:gd name="T7" fmla="*/ 480 h 547"/>
                      <a:gd name="T8" fmla="*/ 1490 w 1492"/>
                      <a:gd name="T9" fmla="*/ 462 h 547"/>
                      <a:gd name="T10" fmla="*/ 1484 w 1492"/>
                      <a:gd name="T11" fmla="*/ 442 h 547"/>
                      <a:gd name="T12" fmla="*/ 1476 w 1492"/>
                      <a:gd name="T13" fmla="*/ 422 h 547"/>
                      <a:gd name="T14" fmla="*/ 1303 w 1492"/>
                      <a:gd name="T15" fmla="*/ 56 h 547"/>
                      <a:gd name="T16" fmla="*/ 1303 w 1492"/>
                      <a:gd name="T17" fmla="*/ 56 h 547"/>
                      <a:gd name="T18" fmla="*/ 1297 w 1492"/>
                      <a:gd name="T19" fmla="*/ 46 h 547"/>
                      <a:gd name="T20" fmla="*/ 1289 w 1492"/>
                      <a:gd name="T21" fmla="*/ 34 h 547"/>
                      <a:gd name="T22" fmla="*/ 1279 w 1492"/>
                      <a:gd name="T23" fmla="*/ 26 h 547"/>
                      <a:gd name="T24" fmla="*/ 1269 w 1492"/>
                      <a:gd name="T25" fmla="*/ 16 h 547"/>
                      <a:gd name="T26" fmla="*/ 1257 w 1492"/>
                      <a:gd name="T27" fmla="*/ 10 h 547"/>
                      <a:gd name="T28" fmla="*/ 1245 w 1492"/>
                      <a:gd name="T29" fmla="*/ 4 h 547"/>
                      <a:gd name="T30" fmla="*/ 1235 w 1492"/>
                      <a:gd name="T31" fmla="*/ 2 h 547"/>
                      <a:gd name="T32" fmla="*/ 1223 w 1492"/>
                      <a:gd name="T33" fmla="*/ 0 h 547"/>
                      <a:gd name="T34" fmla="*/ 272 w 1492"/>
                      <a:gd name="T35" fmla="*/ 0 h 547"/>
                      <a:gd name="T36" fmla="*/ 272 w 1492"/>
                      <a:gd name="T37" fmla="*/ 0 h 547"/>
                      <a:gd name="T38" fmla="*/ 262 w 1492"/>
                      <a:gd name="T39" fmla="*/ 2 h 547"/>
                      <a:gd name="T40" fmla="*/ 250 w 1492"/>
                      <a:gd name="T41" fmla="*/ 4 h 547"/>
                      <a:gd name="T42" fmla="*/ 238 w 1492"/>
                      <a:gd name="T43" fmla="*/ 10 h 547"/>
                      <a:gd name="T44" fmla="*/ 226 w 1492"/>
                      <a:gd name="T45" fmla="*/ 16 h 547"/>
                      <a:gd name="T46" fmla="*/ 216 w 1492"/>
                      <a:gd name="T47" fmla="*/ 26 h 547"/>
                      <a:gd name="T48" fmla="*/ 206 w 1492"/>
                      <a:gd name="T49" fmla="*/ 34 h 547"/>
                      <a:gd name="T50" fmla="*/ 198 w 1492"/>
                      <a:gd name="T51" fmla="*/ 46 h 547"/>
                      <a:gd name="T52" fmla="*/ 192 w 1492"/>
                      <a:gd name="T53" fmla="*/ 56 h 547"/>
                      <a:gd name="T54" fmla="*/ 16 w 1492"/>
                      <a:gd name="T55" fmla="*/ 422 h 547"/>
                      <a:gd name="T56" fmla="*/ 16 w 1492"/>
                      <a:gd name="T57" fmla="*/ 422 h 547"/>
                      <a:gd name="T58" fmla="*/ 8 w 1492"/>
                      <a:gd name="T59" fmla="*/ 442 h 547"/>
                      <a:gd name="T60" fmla="*/ 2 w 1492"/>
                      <a:gd name="T61" fmla="*/ 462 h 547"/>
                      <a:gd name="T62" fmla="*/ 0 w 1492"/>
                      <a:gd name="T63" fmla="*/ 478 h 547"/>
                      <a:gd name="T64" fmla="*/ 0 w 1492"/>
                      <a:gd name="T65" fmla="*/ 494 h 547"/>
                      <a:gd name="T66" fmla="*/ 0 w 1492"/>
                      <a:gd name="T67" fmla="*/ 547 h 547"/>
                      <a:gd name="T68" fmla="*/ 1490 w 1492"/>
                      <a:gd name="T69" fmla="*/ 547 h 5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492" h="547">
                        <a:moveTo>
                          <a:pt x="1490" y="547"/>
                        </a:moveTo>
                        <a:lnTo>
                          <a:pt x="1490" y="496"/>
                        </a:lnTo>
                        <a:lnTo>
                          <a:pt x="1490" y="496"/>
                        </a:lnTo>
                        <a:lnTo>
                          <a:pt x="1492" y="480"/>
                        </a:lnTo>
                        <a:lnTo>
                          <a:pt x="1490" y="462"/>
                        </a:lnTo>
                        <a:lnTo>
                          <a:pt x="1484" y="442"/>
                        </a:lnTo>
                        <a:lnTo>
                          <a:pt x="1476" y="422"/>
                        </a:lnTo>
                        <a:lnTo>
                          <a:pt x="1303" y="56"/>
                        </a:lnTo>
                        <a:lnTo>
                          <a:pt x="1303" y="56"/>
                        </a:lnTo>
                        <a:lnTo>
                          <a:pt x="1297" y="46"/>
                        </a:lnTo>
                        <a:lnTo>
                          <a:pt x="1289" y="34"/>
                        </a:lnTo>
                        <a:lnTo>
                          <a:pt x="1279" y="26"/>
                        </a:lnTo>
                        <a:lnTo>
                          <a:pt x="1269" y="16"/>
                        </a:lnTo>
                        <a:lnTo>
                          <a:pt x="1257" y="10"/>
                        </a:lnTo>
                        <a:lnTo>
                          <a:pt x="1245" y="4"/>
                        </a:lnTo>
                        <a:lnTo>
                          <a:pt x="1235" y="2"/>
                        </a:lnTo>
                        <a:lnTo>
                          <a:pt x="1223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2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6"/>
                        </a:lnTo>
                        <a:lnTo>
                          <a:pt x="206" y="34"/>
                        </a:lnTo>
                        <a:lnTo>
                          <a:pt x="198" y="46"/>
                        </a:lnTo>
                        <a:lnTo>
                          <a:pt x="192" y="56"/>
                        </a:lnTo>
                        <a:lnTo>
                          <a:pt x="16" y="422"/>
                        </a:lnTo>
                        <a:lnTo>
                          <a:pt x="16" y="422"/>
                        </a:lnTo>
                        <a:lnTo>
                          <a:pt x="8" y="442"/>
                        </a:lnTo>
                        <a:lnTo>
                          <a:pt x="2" y="462"/>
                        </a:lnTo>
                        <a:lnTo>
                          <a:pt x="0" y="478"/>
                        </a:lnTo>
                        <a:lnTo>
                          <a:pt x="0" y="494"/>
                        </a:lnTo>
                        <a:lnTo>
                          <a:pt x="0" y="547"/>
                        </a:lnTo>
                        <a:lnTo>
                          <a:pt x="1490" y="547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5" name="Freeform 6">
                    <a:extLst>
                      <a:ext uri="{FF2B5EF4-FFF2-40B4-BE49-F238E27FC236}">
                        <a16:creationId xmlns:a16="http://schemas.microsoft.com/office/drawing/2014/main" id="{22A60B39-63D3-4B4C-B2A0-3EDDF111AC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39900" y="795338"/>
                    <a:ext cx="2066925" cy="688975"/>
                  </a:xfrm>
                  <a:custGeom>
                    <a:avLst/>
                    <a:gdLst>
                      <a:gd name="T0" fmla="*/ 228 w 1302"/>
                      <a:gd name="T1" fmla="*/ 0 h 434"/>
                      <a:gd name="T2" fmla="*/ 1077 w 1302"/>
                      <a:gd name="T3" fmla="*/ 0 h 434"/>
                      <a:gd name="T4" fmla="*/ 1077 w 1302"/>
                      <a:gd name="T5" fmla="*/ 0 h 434"/>
                      <a:gd name="T6" fmla="*/ 1085 w 1302"/>
                      <a:gd name="T7" fmla="*/ 0 h 434"/>
                      <a:gd name="T8" fmla="*/ 1095 w 1302"/>
                      <a:gd name="T9" fmla="*/ 4 h 434"/>
                      <a:gd name="T10" fmla="*/ 1105 w 1302"/>
                      <a:gd name="T11" fmla="*/ 8 h 434"/>
                      <a:gd name="T12" fmla="*/ 1113 w 1302"/>
                      <a:gd name="T13" fmla="*/ 14 h 434"/>
                      <a:gd name="T14" fmla="*/ 1123 w 1302"/>
                      <a:gd name="T15" fmla="*/ 20 h 434"/>
                      <a:gd name="T16" fmla="*/ 1131 w 1302"/>
                      <a:gd name="T17" fmla="*/ 28 h 434"/>
                      <a:gd name="T18" fmla="*/ 1137 w 1302"/>
                      <a:gd name="T19" fmla="*/ 36 h 434"/>
                      <a:gd name="T20" fmla="*/ 1143 w 1302"/>
                      <a:gd name="T21" fmla="*/ 46 h 434"/>
                      <a:gd name="T22" fmla="*/ 1292 w 1302"/>
                      <a:gd name="T23" fmla="*/ 366 h 434"/>
                      <a:gd name="T24" fmla="*/ 1292 w 1302"/>
                      <a:gd name="T25" fmla="*/ 366 h 434"/>
                      <a:gd name="T26" fmla="*/ 1298 w 1302"/>
                      <a:gd name="T27" fmla="*/ 384 h 434"/>
                      <a:gd name="T28" fmla="*/ 1302 w 1302"/>
                      <a:gd name="T29" fmla="*/ 398 h 434"/>
                      <a:gd name="T30" fmla="*/ 1302 w 1302"/>
                      <a:gd name="T31" fmla="*/ 410 h 434"/>
                      <a:gd name="T32" fmla="*/ 1298 w 1302"/>
                      <a:gd name="T33" fmla="*/ 418 h 434"/>
                      <a:gd name="T34" fmla="*/ 1292 w 1302"/>
                      <a:gd name="T35" fmla="*/ 426 h 434"/>
                      <a:gd name="T36" fmla="*/ 1285 w 1302"/>
                      <a:gd name="T37" fmla="*/ 430 h 434"/>
                      <a:gd name="T38" fmla="*/ 1275 w 1302"/>
                      <a:gd name="T39" fmla="*/ 434 h 434"/>
                      <a:gd name="T40" fmla="*/ 1263 w 1302"/>
                      <a:gd name="T41" fmla="*/ 434 h 434"/>
                      <a:gd name="T42" fmla="*/ 40 w 1302"/>
                      <a:gd name="T43" fmla="*/ 434 h 434"/>
                      <a:gd name="T44" fmla="*/ 40 w 1302"/>
                      <a:gd name="T45" fmla="*/ 434 h 434"/>
                      <a:gd name="T46" fmla="*/ 28 w 1302"/>
                      <a:gd name="T47" fmla="*/ 434 h 434"/>
                      <a:gd name="T48" fmla="*/ 16 w 1302"/>
                      <a:gd name="T49" fmla="*/ 430 h 434"/>
                      <a:gd name="T50" fmla="*/ 8 w 1302"/>
                      <a:gd name="T51" fmla="*/ 424 h 434"/>
                      <a:gd name="T52" fmla="*/ 2 w 1302"/>
                      <a:gd name="T53" fmla="*/ 418 h 434"/>
                      <a:gd name="T54" fmla="*/ 0 w 1302"/>
                      <a:gd name="T55" fmla="*/ 408 h 434"/>
                      <a:gd name="T56" fmla="*/ 0 w 1302"/>
                      <a:gd name="T57" fmla="*/ 396 h 434"/>
                      <a:gd name="T58" fmla="*/ 4 w 1302"/>
                      <a:gd name="T59" fmla="*/ 382 h 434"/>
                      <a:gd name="T60" fmla="*/ 10 w 1302"/>
                      <a:gd name="T61" fmla="*/ 364 h 434"/>
                      <a:gd name="T62" fmla="*/ 162 w 1302"/>
                      <a:gd name="T63" fmla="*/ 46 h 434"/>
                      <a:gd name="T64" fmla="*/ 162 w 1302"/>
                      <a:gd name="T65" fmla="*/ 46 h 434"/>
                      <a:gd name="T66" fmla="*/ 168 w 1302"/>
                      <a:gd name="T67" fmla="*/ 36 h 434"/>
                      <a:gd name="T68" fmla="*/ 174 w 1302"/>
                      <a:gd name="T69" fmla="*/ 28 h 434"/>
                      <a:gd name="T70" fmla="*/ 182 w 1302"/>
                      <a:gd name="T71" fmla="*/ 20 h 434"/>
                      <a:gd name="T72" fmla="*/ 192 w 1302"/>
                      <a:gd name="T73" fmla="*/ 14 h 434"/>
                      <a:gd name="T74" fmla="*/ 200 w 1302"/>
                      <a:gd name="T75" fmla="*/ 8 h 434"/>
                      <a:gd name="T76" fmla="*/ 210 w 1302"/>
                      <a:gd name="T77" fmla="*/ 4 h 434"/>
                      <a:gd name="T78" fmla="*/ 220 w 1302"/>
                      <a:gd name="T79" fmla="*/ 0 h 434"/>
                      <a:gd name="T80" fmla="*/ 228 w 1302"/>
                      <a:gd name="T81" fmla="*/ 0 h 434"/>
                      <a:gd name="T82" fmla="*/ 228 w 1302"/>
                      <a:gd name="T83" fmla="*/ 0 h 4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302" h="434">
                        <a:moveTo>
                          <a:pt x="228" y="0"/>
                        </a:moveTo>
                        <a:lnTo>
                          <a:pt x="1077" y="0"/>
                        </a:lnTo>
                        <a:lnTo>
                          <a:pt x="1077" y="0"/>
                        </a:lnTo>
                        <a:lnTo>
                          <a:pt x="1085" y="0"/>
                        </a:lnTo>
                        <a:lnTo>
                          <a:pt x="1095" y="4"/>
                        </a:lnTo>
                        <a:lnTo>
                          <a:pt x="1105" y="8"/>
                        </a:lnTo>
                        <a:lnTo>
                          <a:pt x="1113" y="14"/>
                        </a:lnTo>
                        <a:lnTo>
                          <a:pt x="1123" y="20"/>
                        </a:lnTo>
                        <a:lnTo>
                          <a:pt x="1131" y="28"/>
                        </a:lnTo>
                        <a:lnTo>
                          <a:pt x="1137" y="36"/>
                        </a:lnTo>
                        <a:lnTo>
                          <a:pt x="1143" y="46"/>
                        </a:lnTo>
                        <a:lnTo>
                          <a:pt x="1292" y="366"/>
                        </a:lnTo>
                        <a:lnTo>
                          <a:pt x="1292" y="366"/>
                        </a:lnTo>
                        <a:lnTo>
                          <a:pt x="1298" y="384"/>
                        </a:lnTo>
                        <a:lnTo>
                          <a:pt x="1302" y="398"/>
                        </a:lnTo>
                        <a:lnTo>
                          <a:pt x="1302" y="410"/>
                        </a:lnTo>
                        <a:lnTo>
                          <a:pt x="1298" y="418"/>
                        </a:lnTo>
                        <a:lnTo>
                          <a:pt x="1292" y="426"/>
                        </a:lnTo>
                        <a:lnTo>
                          <a:pt x="1285" y="430"/>
                        </a:lnTo>
                        <a:lnTo>
                          <a:pt x="1275" y="434"/>
                        </a:lnTo>
                        <a:lnTo>
                          <a:pt x="1263" y="434"/>
                        </a:lnTo>
                        <a:lnTo>
                          <a:pt x="40" y="434"/>
                        </a:lnTo>
                        <a:lnTo>
                          <a:pt x="40" y="434"/>
                        </a:lnTo>
                        <a:lnTo>
                          <a:pt x="28" y="434"/>
                        </a:lnTo>
                        <a:lnTo>
                          <a:pt x="16" y="430"/>
                        </a:lnTo>
                        <a:lnTo>
                          <a:pt x="8" y="424"/>
                        </a:lnTo>
                        <a:lnTo>
                          <a:pt x="2" y="418"/>
                        </a:lnTo>
                        <a:lnTo>
                          <a:pt x="0" y="408"/>
                        </a:lnTo>
                        <a:lnTo>
                          <a:pt x="0" y="396"/>
                        </a:lnTo>
                        <a:lnTo>
                          <a:pt x="4" y="382"/>
                        </a:lnTo>
                        <a:lnTo>
                          <a:pt x="10" y="364"/>
                        </a:lnTo>
                        <a:lnTo>
                          <a:pt x="162" y="46"/>
                        </a:lnTo>
                        <a:lnTo>
                          <a:pt x="162" y="46"/>
                        </a:lnTo>
                        <a:lnTo>
                          <a:pt x="168" y="36"/>
                        </a:lnTo>
                        <a:lnTo>
                          <a:pt x="174" y="28"/>
                        </a:lnTo>
                        <a:lnTo>
                          <a:pt x="182" y="20"/>
                        </a:lnTo>
                        <a:lnTo>
                          <a:pt x="192" y="14"/>
                        </a:lnTo>
                        <a:lnTo>
                          <a:pt x="200" y="8"/>
                        </a:lnTo>
                        <a:lnTo>
                          <a:pt x="210" y="4"/>
                        </a:lnTo>
                        <a:lnTo>
                          <a:pt x="220" y="0"/>
                        </a:lnTo>
                        <a:lnTo>
                          <a:pt x="228" y="0"/>
                        </a:lnTo>
                        <a:lnTo>
                          <a:pt x="228" y="0"/>
                        </a:lnTo>
                        <a:close/>
                      </a:path>
                    </a:pathLst>
                  </a:custGeom>
                  <a:solidFill>
                    <a:srgbClr val="999999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6" name="Freeform 7">
                    <a:extLst>
                      <a:ext uri="{FF2B5EF4-FFF2-40B4-BE49-F238E27FC236}">
                        <a16:creationId xmlns:a16="http://schemas.microsoft.com/office/drawing/2014/main" id="{2DF31847-7E85-496F-A530-9926F602FD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16100" y="896938"/>
                    <a:ext cx="1916113" cy="587375"/>
                  </a:xfrm>
                  <a:custGeom>
                    <a:avLst/>
                    <a:gdLst>
                      <a:gd name="T0" fmla="*/ 0 w 1207"/>
                      <a:gd name="T1" fmla="*/ 370 h 370"/>
                      <a:gd name="T2" fmla="*/ 1207 w 1207"/>
                      <a:gd name="T3" fmla="*/ 370 h 370"/>
                      <a:gd name="T4" fmla="*/ 1067 w 1207"/>
                      <a:gd name="T5" fmla="*/ 46 h 370"/>
                      <a:gd name="T6" fmla="*/ 1067 w 1207"/>
                      <a:gd name="T7" fmla="*/ 46 h 370"/>
                      <a:gd name="T8" fmla="*/ 1057 w 1207"/>
                      <a:gd name="T9" fmla="*/ 28 h 370"/>
                      <a:gd name="T10" fmla="*/ 1047 w 1207"/>
                      <a:gd name="T11" fmla="*/ 14 h 370"/>
                      <a:gd name="T12" fmla="*/ 1041 w 1207"/>
                      <a:gd name="T13" fmla="*/ 8 h 370"/>
                      <a:gd name="T14" fmla="*/ 1033 w 1207"/>
                      <a:gd name="T15" fmla="*/ 4 h 370"/>
                      <a:gd name="T16" fmla="*/ 1025 w 1207"/>
                      <a:gd name="T17" fmla="*/ 2 h 370"/>
                      <a:gd name="T18" fmla="*/ 1017 w 1207"/>
                      <a:gd name="T19" fmla="*/ 0 h 370"/>
                      <a:gd name="T20" fmla="*/ 192 w 1207"/>
                      <a:gd name="T21" fmla="*/ 0 h 370"/>
                      <a:gd name="T22" fmla="*/ 192 w 1207"/>
                      <a:gd name="T23" fmla="*/ 0 h 370"/>
                      <a:gd name="T24" fmla="*/ 184 w 1207"/>
                      <a:gd name="T25" fmla="*/ 2 h 370"/>
                      <a:gd name="T26" fmla="*/ 176 w 1207"/>
                      <a:gd name="T27" fmla="*/ 4 h 370"/>
                      <a:gd name="T28" fmla="*/ 168 w 1207"/>
                      <a:gd name="T29" fmla="*/ 8 h 370"/>
                      <a:gd name="T30" fmla="*/ 162 w 1207"/>
                      <a:gd name="T31" fmla="*/ 14 h 370"/>
                      <a:gd name="T32" fmla="*/ 152 w 1207"/>
                      <a:gd name="T33" fmla="*/ 28 h 370"/>
                      <a:gd name="T34" fmla="*/ 142 w 1207"/>
                      <a:gd name="T35" fmla="*/ 46 h 370"/>
                      <a:gd name="T36" fmla="*/ 0 w 1207"/>
                      <a:gd name="T37" fmla="*/ 370 h 3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207" h="370">
                        <a:moveTo>
                          <a:pt x="0" y="370"/>
                        </a:moveTo>
                        <a:lnTo>
                          <a:pt x="1207" y="370"/>
                        </a:lnTo>
                        <a:lnTo>
                          <a:pt x="1067" y="46"/>
                        </a:lnTo>
                        <a:lnTo>
                          <a:pt x="1067" y="46"/>
                        </a:lnTo>
                        <a:lnTo>
                          <a:pt x="1057" y="28"/>
                        </a:lnTo>
                        <a:lnTo>
                          <a:pt x="1047" y="14"/>
                        </a:lnTo>
                        <a:lnTo>
                          <a:pt x="1041" y="8"/>
                        </a:lnTo>
                        <a:lnTo>
                          <a:pt x="1033" y="4"/>
                        </a:lnTo>
                        <a:lnTo>
                          <a:pt x="1025" y="2"/>
                        </a:lnTo>
                        <a:lnTo>
                          <a:pt x="1017" y="0"/>
                        </a:lnTo>
                        <a:lnTo>
                          <a:pt x="192" y="0"/>
                        </a:lnTo>
                        <a:lnTo>
                          <a:pt x="192" y="0"/>
                        </a:lnTo>
                        <a:lnTo>
                          <a:pt x="184" y="2"/>
                        </a:lnTo>
                        <a:lnTo>
                          <a:pt x="176" y="4"/>
                        </a:lnTo>
                        <a:lnTo>
                          <a:pt x="168" y="8"/>
                        </a:lnTo>
                        <a:lnTo>
                          <a:pt x="162" y="14"/>
                        </a:lnTo>
                        <a:lnTo>
                          <a:pt x="152" y="28"/>
                        </a:lnTo>
                        <a:lnTo>
                          <a:pt x="142" y="46"/>
                        </a:lnTo>
                        <a:lnTo>
                          <a:pt x="0" y="370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7" name="Rectangle 8">
                    <a:extLst>
                      <a:ext uri="{FF2B5EF4-FFF2-40B4-BE49-F238E27FC236}">
                        <a16:creationId xmlns:a16="http://schemas.microsoft.com/office/drawing/2014/main" id="{DB79DA62-ADF5-40D9-BB89-B1B79F686F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4325" y="1577976"/>
                    <a:ext cx="2368550" cy="727075"/>
                  </a:xfrm>
                  <a:prstGeom prst="rect">
                    <a:avLst/>
                  </a:prstGeom>
                  <a:solidFill>
                    <a:srgbClr val="999999"/>
                  </a:solidFill>
                  <a:ln w="1270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EFC0D057-24FF-47E4-85F6-B1189A0D8894}"/>
                    </a:ext>
                  </a:extLst>
                </p:cNvPr>
                <p:cNvSpPr/>
                <p:nvPr/>
              </p:nvSpPr>
              <p:spPr bwMode="auto">
                <a:xfrm>
                  <a:off x="1464908" y="4231640"/>
                  <a:ext cx="349974" cy="331391"/>
                </a:xfrm>
                <a:custGeom>
                  <a:avLst/>
                  <a:gdLst>
                    <a:gd name="connsiteX0" fmla="*/ 174233 w 349974"/>
                    <a:gd name="connsiteY0" fmla="*/ 0 h 331391"/>
                    <a:gd name="connsiteX1" fmla="*/ 257344 w 349974"/>
                    <a:gd name="connsiteY1" fmla="*/ 0 h 331391"/>
                    <a:gd name="connsiteX2" fmla="*/ 292063 w 349974"/>
                    <a:gd name="connsiteY2" fmla="*/ 169342 h 331391"/>
                    <a:gd name="connsiteX3" fmla="*/ 315913 w 349974"/>
                    <a:gd name="connsiteY3" fmla="*/ 181188 h 331391"/>
                    <a:gd name="connsiteX4" fmla="*/ 346944 w 349974"/>
                    <a:gd name="connsiteY4" fmla="*/ 273725 h 331391"/>
                    <a:gd name="connsiteX5" fmla="*/ 331492 w 349974"/>
                    <a:gd name="connsiteY5" fmla="*/ 331391 h 331391"/>
                    <a:gd name="connsiteX6" fmla="*/ 0 w 349974"/>
                    <a:gd name="connsiteY6" fmla="*/ 331391 h 331391"/>
                    <a:gd name="connsiteX7" fmla="*/ 37657 w 349974"/>
                    <a:gd name="connsiteY7" fmla="*/ 190852 h 331391"/>
                    <a:gd name="connsiteX8" fmla="*/ 110799 w 349974"/>
                    <a:gd name="connsiteY8" fmla="*/ 126228 h 331391"/>
                    <a:gd name="connsiteX9" fmla="*/ 145791 w 349974"/>
                    <a:gd name="connsiteY9" fmla="*/ 128421 h 331391"/>
                    <a:gd name="connsiteX10" fmla="*/ 147793 w 349974"/>
                    <a:gd name="connsiteY10" fmla="*/ 128958 h 331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49974" h="331391">
                      <a:moveTo>
                        <a:pt x="174233" y="0"/>
                      </a:moveTo>
                      <a:lnTo>
                        <a:pt x="257344" y="0"/>
                      </a:lnTo>
                      <a:lnTo>
                        <a:pt x="292063" y="169342"/>
                      </a:lnTo>
                      <a:lnTo>
                        <a:pt x="315913" y="181188"/>
                      </a:lnTo>
                      <a:cubicBezTo>
                        <a:pt x="343053" y="202336"/>
                        <a:pt x="356409" y="238400"/>
                        <a:pt x="346944" y="273725"/>
                      </a:cubicBezTo>
                      <a:lnTo>
                        <a:pt x="331492" y="331391"/>
                      </a:lnTo>
                      <a:lnTo>
                        <a:pt x="0" y="331391"/>
                      </a:lnTo>
                      <a:lnTo>
                        <a:pt x="37657" y="190852"/>
                      </a:lnTo>
                      <a:cubicBezTo>
                        <a:pt x="47122" y="155527"/>
                        <a:pt x="76721" y="130973"/>
                        <a:pt x="110799" y="126228"/>
                      </a:cubicBezTo>
                      <a:cubicBezTo>
                        <a:pt x="122159" y="124647"/>
                        <a:pt x="134016" y="125266"/>
                        <a:pt x="145791" y="128421"/>
                      </a:cubicBezTo>
                      <a:lnTo>
                        <a:pt x="147793" y="12895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50894ECC-1B2C-4691-834F-CD80DA4D2566}"/>
                    </a:ext>
                  </a:extLst>
                </p:cNvPr>
                <p:cNvSpPr/>
                <p:nvPr/>
              </p:nvSpPr>
              <p:spPr>
                <a:xfrm>
                  <a:off x="1612898" y="4231640"/>
                  <a:ext cx="130108" cy="126802"/>
                </a:xfrm>
                <a:custGeom>
                  <a:avLst/>
                  <a:gdLst>
                    <a:gd name="connsiteX0" fmla="*/ 23115 w 130108"/>
                    <a:gd name="connsiteY0" fmla="*/ 0 h 126802"/>
                    <a:gd name="connsiteX1" fmla="*/ 106226 w 130108"/>
                    <a:gd name="connsiteY1" fmla="*/ 0 h 126802"/>
                    <a:gd name="connsiteX2" fmla="*/ 130108 w 130108"/>
                    <a:gd name="connsiteY2" fmla="*/ 116484 h 126802"/>
                    <a:gd name="connsiteX3" fmla="*/ 118847 w 130108"/>
                    <a:gd name="connsiteY3" fmla="*/ 120767 h 126802"/>
                    <a:gd name="connsiteX4" fmla="*/ 69977 w 130108"/>
                    <a:gd name="connsiteY4" fmla="*/ 126802 h 126802"/>
                    <a:gd name="connsiteX5" fmla="*/ 21107 w 130108"/>
                    <a:gd name="connsiteY5" fmla="*/ 120767 h 126802"/>
                    <a:gd name="connsiteX6" fmla="*/ 0 w 130108"/>
                    <a:gd name="connsiteY6" fmla="*/ 112740 h 126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108" h="126802">
                      <a:moveTo>
                        <a:pt x="23115" y="0"/>
                      </a:moveTo>
                      <a:lnTo>
                        <a:pt x="106226" y="0"/>
                      </a:lnTo>
                      <a:lnTo>
                        <a:pt x="130108" y="116484"/>
                      </a:lnTo>
                      <a:lnTo>
                        <a:pt x="118847" y="120767"/>
                      </a:lnTo>
                      <a:cubicBezTo>
                        <a:pt x="103062" y="124724"/>
                        <a:pt x="86717" y="126802"/>
                        <a:pt x="69977" y="126802"/>
                      </a:cubicBezTo>
                      <a:cubicBezTo>
                        <a:pt x="53237" y="126802"/>
                        <a:pt x="36893" y="124724"/>
                        <a:pt x="21107" y="120767"/>
                      </a:cubicBezTo>
                      <a:lnTo>
                        <a:pt x="0" y="112740"/>
                      </a:ln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08AEB7C2-4475-444C-BDA4-DE6FE6C97B2A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9207" y="4251151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2DC13F63-F426-41F3-9B86-21CD1254D3B2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1979" y="4231342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D0E4FCDB-921F-4F55-8801-F3995CA008A6}"/>
                  </a:ext>
                </a:extLst>
              </p:cNvPr>
              <p:cNvGrpSpPr/>
              <p:nvPr/>
            </p:nvGrpSpPr>
            <p:grpSpPr>
              <a:xfrm>
                <a:off x="7017569" y="2863859"/>
                <a:ext cx="547820" cy="625068"/>
                <a:chOff x="6576949" y="2687116"/>
                <a:chExt cx="547820" cy="625068"/>
              </a:xfrm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22B87F73-7F66-4A12-846D-6B91E1E63E22}"/>
                    </a:ext>
                  </a:extLst>
                </p:cNvPr>
                <p:cNvSpPr/>
                <p:nvPr/>
              </p:nvSpPr>
              <p:spPr>
                <a:xfrm>
                  <a:off x="6576949" y="2749760"/>
                  <a:ext cx="484978" cy="562424"/>
                </a:xfrm>
                <a:custGeom>
                  <a:avLst/>
                  <a:gdLst>
                    <a:gd name="connsiteX0" fmla="*/ 242489 w 484978"/>
                    <a:gd name="connsiteY0" fmla="*/ 0 h 562424"/>
                    <a:gd name="connsiteX1" fmla="*/ 484978 w 484978"/>
                    <a:gd name="connsiteY1" fmla="*/ 281212 h 562424"/>
                    <a:gd name="connsiteX2" fmla="*/ 242489 w 484978"/>
                    <a:gd name="connsiteY2" fmla="*/ 562424 h 562424"/>
                    <a:gd name="connsiteX3" fmla="*/ 106911 w 484978"/>
                    <a:gd name="connsiteY3" fmla="*/ 514398 h 562424"/>
                    <a:gd name="connsiteX4" fmla="*/ 81680 w 484978"/>
                    <a:gd name="connsiteY4" fmla="*/ 490256 h 562424"/>
                    <a:gd name="connsiteX5" fmla="*/ 95002 w 484978"/>
                    <a:gd name="connsiteY5" fmla="*/ 477264 h 562424"/>
                    <a:gd name="connsiteX6" fmla="*/ 104989 w 484978"/>
                    <a:gd name="connsiteY6" fmla="*/ 454736 h 562424"/>
                    <a:gd name="connsiteX7" fmla="*/ 67096 w 484978"/>
                    <a:gd name="connsiteY7" fmla="*/ 465873 h 562424"/>
                    <a:gd name="connsiteX8" fmla="*/ 61283 w 484978"/>
                    <a:gd name="connsiteY8" fmla="*/ 466368 h 562424"/>
                    <a:gd name="connsiteX9" fmla="*/ 41414 w 484978"/>
                    <a:gd name="connsiteY9" fmla="*/ 438440 h 562424"/>
                    <a:gd name="connsiteX10" fmla="*/ 35946 w 484978"/>
                    <a:gd name="connsiteY10" fmla="*/ 425250 h 562424"/>
                    <a:gd name="connsiteX11" fmla="*/ 2200 w 484978"/>
                    <a:gd name="connsiteY11" fmla="*/ 425250 h 562424"/>
                    <a:gd name="connsiteX12" fmla="*/ 23929 w 484978"/>
                    <a:gd name="connsiteY12" fmla="*/ 396261 h 562424"/>
                    <a:gd name="connsiteX13" fmla="*/ 10902 w 484978"/>
                    <a:gd name="connsiteY13" fmla="*/ 364836 h 562424"/>
                    <a:gd name="connsiteX14" fmla="*/ 0 w 484978"/>
                    <a:gd name="connsiteY14" fmla="*/ 281212 h 562424"/>
                    <a:gd name="connsiteX15" fmla="*/ 242489 w 484978"/>
                    <a:gd name="connsiteY15" fmla="*/ 0 h 562424"/>
                    <a:gd name="connsiteX0" fmla="*/ 242489 w 484978"/>
                    <a:gd name="connsiteY0" fmla="*/ 0 h 562424"/>
                    <a:gd name="connsiteX1" fmla="*/ 484978 w 484978"/>
                    <a:gd name="connsiteY1" fmla="*/ 281212 h 562424"/>
                    <a:gd name="connsiteX2" fmla="*/ 242489 w 484978"/>
                    <a:gd name="connsiteY2" fmla="*/ 562424 h 562424"/>
                    <a:gd name="connsiteX3" fmla="*/ 106911 w 484978"/>
                    <a:gd name="connsiteY3" fmla="*/ 514398 h 562424"/>
                    <a:gd name="connsiteX4" fmla="*/ 81680 w 484978"/>
                    <a:gd name="connsiteY4" fmla="*/ 490256 h 562424"/>
                    <a:gd name="connsiteX5" fmla="*/ 95002 w 484978"/>
                    <a:gd name="connsiteY5" fmla="*/ 477264 h 562424"/>
                    <a:gd name="connsiteX6" fmla="*/ 104989 w 484978"/>
                    <a:gd name="connsiteY6" fmla="*/ 454736 h 562424"/>
                    <a:gd name="connsiteX7" fmla="*/ 67096 w 484978"/>
                    <a:gd name="connsiteY7" fmla="*/ 465873 h 562424"/>
                    <a:gd name="connsiteX8" fmla="*/ 61283 w 484978"/>
                    <a:gd name="connsiteY8" fmla="*/ 466368 h 562424"/>
                    <a:gd name="connsiteX9" fmla="*/ 41414 w 484978"/>
                    <a:gd name="connsiteY9" fmla="*/ 438440 h 562424"/>
                    <a:gd name="connsiteX10" fmla="*/ 35946 w 484978"/>
                    <a:gd name="connsiteY10" fmla="*/ 425250 h 562424"/>
                    <a:gd name="connsiteX11" fmla="*/ 2200 w 484978"/>
                    <a:gd name="connsiteY11" fmla="*/ 425250 h 562424"/>
                    <a:gd name="connsiteX12" fmla="*/ 10902 w 484978"/>
                    <a:gd name="connsiteY12" fmla="*/ 364836 h 562424"/>
                    <a:gd name="connsiteX13" fmla="*/ 0 w 484978"/>
                    <a:gd name="connsiteY13" fmla="*/ 281212 h 562424"/>
                    <a:gd name="connsiteX14" fmla="*/ 242489 w 484978"/>
                    <a:gd name="connsiteY14" fmla="*/ 0 h 562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84978" h="562424">
                      <a:moveTo>
                        <a:pt x="242489" y="0"/>
                      </a:moveTo>
                      <a:cubicBezTo>
                        <a:pt x="376412" y="0"/>
                        <a:pt x="484978" y="125903"/>
                        <a:pt x="484978" y="281212"/>
                      </a:cubicBezTo>
                      <a:cubicBezTo>
                        <a:pt x="484978" y="436521"/>
                        <a:pt x="376412" y="562424"/>
                        <a:pt x="242489" y="562424"/>
                      </a:cubicBezTo>
                      <a:cubicBezTo>
                        <a:pt x="192268" y="562424"/>
                        <a:pt x="145613" y="544719"/>
                        <a:pt x="106911" y="514398"/>
                      </a:cubicBezTo>
                      <a:lnTo>
                        <a:pt x="81680" y="490256"/>
                      </a:lnTo>
                      <a:lnTo>
                        <a:pt x="95002" y="477264"/>
                      </a:lnTo>
                      <a:cubicBezTo>
                        <a:pt x="99807" y="470476"/>
                        <a:pt x="103242" y="462892"/>
                        <a:pt x="104989" y="454736"/>
                      </a:cubicBezTo>
                      <a:cubicBezTo>
                        <a:pt x="93598" y="459678"/>
                        <a:pt x="80834" y="463394"/>
                        <a:pt x="67096" y="465873"/>
                      </a:cubicBezTo>
                      <a:lnTo>
                        <a:pt x="61283" y="466368"/>
                      </a:lnTo>
                      <a:lnTo>
                        <a:pt x="41414" y="438440"/>
                      </a:lnTo>
                      <a:lnTo>
                        <a:pt x="35946" y="425250"/>
                      </a:lnTo>
                      <a:lnTo>
                        <a:pt x="2200" y="425250"/>
                      </a:lnTo>
                      <a:lnTo>
                        <a:pt x="10902" y="364836"/>
                      </a:lnTo>
                      <a:cubicBezTo>
                        <a:pt x="3817" y="338419"/>
                        <a:pt x="0" y="310333"/>
                        <a:pt x="0" y="281212"/>
                      </a:cubicBezTo>
                      <a:cubicBezTo>
                        <a:pt x="0" y="125903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" name="月 223">
                  <a:extLst>
                    <a:ext uri="{FF2B5EF4-FFF2-40B4-BE49-F238E27FC236}">
                      <a16:creationId xmlns:a16="http://schemas.microsoft.com/office/drawing/2014/main" id="{2DD9E112-E374-4947-96FF-A0117FE9AFBF}"/>
                    </a:ext>
                  </a:extLst>
                </p:cNvPr>
                <p:cNvSpPr/>
                <p:nvPr/>
              </p:nvSpPr>
              <p:spPr>
                <a:xfrm rot="16200000" flipH="1">
                  <a:off x="6647841" y="2838604"/>
                  <a:ext cx="55932" cy="133529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1E126D61-4402-4450-A073-1A08DA98B931}"/>
                    </a:ext>
                  </a:extLst>
                </p:cNvPr>
                <p:cNvSpPr/>
                <p:nvPr/>
              </p:nvSpPr>
              <p:spPr>
                <a:xfrm>
                  <a:off x="6639290" y="2687116"/>
                  <a:ext cx="485479" cy="584205"/>
                </a:xfrm>
                <a:custGeom>
                  <a:avLst/>
                  <a:gdLst>
                    <a:gd name="connsiteX0" fmla="*/ 208626 w 485479"/>
                    <a:gd name="connsiteY0" fmla="*/ 0 h 598488"/>
                    <a:gd name="connsiteX1" fmla="*/ 230053 w 485479"/>
                    <a:gd name="connsiteY1" fmla="*/ 2644 h 598488"/>
                    <a:gd name="connsiteX2" fmla="*/ 251013 w 485479"/>
                    <a:gd name="connsiteY2" fmla="*/ 0 h 598488"/>
                    <a:gd name="connsiteX3" fmla="*/ 485479 w 485479"/>
                    <a:gd name="connsiteY3" fmla="*/ 293409 h 598488"/>
                    <a:gd name="connsiteX4" fmla="*/ 400155 w 485479"/>
                    <a:gd name="connsiteY4" fmla="*/ 519817 h 598488"/>
                    <a:gd name="connsiteX5" fmla="*/ 391832 w 485479"/>
                    <a:gd name="connsiteY5" fmla="*/ 526137 h 598488"/>
                    <a:gd name="connsiteX6" fmla="*/ 356621 w 485479"/>
                    <a:gd name="connsiteY6" fmla="*/ 561699 h 598488"/>
                    <a:gd name="connsiteX7" fmla="*/ 304220 w 485479"/>
                    <a:gd name="connsiteY7" fmla="*/ 598488 h 598488"/>
                    <a:gd name="connsiteX8" fmla="*/ 293616 w 485479"/>
                    <a:gd name="connsiteY8" fmla="*/ 282934 h 598488"/>
                    <a:gd name="connsiteX9" fmla="*/ 108839 w 485479"/>
                    <a:gd name="connsiteY9" fmla="*/ 134219 h 598488"/>
                    <a:gd name="connsiteX10" fmla="*/ 38822 w 485479"/>
                    <a:gd name="connsiteY10" fmla="*/ 118864 h 598488"/>
                    <a:gd name="connsiteX11" fmla="*/ 27902 w 485479"/>
                    <a:gd name="connsiteY11" fmla="*/ 124952 h 598488"/>
                    <a:gd name="connsiteX12" fmla="*/ 0 w 485479"/>
                    <a:gd name="connsiteY12" fmla="*/ 151649 h 598488"/>
                    <a:gd name="connsiteX13" fmla="*/ 9882 w 485479"/>
                    <a:gd name="connsiteY13" fmla="*/ 129361 h 598488"/>
                    <a:gd name="connsiteX14" fmla="*/ 208626 w 485479"/>
                    <a:gd name="connsiteY14" fmla="*/ 0 h 59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85479" h="598488">
                      <a:moveTo>
                        <a:pt x="208626" y="0"/>
                      </a:moveTo>
                      <a:lnTo>
                        <a:pt x="230053" y="2644"/>
                      </a:lnTo>
                      <a:lnTo>
                        <a:pt x="251013" y="0"/>
                      </a:lnTo>
                      <a:cubicBezTo>
                        <a:pt x="380505" y="0"/>
                        <a:pt x="485479" y="131364"/>
                        <a:pt x="485479" y="293409"/>
                      </a:cubicBezTo>
                      <a:cubicBezTo>
                        <a:pt x="485479" y="384559"/>
                        <a:pt x="452265" y="466002"/>
                        <a:pt x="400155" y="519817"/>
                      </a:cubicBezTo>
                      <a:lnTo>
                        <a:pt x="391832" y="526137"/>
                      </a:lnTo>
                      <a:lnTo>
                        <a:pt x="356621" y="561699"/>
                      </a:lnTo>
                      <a:cubicBezTo>
                        <a:pt x="340636" y="575213"/>
                        <a:pt x="323139" y="587565"/>
                        <a:pt x="304220" y="598488"/>
                      </a:cubicBezTo>
                      <a:cubicBezTo>
                        <a:pt x="351350" y="491855"/>
                        <a:pt x="347463" y="376199"/>
                        <a:pt x="293616" y="282934"/>
                      </a:cubicBezTo>
                      <a:cubicBezTo>
                        <a:pt x="253231" y="212984"/>
                        <a:pt x="187887" y="161076"/>
                        <a:pt x="108839" y="134219"/>
                      </a:cubicBezTo>
                      <a:lnTo>
                        <a:pt x="38822" y="118864"/>
                      </a:lnTo>
                      <a:lnTo>
                        <a:pt x="27902" y="124952"/>
                      </a:lnTo>
                      <a:lnTo>
                        <a:pt x="0" y="151649"/>
                      </a:lnTo>
                      <a:lnTo>
                        <a:pt x="9882" y="129361"/>
                      </a:lnTo>
                      <a:cubicBezTo>
                        <a:pt x="52954" y="51314"/>
                        <a:pt x="125895" y="0"/>
                        <a:pt x="208626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0BCF0D67-2613-4A4C-A06B-1ED38E7CC5CD}"/>
                    </a:ext>
                  </a:extLst>
                </p:cNvPr>
                <p:cNvSpPr/>
                <p:nvPr/>
              </p:nvSpPr>
              <p:spPr>
                <a:xfrm rot="900000" flipH="1">
                  <a:off x="6881689" y="2979897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E8B1E73D-2942-496A-979F-EFE30EF01C4D}"/>
                    </a:ext>
                  </a:extLst>
                </p:cNvPr>
                <p:cNvSpPr/>
                <p:nvPr/>
              </p:nvSpPr>
              <p:spPr bwMode="auto">
                <a:xfrm flipH="1">
                  <a:off x="6856345" y="2887990"/>
                  <a:ext cx="101136" cy="165955"/>
                </a:xfrm>
                <a:custGeom>
                  <a:avLst/>
                  <a:gdLst>
                    <a:gd name="connsiteX0" fmla="*/ 96662 w 127038"/>
                    <a:gd name="connsiteY0" fmla="*/ 0 h 187825"/>
                    <a:gd name="connsiteX1" fmla="*/ 62282 w 127038"/>
                    <a:gd name="connsiteY1" fmla="*/ 11474 h 187825"/>
                    <a:gd name="connsiteX2" fmla="*/ 13066 w 127038"/>
                    <a:gd name="connsiteY2" fmla="*/ 66326 h 187825"/>
                    <a:gd name="connsiteX3" fmla="*/ 0 w 127038"/>
                    <a:gd name="connsiteY3" fmla="*/ 98362 h 187825"/>
                    <a:gd name="connsiteX4" fmla="*/ 24151 w 127038"/>
                    <a:gd name="connsiteY4" fmla="*/ 139218 h 187825"/>
                    <a:gd name="connsiteX5" fmla="*/ 127038 w 127038"/>
                    <a:gd name="connsiteY5" fmla="*/ 187825 h 187825"/>
                    <a:gd name="connsiteX6" fmla="*/ 94562 w 127038"/>
                    <a:gd name="connsiteY6" fmla="*/ 21870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6" fmla="*/ 62282 w 127038"/>
                    <a:gd name="connsiteY6" fmla="*/ 11474 h 187825"/>
                    <a:gd name="connsiteX7" fmla="*/ 104506 w 127038"/>
                    <a:gd name="connsiteY7" fmla="*/ 157766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6" fmla="*/ 62282 w 127038"/>
                    <a:gd name="connsiteY6" fmla="*/ 11474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0" fmla="*/ 13066 w 127038"/>
                    <a:gd name="connsiteY0" fmla="*/ 44456 h 165955"/>
                    <a:gd name="connsiteX1" fmla="*/ 0 w 127038"/>
                    <a:gd name="connsiteY1" fmla="*/ 76492 h 165955"/>
                    <a:gd name="connsiteX2" fmla="*/ 24151 w 127038"/>
                    <a:gd name="connsiteY2" fmla="*/ 117348 h 165955"/>
                    <a:gd name="connsiteX3" fmla="*/ 127038 w 127038"/>
                    <a:gd name="connsiteY3" fmla="*/ 165955 h 165955"/>
                    <a:gd name="connsiteX4" fmla="*/ 94562 w 127038"/>
                    <a:gd name="connsiteY4" fmla="*/ 0 h 165955"/>
                    <a:gd name="connsiteX0" fmla="*/ 0 w 127038"/>
                    <a:gd name="connsiteY0" fmla="*/ 76492 h 165955"/>
                    <a:gd name="connsiteX1" fmla="*/ 24151 w 127038"/>
                    <a:gd name="connsiteY1" fmla="*/ 117348 h 165955"/>
                    <a:gd name="connsiteX2" fmla="*/ 127038 w 127038"/>
                    <a:gd name="connsiteY2" fmla="*/ 165955 h 165955"/>
                    <a:gd name="connsiteX3" fmla="*/ 94562 w 127038"/>
                    <a:gd name="connsiteY3" fmla="*/ 0 h 165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038" h="165955">
                      <a:moveTo>
                        <a:pt x="0" y="76492"/>
                      </a:moveTo>
                      <a:lnTo>
                        <a:pt x="24151" y="117348"/>
                      </a:lnTo>
                      <a:cubicBezTo>
                        <a:pt x="50482" y="147380"/>
                        <a:pt x="86858" y="165955"/>
                        <a:pt x="127038" y="165955"/>
                      </a:cubicBezTo>
                      <a:cubicBezTo>
                        <a:pt x="105387" y="113393"/>
                        <a:pt x="94562" y="56696"/>
                        <a:pt x="94562" y="0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月 227">
                  <a:extLst>
                    <a:ext uri="{FF2B5EF4-FFF2-40B4-BE49-F238E27FC236}">
                      <a16:creationId xmlns:a16="http://schemas.microsoft.com/office/drawing/2014/main" id="{4FF80CD3-5292-43F4-B882-556B84990E5B}"/>
                    </a:ext>
                  </a:extLst>
                </p:cNvPr>
                <p:cNvSpPr/>
                <p:nvPr/>
              </p:nvSpPr>
              <p:spPr>
                <a:xfrm rot="6048677" flipH="1">
                  <a:off x="6640722" y="2946887"/>
                  <a:ext cx="45719" cy="106685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2" name="四角形: 角を丸くする 221">
                <a:extLst>
                  <a:ext uri="{FF2B5EF4-FFF2-40B4-BE49-F238E27FC236}">
                    <a16:creationId xmlns:a16="http://schemas.microsoft.com/office/drawing/2014/main" id="{35D1B8A6-0E40-489B-93D3-F3CE42DCA825}"/>
                  </a:ext>
                </a:extLst>
              </p:cNvPr>
              <p:cNvSpPr/>
              <p:nvPr/>
            </p:nvSpPr>
            <p:spPr bwMode="auto">
              <a:xfrm rot="531471">
                <a:off x="7124765" y="2818663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F5FAC553-A2A9-4A82-A873-C397CAA7DDCB}"/>
                </a:ext>
              </a:extLst>
            </p:cNvPr>
            <p:cNvGrpSpPr/>
            <p:nvPr/>
          </p:nvGrpSpPr>
          <p:grpSpPr>
            <a:xfrm>
              <a:off x="6368591" y="3219243"/>
              <a:ext cx="494147" cy="482238"/>
              <a:chOff x="2740651" y="3859313"/>
              <a:chExt cx="1267244" cy="1236703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8D7E34EC-DAB2-4DA3-BFBC-B28C815ABC05}"/>
                  </a:ext>
                </a:extLst>
              </p:cNvPr>
              <p:cNvSpPr/>
              <p:nvPr/>
            </p:nvSpPr>
            <p:spPr bwMode="auto">
              <a:xfrm>
                <a:off x="2740651" y="4451811"/>
                <a:ext cx="1267244" cy="644205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B8209014-B1C8-49D5-98D0-DE3420528434}"/>
                  </a:ext>
                </a:extLst>
              </p:cNvPr>
              <p:cNvSpPr/>
              <p:nvPr/>
            </p:nvSpPr>
            <p:spPr bwMode="auto">
              <a:xfrm>
                <a:off x="2740651" y="4435623"/>
                <a:ext cx="1267244" cy="583879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87E8F7C2-1F0C-41B8-8C4F-58A3A76891ED}"/>
                  </a:ext>
                </a:extLst>
              </p:cNvPr>
              <p:cNvSpPr/>
              <p:nvPr/>
            </p:nvSpPr>
            <p:spPr bwMode="auto">
              <a:xfrm>
                <a:off x="2770271" y="4462384"/>
                <a:ext cx="1208004" cy="525541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17D27136-ED4B-4B17-8CC9-87039976AFCB}"/>
                  </a:ext>
                </a:extLst>
              </p:cNvPr>
              <p:cNvSpPr/>
              <p:nvPr/>
            </p:nvSpPr>
            <p:spPr bwMode="auto">
              <a:xfrm>
                <a:off x="2770271" y="4459927"/>
                <a:ext cx="1208004" cy="275471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ED7DC792-761D-4C4C-ABBF-438E51A8FE73}"/>
                  </a:ext>
                </a:extLst>
              </p:cNvPr>
              <p:cNvSpPr/>
              <p:nvPr/>
            </p:nvSpPr>
            <p:spPr bwMode="auto">
              <a:xfrm rot="10800000">
                <a:off x="2967839" y="3859313"/>
                <a:ext cx="352348" cy="941108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059CF5DA-86AD-402C-80C8-CAE53025FF0C}"/>
                  </a:ext>
                </a:extLst>
              </p:cNvPr>
              <p:cNvGrpSpPr/>
              <p:nvPr/>
            </p:nvGrpSpPr>
            <p:grpSpPr>
              <a:xfrm>
                <a:off x="3422830" y="4509120"/>
                <a:ext cx="376375" cy="291301"/>
                <a:chOff x="4036336" y="4008417"/>
                <a:chExt cx="510440" cy="395063"/>
              </a:xfrm>
            </p:grpSpPr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3737C7F1-D650-4410-A59A-10D66D9C5965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EAC07C27-C9DB-4B1F-B18E-11B7B1AF55E1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C6CBC302-30FA-4A29-93C1-08359E74E616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79C8D43C-C33D-41B3-AF9E-C9C835BF0432}"/>
                </a:ext>
              </a:extLst>
            </p:cNvPr>
            <p:cNvSpPr/>
            <p:nvPr/>
          </p:nvSpPr>
          <p:spPr bwMode="auto">
            <a:xfrm>
              <a:off x="7125678" y="3260963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2647864E-318A-40EC-970A-AB97E55BA681}"/>
              </a:ext>
            </a:extLst>
          </p:cNvPr>
          <p:cNvGrpSpPr/>
          <p:nvPr/>
        </p:nvGrpSpPr>
        <p:grpSpPr>
          <a:xfrm>
            <a:off x="4164155" y="2845202"/>
            <a:ext cx="1588973" cy="1530061"/>
            <a:chOff x="4164155" y="2845202"/>
            <a:chExt cx="1588973" cy="1530061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54F68938-1ECF-4E5B-808E-BB98F54374F2}"/>
                </a:ext>
              </a:extLst>
            </p:cNvPr>
            <p:cNvGrpSpPr/>
            <p:nvPr/>
          </p:nvGrpSpPr>
          <p:grpSpPr>
            <a:xfrm>
              <a:off x="4164155" y="2845202"/>
              <a:ext cx="1588973" cy="1530061"/>
              <a:chOff x="4164155" y="2845202"/>
              <a:chExt cx="1588973" cy="1530061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12F70EB8-102D-4CB7-991C-6F5DFF7F3EDA}"/>
                  </a:ext>
                </a:extLst>
              </p:cNvPr>
              <p:cNvGrpSpPr/>
              <p:nvPr/>
            </p:nvGrpSpPr>
            <p:grpSpPr>
              <a:xfrm>
                <a:off x="4164155" y="3324112"/>
                <a:ext cx="1588973" cy="1051151"/>
                <a:chOff x="407495" y="4166978"/>
                <a:chExt cx="1588973" cy="1051151"/>
              </a:xfrm>
            </p:grpSpPr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85A1BBD0-8E2A-4E26-9DC8-81AD615CC2A1}"/>
                    </a:ext>
                  </a:extLst>
                </p:cNvPr>
                <p:cNvGrpSpPr/>
                <p:nvPr/>
              </p:nvGrpSpPr>
              <p:grpSpPr>
                <a:xfrm>
                  <a:off x="407495" y="4166978"/>
                  <a:ext cx="1588973" cy="1051151"/>
                  <a:chOff x="1584325" y="738188"/>
                  <a:chExt cx="2368550" cy="1566863"/>
                </a:xfrm>
              </p:grpSpPr>
              <p:sp>
                <p:nvSpPr>
                  <p:cNvPr id="18" name="Freeform 5">
                    <a:extLst>
                      <a:ext uri="{FF2B5EF4-FFF2-40B4-BE49-F238E27FC236}">
                        <a16:creationId xmlns:a16="http://schemas.microsoft.com/office/drawing/2014/main" id="{E045BAD2-4C56-4CB6-AE87-2C731927748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84325" y="738188"/>
                    <a:ext cx="2368550" cy="868363"/>
                  </a:xfrm>
                  <a:custGeom>
                    <a:avLst/>
                    <a:gdLst>
                      <a:gd name="T0" fmla="*/ 1490 w 1492"/>
                      <a:gd name="T1" fmla="*/ 547 h 547"/>
                      <a:gd name="T2" fmla="*/ 1490 w 1492"/>
                      <a:gd name="T3" fmla="*/ 496 h 547"/>
                      <a:gd name="T4" fmla="*/ 1490 w 1492"/>
                      <a:gd name="T5" fmla="*/ 496 h 547"/>
                      <a:gd name="T6" fmla="*/ 1492 w 1492"/>
                      <a:gd name="T7" fmla="*/ 480 h 547"/>
                      <a:gd name="T8" fmla="*/ 1490 w 1492"/>
                      <a:gd name="T9" fmla="*/ 462 h 547"/>
                      <a:gd name="T10" fmla="*/ 1484 w 1492"/>
                      <a:gd name="T11" fmla="*/ 442 h 547"/>
                      <a:gd name="T12" fmla="*/ 1476 w 1492"/>
                      <a:gd name="T13" fmla="*/ 422 h 547"/>
                      <a:gd name="T14" fmla="*/ 1303 w 1492"/>
                      <a:gd name="T15" fmla="*/ 56 h 547"/>
                      <a:gd name="T16" fmla="*/ 1303 w 1492"/>
                      <a:gd name="T17" fmla="*/ 56 h 547"/>
                      <a:gd name="T18" fmla="*/ 1297 w 1492"/>
                      <a:gd name="T19" fmla="*/ 46 h 547"/>
                      <a:gd name="T20" fmla="*/ 1289 w 1492"/>
                      <a:gd name="T21" fmla="*/ 34 h 547"/>
                      <a:gd name="T22" fmla="*/ 1279 w 1492"/>
                      <a:gd name="T23" fmla="*/ 26 h 547"/>
                      <a:gd name="T24" fmla="*/ 1269 w 1492"/>
                      <a:gd name="T25" fmla="*/ 16 h 547"/>
                      <a:gd name="T26" fmla="*/ 1257 w 1492"/>
                      <a:gd name="T27" fmla="*/ 10 h 547"/>
                      <a:gd name="T28" fmla="*/ 1245 w 1492"/>
                      <a:gd name="T29" fmla="*/ 4 h 547"/>
                      <a:gd name="T30" fmla="*/ 1235 w 1492"/>
                      <a:gd name="T31" fmla="*/ 2 h 547"/>
                      <a:gd name="T32" fmla="*/ 1223 w 1492"/>
                      <a:gd name="T33" fmla="*/ 0 h 547"/>
                      <a:gd name="T34" fmla="*/ 272 w 1492"/>
                      <a:gd name="T35" fmla="*/ 0 h 547"/>
                      <a:gd name="T36" fmla="*/ 272 w 1492"/>
                      <a:gd name="T37" fmla="*/ 0 h 547"/>
                      <a:gd name="T38" fmla="*/ 262 w 1492"/>
                      <a:gd name="T39" fmla="*/ 2 h 547"/>
                      <a:gd name="T40" fmla="*/ 250 w 1492"/>
                      <a:gd name="T41" fmla="*/ 4 h 547"/>
                      <a:gd name="T42" fmla="*/ 238 w 1492"/>
                      <a:gd name="T43" fmla="*/ 10 h 547"/>
                      <a:gd name="T44" fmla="*/ 226 w 1492"/>
                      <a:gd name="T45" fmla="*/ 16 h 547"/>
                      <a:gd name="T46" fmla="*/ 216 w 1492"/>
                      <a:gd name="T47" fmla="*/ 26 h 547"/>
                      <a:gd name="T48" fmla="*/ 206 w 1492"/>
                      <a:gd name="T49" fmla="*/ 34 h 547"/>
                      <a:gd name="T50" fmla="*/ 198 w 1492"/>
                      <a:gd name="T51" fmla="*/ 46 h 547"/>
                      <a:gd name="T52" fmla="*/ 192 w 1492"/>
                      <a:gd name="T53" fmla="*/ 56 h 547"/>
                      <a:gd name="T54" fmla="*/ 16 w 1492"/>
                      <a:gd name="T55" fmla="*/ 422 h 547"/>
                      <a:gd name="T56" fmla="*/ 16 w 1492"/>
                      <a:gd name="T57" fmla="*/ 422 h 547"/>
                      <a:gd name="T58" fmla="*/ 8 w 1492"/>
                      <a:gd name="T59" fmla="*/ 442 h 547"/>
                      <a:gd name="T60" fmla="*/ 2 w 1492"/>
                      <a:gd name="T61" fmla="*/ 462 h 547"/>
                      <a:gd name="T62" fmla="*/ 0 w 1492"/>
                      <a:gd name="T63" fmla="*/ 478 h 547"/>
                      <a:gd name="T64" fmla="*/ 0 w 1492"/>
                      <a:gd name="T65" fmla="*/ 494 h 547"/>
                      <a:gd name="T66" fmla="*/ 0 w 1492"/>
                      <a:gd name="T67" fmla="*/ 547 h 547"/>
                      <a:gd name="T68" fmla="*/ 1490 w 1492"/>
                      <a:gd name="T69" fmla="*/ 547 h 5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492" h="547">
                        <a:moveTo>
                          <a:pt x="1490" y="547"/>
                        </a:moveTo>
                        <a:lnTo>
                          <a:pt x="1490" y="496"/>
                        </a:lnTo>
                        <a:lnTo>
                          <a:pt x="1490" y="496"/>
                        </a:lnTo>
                        <a:lnTo>
                          <a:pt x="1492" y="480"/>
                        </a:lnTo>
                        <a:lnTo>
                          <a:pt x="1490" y="462"/>
                        </a:lnTo>
                        <a:lnTo>
                          <a:pt x="1484" y="442"/>
                        </a:lnTo>
                        <a:lnTo>
                          <a:pt x="1476" y="422"/>
                        </a:lnTo>
                        <a:lnTo>
                          <a:pt x="1303" y="56"/>
                        </a:lnTo>
                        <a:lnTo>
                          <a:pt x="1303" y="56"/>
                        </a:lnTo>
                        <a:lnTo>
                          <a:pt x="1297" y="46"/>
                        </a:lnTo>
                        <a:lnTo>
                          <a:pt x="1289" y="34"/>
                        </a:lnTo>
                        <a:lnTo>
                          <a:pt x="1279" y="26"/>
                        </a:lnTo>
                        <a:lnTo>
                          <a:pt x="1269" y="16"/>
                        </a:lnTo>
                        <a:lnTo>
                          <a:pt x="1257" y="10"/>
                        </a:lnTo>
                        <a:lnTo>
                          <a:pt x="1245" y="4"/>
                        </a:lnTo>
                        <a:lnTo>
                          <a:pt x="1235" y="2"/>
                        </a:lnTo>
                        <a:lnTo>
                          <a:pt x="1223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2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6"/>
                        </a:lnTo>
                        <a:lnTo>
                          <a:pt x="206" y="34"/>
                        </a:lnTo>
                        <a:lnTo>
                          <a:pt x="198" y="46"/>
                        </a:lnTo>
                        <a:lnTo>
                          <a:pt x="192" y="56"/>
                        </a:lnTo>
                        <a:lnTo>
                          <a:pt x="16" y="422"/>
                        </a:lnTo>
                        <a:lnTo>
                          <a:pt x="16" y="422"/>
                        </a:lnTo>
                        <a:lnTo>
                          <a:pt x="8" y="442"/>
                        </a:lnTo>
                        <a:lnTo>
                          <a:pt x="2" y="462"/>
                        </a:lnTo>
                        <a:lnTo>
                          <a:pt x="0" y="478"/>
                        </a:lnTo>
                        <a:lnTo>
                          <a:pt x="0" y="494"/>
                        </a:lnTo>
                        <a:lnTo>
                          <a:pt x="0" y="547"/>
                        </a:lnTo>
                        <a:lnTo>
                          <a:pt x="1490" y="547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9" name="Freeform 6">
                    <a:extLst>
                      <a:ext uri="{FF2B5EF4-FFF2-40B4-BE49-F238E27FC236}">
                        <a16:creationId xmlns:a16="http://schemas.microsoft.com/office/drawing/2014/main" id="{06A5C760-1315-4F54-9D9A-B7E6D98B05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39900" y="795338"/>
                    <a:ext cx="2066925" cy="688975"/>
                  </a:xfrm>
                  <a:custGeom>
                    <a:avLst/>
                    <a:gdLst>
                      <a:gd name="T0" fmla="*/ 228 w 1302"/>
                      <a:gd name="T1" fmla="*/ 0 h 434"/>
                      <a:gd name="T2" fmla="*/ 1077 w 1302"/>
                      <a:gd name="T3" fmla="*/ 0 h 434"/>
                      <a:gd name="T4" fmla="*/ 1077 w 1302"/>
                      <a:gd name="T5" fmla="*/ 0 h 434"/>
                      <a:gd name="T6" fmla="*/ 1085 w 1302"/>
                      <a:gd name="T7" fmla="*/ 0 h 434"/>
                      <a:gd name="T8" fmla="*/ 1095 w 1302"/>
                      <a:gd name="T9" fmla="*/ 4 h 434"/>
                      <a:gd name="T10" fmla="*/ 1105 w 1302"/>
                      <a:gd name="T11" fmla="*/ 8 h 434"/>
                      <a:gd name="T12" fmla="*/ 1113 w 1302"/>
                      <a:gd name="T13" fmla="*/ 14 h 434"/>
                      <a:gd name="T14" fmla="*/ 1123 w 1302"/>
                      <a:gd name="T15" fmla="*/ 20 h 434"/>
                      <a:gd name="T16" fmla="*/ 1131 w 1302"/>
                      <a:gd name="T17" fmla="*/ 28 h 434"/>
                      <a:gd name="T18" fmla="*/ 1137 w 1302"/>
                      <a:gd name="T19" fmla="*/ 36 h 434"/>
                      <a:gd name="T20" fmla="*/ 1143 w 1302"/>
                      <a:gd name="T21" fmla="*/ 46 h 434"/>
                      <a:gd name="T22" fmla="*/ 1292 w 1302"/>
                      <a:gd name="T23" fmla="*/ 366 h 434"/>
                      <a:gd name="T24" fmla="*/ 1292 w 1302"/>
                      <a:gd name="T25" fmla="*/ 366 h 434"/>
                      <a:gd name="T26" fmla="*/ 1298 w 1302"/>
                      <a:gd name="T27" fmla="*/ 384 h 434"/>
                      <a:gd name="T28" fmla="*/ 1302 w 1302"/>
                      <a:gd name="T29" fmla="*/ 398 h 434"/>
                      <a:gd name="T30" fmla="*/ 1302 w 1302"/>
                      <a:gd name="T31" fmla="*/ 410 h 434"/>
                      <a:gd name="T32" fmla="*/ 1298 w 1302"/>
                      <a:gd name="T33" fmla="*/ 418 h 434"/>
                      <a:gd name="T34" fmla="*/ 1292 w 1302"/>
                      <a:gd name="T35" fmla="*/ 426 h 434"/>
                      <a:gd name="T36" fmla="*/ 1285 w 1302"/>
                      <a:gd name="T37" fmla="*/ 430 h 434"/>
                      <a:gd name="T38" fmla="*/ 1275 w 1302"/>
                      <a:gd name="T39" fmla="*/ 434 h 434"/>
                      <a:gd name="T40" fmla="*/ 1263 w 1302"/>
                      <a:gd name="T41" fmla="*/ 434 h 434"/>
                      <a:gd name="T42" fmla="*/ 40 w 1302"/>
                      <a:gd name="T43" fmla="*/ 434 h 434"/>
                      <a:gd name="T44" fmla="*/ 40 w 1302"/>
                      <a:gd name="T45" fmla="*/ 434 h 434"/>
                      <a:gd name="T46" fmla="*/ 28 w 1302"/>
                      <a:gd name="T47" fmla="*/ 434 h 434"/>
                      <a:gd name="T48" fmla="*/ 16 w 1302"/>
                      <a:gd name="T49" fmla="*/ 430 h 434"/>
                      <a:gd name="T50" fmla="*/ 8 w 1302"/>
                      <a:gd name="T51" fmla="*/ 424 h 434"/>
                      <a:gd name="T52" fmla="*/ 2 w 1302"/>
                      <a:gd name="T53" fmla="*/ 418 h 434"/>
                      <a:gd name="T54" fmla="*/ 0 w 1302"/>
                      <a:gd name="T55" fmla="*/ 408 h 434"/>
                      <a:gd name="T56" fmla="*/ 0 w 1302"/>
                      <a:gd name="T57" fmla="*/ 396 h 434"/>
                      <a:gd name="T58" fmla="*/ 4 w 1302"/>
                      <a:gd name="T59" fmla="*/ 382 h 434"/>
                      <a:gd name="T60" fmla="*/ 10 w 1302"/>
                      <a:gd name="T61" fmla="*/ 364 h 434"/>
                      <a:gd name="T62" fmla="*/ 162 w 1302"/>
                      <a:gd name="T63" fmla="*/ 46 h 434"/>
                      <a:gd name="T64" fmla="*/ 162 w 1302"/>
                      <a:gd name="T65" fmla="*/ 46 h 434"/>
                      <a:gd name="T66" fmla="*/ 168 w 1302"/>
                      <a:gd name="T67" fmla="*/ 36 h 434"/>
                      <a:gd name="T68" fmla="*/ 174 w 1302"/>
                      <a:gd name="T69" fmla="*/ 28 h 434"/>
                      <a:gd name="T70" fmla="*/ 182 w 1302"/>
                      <a:gd name="T71" fmla="*/ 20 h 434"/>
                      <a:gd name="T72" fmla="*/ 192 w 1302"/>
                      <a:gd name="T73" fmla="*/ 14 h 434"/>
                      <a:gd name="T74" fmla="*/ 200 w 1302"/>
                      <a:gd name="T75" fmla="*/ 8 h 434"/>
                      <a:gd name="T76" fmla="*/ 210 w 1302"/>
                      <a:gd name="T77" fmla="*/ 4 h 434"/>
                      <a:gd name="T78" fmla="*/ 220 w 1302"/>
                      <a:gd name="T79" fmla="*/ 0 h 434"/>
                      <a:gd name="T80" fmla="*/ 228 w 1302"/>
                      <a:gd name="T81" fmla="*/ 0 h 434"/>
                      <a:gd name="T82" fmla="*/ 228 w 1302"/>
                      <a:gd name="T83" fmla="*/ 0 h 4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302" h="434">
                        <a:moveTo>
                          <a:pt x="228" y="0"/>
                        </a:moveTo>
                        <a:lnTo>
                          <a:pt x="1077" y="0"/>
                        </a:lnTo>
                        <a:lnTo>
                          <a:pt x="1077" y="0"/>
                        </a:lnTo>
                        <a:lnTo>
                          <a:pt x="1085" y="0"/>
                        </a:lnTo>
                        <a:lnTo>
                          <a:pt x="1095" y="4"/>
                        </a:lnTo>
                        <a:lnTo>
                          <a:pt x="1105" y="8"/>
                        </a:lnTo>
                        <a:lnTo>
                          <a:pt x="1113" y="14"/>
                        </a:lnTo>
                        <a:lnTo>
                          <a:pt x="1123" y="20"/>
                        </a:lnTo>
                        <a:lnTo>
                          <a:pt x="1131" y="28"/>
                        </a:lnTo>
                        <a:lnTo>
                          <a:pt x="1137" y="36"/>
                        </a:lnTo>
                        <a:lnTo>
                          <a:pt x="1143" y="46"/>
                        </a:lnTo>
                        <a:lnTo>
                          <a:pt x="1292" y="366"/>
                        </a:lnTo>
                        <a:lnTo>
                          <a:pt x="1292" y="366"/>
                        </a:lnTo>
                        <a:lnTo>
                          <a:pt x="1298" y="384"/>
                        </a:lnTo>
                        <a:lnTo>
                          <a:pt x="1302" y="398"/>
                        </a:lnTo>
                        <a:lnTo>
                          <a:pt x="1302" y="410"/>
                        </a:lnTo>
                        <a:lnTo>
                          <a:pt x="1298" y="418"/>
                        </a:lnTo>
                        <a:lnTo>
                          <a:pt x="1292" y="426"/>
                        </a:lnTo>
                        <a:lnTo>
                          <a:pt x="1285" y="430"/>
                        </a:lnTo>
                        <a:lnTo>
                          <a:pt x="1275" y="434"/>
                        </a:lnTo>
                        <a:lnTo>
                          <a:pt x="1263" y="434"/>
                        </a:lnTo>
                        <a:lnTo>
                          <a:pt x="40" y="434"/>
                        </a:lnTo>
                        <a:lnTo>
                          <a:pt x="40" y="434"/>
                        </a:lnTo>
                        <a:lnTo>
                          <a:pt x="28" y="434"/>
                        </a:lnTo>
                        <a:lnTo>
                          <a:pt x="16" y="430"/>
                        </a:lnTo>
                        <a:lnTo>
                          <a:pt x="8" y="424"/>
                        </a:lnTo>
                        <a:lnTo>
                          <a:pt x="2" y="418"/>
                        </a:lnTo>
                        <a:lnTo>
                          <a:pt x="0" y="408"/>
                        </a:lnTo>
                        <a:lnTo>
                          <a:pt x="0" y="396"/>
                        </a:lnTo>
                        <a:lnTo>
                          <a:pt x="4" y="382"/>
                        </a:lnTo>
                        <a:lnTo>
                          <a:pt x="10" y="364"/>
                        </a:lnTo>
                        <a:lnTo>
                          <a:pt x="162" y="46"/>
                        </a:lnTo>
                        <a:lnTo>
                          <a:pt x="162" y="46"/>
                        </a:lnTo>
                        <a:lnTo>
                          <a:pt x="168" y="36"/>
                        </a:lnTo>
                        <a:lnTo>
                          <a:pt x="174" y="28"/>
                        </a:lnTo>
                        <a:lnTo>
                          <a:pt x="182" y="20"/>
                        </a:lnTo>
                        <a:lnTo>
                          <a:pt x="192" y="14"/>
                        </a:lnTo>
                        <a:lnTo>
                          <a:pt x="200" y="8"/>
                        </a:lnTo>
                        <a:lnTo>
                          <a:pt x="210" y="4"/>
                        </a:lnTo>
                        <a:lnTo>
                          <a:pt x="220" y="0"/>
                        </a:lnTo>
                        <a:lnTo>
                          <a:pt x="228" y="0"/>
                        </a:lnTo>
                        <a:lnTo>
                          <a:pt x="228" y="0"/>
                        </a:lnTo>
                        <a:close/>
                      </a:path>
                    </a:pathLst>
                  </a:custGeom>
                  <a:solidFill>
                    <a:srgbClr val="999999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Freeform 7">
                    <a:extLst>
                      <a:ext uri="{FF2B5EF4-FFF2-40B4-BE49-F238E27FC236}">
                        <a16:creationId xmlns:a16="http://schemas.microsoft.com/office/drawing/2014/main" id="{F736C80C-BD5B-4E7A-84B4-2D457C6EBA3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16100" y="896938"/>
                    <a:ext cx="1916113" cy="587375"/>
                  </a:xfrm>
                  <a:custGeom>
                    <a:avLst/>
                    <a:gdLst>
                      <a:gd name="T0" fmla="*/ 0 w 1207"/>
                      <a:gd name="T1" fmla="*/ 370 h 370"/>
                      <a:gd name="T2" fmla="*/ 1207 w 1207"/>
                      <a:gd name="T3" fmla="*/ 370 h 370"/>
                      <a:gd name="T4" fmla="*/ 1067 w 1207"/>
                      <a:gd name="T5" fmla="*/ 46 h 370"/>
                      <a:gd name="T6" fmla="*/ 1067 w 1207"/>
                      <a:gd name="T7" fmla="*/ 46 h 370"/>
                      <a:gd name="T8" fmla="*/ 1057 w 1207"/>
                      <a:gd name="T9" fmla="*/ 28 h 370"/>
                      <a:gd name="T10" fmla="*/ 1047 w 1207"/>
                      <a:gd name="T11" fmla="*/ 14 h 370"/>
                      <a:gd name="T12" fmla="*/ 1041 w 1207"/>
                      <a:gd name="T13" fmla="*/ 8 h 370"/>
                      <a:gd name="T14" fmla="*/ 1033 w 1207"/>
                      <a:gd name="T15" fmla="*/ 4 h 370"/>
                      <a:gd name="T16" fmla="*/ 1025 w 1207"/>
                      <a:gd name="T17" fmla="*/ 2 h 370"/>
                      <a:gd name="T18" fmla="*/ 1017 w 1207"/>
                      <a:gd name="T19" fmla="*/ 0 h 370"/>
                      <a:gd name="T20" fmla="*/ 192 w 1207"/>
                      <a:gd name="T21" fmla="*/ 0 h 370"/>
                      <a:gd name="T22" fmla="*/ 192 w 1207"/>
                      <a:gd name="T23" fmla="*/ 0 h 370"/>
                      <a:gd name="T24" fmla="*/ 184 w 1207"/>
                      <a:gd name="T25" fmla="*/ 2 h 370"/>
                      <a:gd name="T26" fmla="*/ 176 w 1207"/>
                      <a:gd name="T27" fmla="*/ 4 h 370"/>
                      <a:gd name="T28" fmla="*/ 168 w 1207"/>
                      <a:gd name="T29" fmla="*/ 8 h 370"/>
                      <a:gd name="T30" fmla="*/ 162 w 1207"/>
                      <a:gd name="T31" fmla="*/ 14 h 370"/>
                      <a:gd name="T32" fmla="*/ 152 w 1207"/>
                      <a:gd name="T33" fmla="*/ 28 h 370"/>
                      <a:gd name="T34" fmla="*/ 142 w 1207"/>
                      <a:gd name="T35" fmla="*/ 46 h 370"/>
                      <a:gd name="T36" fmla="*/ 0 w 1207"/>
                      <a:gd name="T37" fmla="*/ 370 h 3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207" h="370">
                        <a:moveTo>
                          <a:pt x="0" y="370"/>
                        </a:moveTo>
                        <a:lnTo>
                          <a:pt x="1207" y="370"/>
                        </a:lnTo>
                        <a:lnTo>
                          <a:pt x="1067" y="46"/>
                        </a:lnTo>
                        <a:lnTo>
                          <a:pt x="1067" y="46"/>
                        </a:lnTo>
                        <a:lnTo>
                          <a:pt x="1057" y="28"/>
                        </a:lnTo>
                        <a:lnTo>
                          <a:pt x="1047" y="14"/>
                        </a:lnTo>
                        <a:lnTo>
                          <a:pt x="1041" y="8"/>
                        </a:lnTo>
                        <a:lnTo>
                          <a:pt x="1033" y="4"/>
                        </a:lnTo>
                        <a:lnTo>
                          <a:pt x="1025" y="2"/>
                        </a:lnTo>
                        <a:lnTo>
                          <a:pt x="1017" y="0"/>
                        </a:lnTo>
                        <a:lnTo>
                          <a:pt x="192" y="0"/>
                        </a:lnTo>
                        <a:lnTo>
                          <a:pt x="192" y="0"/>
                        </a:lnTo>
                        <a:lnTo>
                          <a:pt x="184" y="2"/>
                        </a:lnTo>
                        <a:lnTo>
                          <a:pt x="176" y="4"/>
                        </a:lnTo>
                        <a:lnTo>
                          <a:pt x="168" y="8"/>
                        </a:lnTo>
                        <a:lnTo>
                          <a:pt x="162" y="14"/>
                        </a:lnTo>
                        <a:lnTo>
                          <a:pt x="152" y="28"/>
                        </a:lnTo>
                        <a:lnTo>
                          <a:pt x="142" y="46"/>
                        </a:lnTo>
                        <a:lnTo>
                          <a:pt x="0" y="370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Rectangle 8">
                    <a:extLst>
                      <a:ext uri="{FF2B5EF4-FFF2-40B4-BE49-F238E27FC236}">
                        <a16:creationId xmlns:a16="http://schemas.microsoft.com/office/drawing/2014/main" id="{E22A7516-DABB-444E-9849-9795E0A576A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4325" y="1577976"/>
                    <a:ext cx="2368550" cy="727075"/>
                  </a:xfrm>
                  <a:prstGeom prst="rect">
                    <a:avLst/>
                  </a:prstGeom>
                  <a:solidFill>
                    <a:srgbClr val="999999"/>
                  </a:solidFill>
                  <a:ln w="1270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030F1E4F-D65C-47B1-82A4-846FE2648E6F}"/>
                    </a:ext>
                  </a:extLst>
                </p:cNvPr>
                <p:cNvSpPr/>
                <p:nvPr/>
              </p:nvSpPr>
              <p:spPr bwMode="auto">
                <a:xfrm>
                  <a:off x="1464908" y="4231640"/>
                  <a:ext cx="349974" cy="331391"/>
                </a:xfrm>
                <a:custGeom>
                  <a:avLst/>
                  <a:gdLst>
                    <a:gd name="connsiteX0" fmla="*/ 174233 w 349974"/>
                    <a:gd name="connsiteY0" fmla="*/ 0 h 331391"/>
                    <a:gd name="connsiteX1" fmla="*/ 257344 w 349974"/>
                    <a:gd name="connsiteY1" fmla="*/ 0 h 331391"/>
                    <a:gd name="connsiteX2" fmla="*/ 292063 w 349974"/>
                    <a:gd name="connsiteY2" fmla="*/ 169342 h 331391"/>
                    <a:gd name="connsiteX3" fmla="*/ 315913 w 349974"/>
                    <a:gd name="connsiteY3" fmla="*/ 181188 h 331391"/>
                    <a:gd name="connsiteX4" fmla="*/ 346944 w 349974"/>
                    <a:gd name="connsiteY4" fmla="*/ 273725 h 331391"/>
                    <a:gd name="connsiteX5" fmla="*/ 331492 w 349974"/>
                    <a:gd name="connsiteY5" fmla="*/ 331391 h 331391"/>
                    <a:gd name="connsiteX6" fmla="*/ 0 w 349974"/>
                    <a:gd name="connsiteY6" fmla="*/ 331391 h 331391"/>
                    <a:gd name="connsiteX7" fmla="*/ 37657 w 349974"/>
                    <a:gd name="connsiteY7" fmla="*/ 190852 h 331391"/>
                    <a:gd name="connsiteX8" fmla="*/ 110799 w 349974"/>
                    <a:gd name="connsiteY8" fmla="*/ 126228 h 331391"/>
                    <a:gd name="connsiteX9" fmla="*/ 145791 w 349974"/>
                    <a:gd name="connsiteY9" fmla="*/ 128421 h 331391"/>
                    <a:gd name="connsiteX10" fmla="*/ 147793 w 349974"/>
                    <a:gd name="connsiteY10" fmla="*/ 128958 h 331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49974" h="331391">
                      <a:moveTo>
                        <a:pt x="174233" y="0"/>
                      </a:moveTo>
                      <a:lnTo>
                        <a:pt x="257344" y="0"/>
                      </a:lnTo>
                      <a:lnTo>
                        <a:pt x="292063" y="169342"/>
                      </a:lnTo>
                      <a:lnTo>
                        <a:pt x="315913" y="181188"/>
                      </a:lnTo>
                      <a:cubicBezTo>
                        <a:pt x="343053" y="202336"/>
                        <a:pt x="356409" y="238400"/>
                        <a:pt x="346944" y="273725"/>
                      </a:cubicBezTo>
                      <a:lnTo>
                        <a:pt x="331492" y="331391"/>
                      </a:lnTo>
                      <a:lnTo>
                        <a:pt x="0" y="331391"/>
                      </a:lnTo>
                      <a:lnTo>
                        <a:pt x="37657" y="190852"/>
                      </a:lnTo>
                      <a:cubicBezTo>
                        <a:pt x="47122" y="155527"/>
                        <a:pt x="76721" y="130973"/>
                        <a:pt x="110799" y="126228"/>
                      </a:cubicBezTo>
                      <a:cubicBezTo>
                        <a:pt x="122159" y="124647"/>
                        <a:pt x="134016" y="125266"/>
                        <a:pt x="145791" y="128421"/>
                      </a:cubicBezTo>
                      <a:lnTo>
                        <a:pt x="147793" y="12895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B1A1541C-9D14-4D21-A918-5D9C20E5AA15}"/>
                    </a:ext>
                  </a:extLst>
                </p:cNvPr>
                <p:cNvSpPr/>
                <p:nvPr/>
              </p:nvSpPr>
              <p:spPr>
                <a:xfrm>
                  <a:off x="1612898" y="4231640"/>
                  <a:ext cx="130108" cy="126802"/>
                </a:xfrm>
                <a:custGeom>
                  <a:avLst/>
                  <a:gdLst>
                    <a:gd name="connsiteX0" fmla="*/ 23115 w 130108"/>
                    <a:gd name="connsiteY0" fmla="*/ 0 h 126802"/>
                    <a:gd name="connsiteX1" fmla="*/ 106226 w 130108"/>
                    <a:gd name="connsiteY1" fmla="*/ 0 h 126802"/>
                    <a:gd name="connsiteX2" fmla="*/ 130108 w 130108"/>
                    <a:gd name="connsiteY2" fmla="*/ 116484 h 126802"/>
                    <a:gd name="connsiteX3" fmla="*/ 118847 w 130108"/>
                    <a:gd name="connsiteY3" fmla="*/ 120767 h 126802"/>
                    <a:gd name="connsiteX4" fmla="*/ 69977 w 130108"/>
                    <a:gd name="connsiteY4" fmla="*/ 126802 h 126802"/>
                    <a:gd name="connsiteX5" fmla="*/ 21107 w 130108"/>
                    <a:gd name="connsiteY5" fmla="*/ 120767 h 126802"/>
                    <a:gd name="connsiteX6" fmla="*/ 0 w 130108"/>
                    <a:gd name="connsiteY6" fmla="*/ 112740 h 126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108" h="126802">
                      <a:moveTo>
                        <a:pt x="23115" y="0"/>
                      </a:moveTo>
                      <a:lnTo>
                        <a:pt x="106226" y="0"/>
                      </a:lnTo>
                      <a:lnTo>
                        <a:pt x="130108" y="116484"/>
                      </a:lnTo>
                      <a:lnTo>
                        <a:pt x="118847" y="120767"/>
                      </a:lnTo>
                      <a:cubicBezTo>
                        <a:pt x="103062" y="124724"/>
                        <a:pt x="86717" y="126802"/>
                        <a:pt x="69977" y="126802"/>
                      </a:cubicBezTo>
                      <a:cubicBezTo>
                        <a:pt x="53237" y="126802"/>
                        <a:pt x="36893" y="124724"/>
                        <a:pt x="21107" y="120767"/>
                      </a:cubicBezTo>
                      <a:lnTo>
                        <a:pt x="0" y="112740"/>
                      </a:ln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39A36BAD-FF2B-4FCA-A9E4-A028139F2A5F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9207" y="4251151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B81B68F2-CAFD-4DD4-B73F-87C88E5B4456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1979" y="4231342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50A6B920-FBF7-4941-BAE2-D4C6495E66EF}"/>
                  </a:ext>
                </a:extLst>
              </p:cNvPr>
              <p:cNvGrpSpPr/>
              <p:nvPr/>
            </p:nvGrpSpPr>
            <p:grpSpPr>
              <a:xfrm>
                <a:off x="5108630" y="2881716"/>
                <a:ext cx="627332" cy="604938"/>
                <a:chOff x="4635889" y="2719174"/>
                <a:chExt cx="627332" cy="604938"/>
              </a:xfrm>
            </p:grpSpPr>
            <p:sp>
              <p:nvSpPr>
                <p:cNvPr id="6" name="星 24 1220">
                  <a:extLst>
                    <a:ext uri="{FF2B5EF4-FFF2-40B4-BE49-F238E27FC236}">
                      <a16:creationId xmlns:a16="http://schemas.microsoft.com/office/drawing/2014/main" id="{2A058B2C-F763-4AAC-816A-C0E532C2F217}"/>
                    </a:ext>
                  </a:extLst>
                </p:cNvPr>
                <p:cNvSpPr/>
                <p:nvPr/>
              </p:nvSpPr>
              <p:spPr>
                <a:xfrm rot="20646794">
                  <a:off x="4720964" y="2722026"/>
                  <a:ext cx="542257" cy="556477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0A36ECA0-6A65-49F5-AB1B-FAD08078090B}"/>
                    </a:ext>
                  </a:extLst>
                </p:cNvPr>
                <p:cNvSpPr/>
                <p:nvPr/>
              </p:nvSpPr>
              <p:spPr>
                <a:xfrm>
                  <a:off x="4704464" y="2812212"/>
                  <a:ext cx="484978" cy="511900"/>
                </a:xfrm>
                <a:custGeom>
                  <a:avLst/>
                  <a:gdLst>
                    <a:gd name="connsiteX0" fmla="*/ 242489 w 484978"/>
                    <a:gd name="connsiteY0" fmla="*/ 0 h 511900"/>
                    <a:gd name="connsiteX1" fmla="*/ 484978 w 484978"/>
                    <a:gd name="connsiteY1" fmla="*/ 255950 h 511900"/>
                    <a:gd name="connsiteX2" fmla="*/ 242489 w 484978"/>
                    <a:gd name="connsiteY2" fmla="*/ 511900 h 511900"/>
                    <a:gd name="connsiteX3" fmla="*/ 71024 w 484978"/>
                    <a:gd name="connsiteY3" fmla="*/ 436934 h 511900"/>
                    <a:gd name="connsiteX4" fmla="*/ 69827 w 484978"/>
                    <a:gd name="connsiteY4" fmla="*/ 435403 h 511900"/>
                    <a:gd name="connsiteX5" fmla="*/ 103060 w 484978"/>
                    <a:gd name="connsiteY5" fmla="*/ 431127 h 511900"/>
                    <a:gd name="connsiteX6" fmla="*/ 138725 w 484978"/>
                    <a:gd name="connsiteY6" fmla="*/ 408970 h 511900"/>
                    <a:gd name="connsiteX7" fmla="*/ 90789 w 484978"/>
                    <a:gd name="connsiteY7" fmla="*/ 415096 h 511900"/>
                    <a:gd name="connsiteX8" fmla="*/ 54989 w 484978"/>
                    <a:gd name="connsiteY8" fmla="*/ 416421 h 511900"/>
                    <a:gd name="connsiteX9" fmla="*/ 41414 w 484978"/>
                    <a:gd name="connsiteY9" fmla="*/ 399054 h 511900"/>
                    <a:gd name="connsiteX10" fmla="*/ 0 w 484978"/>
                    <a:gd name="connsiteY10" fmla="*/ 255950 h 511900"/>
                    <a:gd name="connsiteX11" fmla="*/ 242489 w 484978"/>
                    <a:gd name="connsiteY11" fmla="*/ 0 h 511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4978" h="511900">
                      <a:moveTo>
                        <a:pt x="242489" y="0"/>
                      </a:moveTo>
                      <a:cubicBezTo>
                        <a:pt x="376412" y="0"/>
                        <a:pt x="484978" y="114593"/>
                        <a:pt x="484978" y="255950"/>
                      </a:cubicBezTo>
                      <a:cubicBezTo>
                        <a:pt x="484978" y="397307"/>
                        <a:pt x="376412" y="511900"/>
                        <a:pt x="242489" y="511900"/>
                      </a:cubicBezTo>
                      <a:cubicBezTo>
                        <a:pt x="175528" y="511900"/>
                        <a:pt x="114906" y="483252"/>
                        <a:pt x="71024" y="436934"/>
                      </a:cubicBezTo>
                      <a:lnTo>
                        <a:pt x="69827" y="435403"/>
                      </a:lnTo>
                      <a:lnTo>
                        <a:pt x="103060" y="431127"/>
                      </a:lnTo>
                      <a:cubicBezTo>
                        <a:pt x="121344" y="425656"/>
                        <a:pt x="134304" y="417942"/>
                        <a:pt x="138725" y="408970"/>
                      </a:cubicBezTo>
                      <a:cubicBezTo>
                        <a:pt x="124315" y="411688"/>
                        <a:pt x="108168" y="413732"/>
                        <a:pt x="90789" y="415096"/>
                      </a:cubicBezTo>
                      <a:lnTo>
                        <a:pt x="54989" y="416421"/>
                      </a:lnTo>
                      <a:lnTo>
                        <a:pt x="41414" y="399054"/>
                      </a:lnTo>
                      <a:cubicBezTo>
                        <a:pt x="15267" y="358204"/>
                        <a:pt x="0" y="308959"/>
                        <a:pt x="0" y="255950"/>
                      </a:cubicBezTo>
                      <a:cubicBezTo>
                        <a:pt x="0" y="114593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" name="フローチャート: 手操作入力 675">
                  <a:extLst>
                    <a:ext uri="{FF2B5EF4-FFF2-40B4-BE49-F238E27FC236}">
                      <a16:creationId xmlns:a16="http://schemas.microsoft.com/office/drawing/2014/main" id="{56E21A7C-9216-479F-824D-C4ACF1D4FCA0}"/>
                    </a:ext>
                  </a:extLst>
                </p:cNvPr>
                <p:cNvSpPr/>
                <p:nvPr/>
              </p:nvSpPr>
              <p:spPr>
                <a:xfrm rot="10800000" flipH="1">
                  <a:off x="4748007" y="2936807"/>
                  <a:ext cx="126043" cy="38292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" name="円/楕円 820">
                  <a:extLst>
                    <a:ext uri="{FF2B5EF4-FFF2-40B4-BE49-F238E27FC236}">
                      <a16:creationId xmlns:a16="http://schemas.microsoft.com/office/drawing/2014/main" id="{689BD243-B75C-4DCA-A81F-5D7158B622D9}"/>
                    </a:ext>
                  </a:extLst>
                </p:cNvPr>
                <p:cNvSpPr/>
                <p:nvPr/>
              </p:nvSpPr>
              <p:spPr>
                <a:xfrm>
                  <a:off x="4635889" y="3063889"/>
                  <a:ext cx="120159" cy="120159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" name="月 9">
                  <a:extLst>
                    <a:ext uri="{FF2B5EF4-FFF2-40B4-BE49-F238E27FC236}">
                      <a16:creationId xmlns:a16="http://schemas.microsoft.com/office/drawing/2014/main" id="{7642A1D0-BE6E-4FE6-99DF-F63E13820573}"/>
                    </a:ext>
                  </a:extLst>
                </p:cNvPr>
                <p:cNvSpPr/>
                <p:nvPr/>
              </p:nvSpPr>
              <p:spPr bwMode="auto">
                <a:xfrm rot="9000000">
                  <a:off x="4941012" y="2719174"/>
                  <a:ext cx="270030" cy="529226"/>
                </a:xfrm>
                <a:prstGeom prst="moon">
                  <a:avLst>
                    <a:gd name="adj" fmla="val 6173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EA5237BA-20BE-48E0-98A9-95AA7BD43F85}"/>
                    </a:ext>
                  </a:extLst>
                </p:cNvPr>
                <p:cNvSpPr/>
                <p:nvPr/>
              </p:nvSpPr>
              <p:spPr>
                <a:xfrm rot="900000" flipH="1">
                  <a:off x="4990976" y="297989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" name="月 11">
                  <a:extLst>
                    <a:ext uri="{FF2B5EF4-FFF2-40B4-BE49-F238E27FC236}">
                      <a16:creationId xmlns:a16="http://schemas.microsoft.com/office/drawing/2014/main" id="{BEAF8A43-8385-489E-9AC1-6E0D293820F0}"/>
                    </a:ext>
                  </a:extLst>
                </p:cNvPr>
                <p:cNvSpPr/>
                <p:nvPr/>
              </p:nvSpPr>
              <p:spPr bwMode="auto">
                <a:xfrm rot="17100000">
                  <a:off x="4793108" y="2981144"/>
                  <a:ext cx="45719" cy="119770"/>
                </a:xfrm>
                <a:prstGeom prst="moon">
                  <a:avLst>
                    <a:gd name="adj" fmla="val 856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" name="四角形: 角を丸くする 4">
                <a:extLst>
                  <a:ext uri="{FF2B5EF4-FFF2-40B4-BE49-F238E27FC236}">
                    <a16:creationId xmlns:a16="http://schemas.microsoft.com/office/drawing/2014/main" id="{A7F8F916-68E5-4BB3-9E84-8659E1C1CBE8}"/>
                  </a:ext>
                </a:extLst>
              </p:cNvPr>
              <p:cNvSpPr/>
              <p:nvPr/>
            </p:nvSpPr>
            <p:spPr bwMode="auto">
              <a:xfrm rot="531471">
                <a:off x="5304052" y="2845202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3297010B-9F2F-4E61-B97A-595E901D4CFF}"/>
                </a:ext>
              </a:extLst>
            </p:cNvPr>
            <p:cNvGrpSpPr/>
            <p:nvPr/>
          </p:nvGrpSpPr>
          <p:grpSpPr>
            <a:xfrm>
              <a:off x="4482641" y="3219243"/>
              <a:ext cx="948218" cy="482238"/>
              <a:chOff x="4482641" y="3219243"/>
              <a:chExt cx="948218" cy="482238"/>
            </a:xfrm>
          </p:grpSpPr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1D2EEE79-4F0C-436A-9467-77DF9DAA4376}"/>
                  </a:ext>
                </a:extLst>
              </p:cNvPr>
              <p:cNvGrpSpPr/>
              <p:nvPr/>
            </p:nvGrpSpPr>
            <p:grpSpPr>
              <a:xfrm>
                <a:off x="4482641" y="3219243"/>
                <a:ext cx="494147" cy="482238"/>
                <a:chOff x="2740651" y="3859313"/>
                <a:chExt cx="1267244" cy="1236703"/>
              </a:xfrm>
            </p:grpSpPr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A9FF239B-6A97-443B-AED2-4F4320B794F0}"/>
                    </a:ext>
                  </a:extLst>
                </p:cNvPr>
                <p:cNvSpPr/>
                <p:nvPr/>
              </p:nvSpPr>
              <p:spPr bwMode="auto">
                <a:xfrm>
                  <a:off x="2740651" y="4451811"/>
                  <a:ext cx="1267244" cy="644205"/>
                </a:xfrm>
                <a:custGeom>
                  <a:avLst/>
                  <a:gdLst>
                    <a:gd name="connsiteX0" fmla="*/ 633622 w 1267244"/>
                    <a:gd name="connsiteY0" fmla="*/ 0 h 644205"/>
                    <a:gd name="connsiteX1" fmla="*/ 1267244 w 1267244"/>
                    <a:gd name="connsiteY1" fmla="*/ 291940 h 644205"/>
                    <a:gd name="connsiteX2" fmla="*/ 1267244 w 1267244"/>
                    <a:gd name="connsiteY2" fmla="*/ 317340 h 644205"/>
                    <a:gd name="connsiteX3" fmla="*/ 1267244 w 1267244"/>
                    <a:gd name="connsiteY3" fmla="*/ 326865 h 644205"/>
                    <a:gd name="connsiteX4" fmla="*/ 1267244 w 1267244"/>
                    <a:gd name="connsiteY4" fmla="*/ 352265 h 644205"/>
                    <a:gd name="connsiteX5" fmla="*/ 633622 w 1267244"/>
                    <a:gd name="connsiteY5" fmla="*/ 644205 h 644205"/>
                    <a:gd name="connsiteX6" fmla="*/ 0 w 1267244"/>
                    <a:gd name="connsiteY6" fmla="*/ 352265 h 644205"/>
                    <a:gd name="connsiteX7" fmla="*/ 0 w 1267244"/>
                    <a:gd name="connsiteY7" fmla="*/ 326865 h 644205"/>
                    <a:gd name="connsiteX8" fmla="*/ 0 w 1267244"/>
                    <a:gd name="connsiteY8" fmla="*/ 317340 h 644205"/>
                    <a:gd name="connsiteX9" fmla="*/ 0 w 1267244"/>
                    <a:gd name="connsiteY9" fmla="*/ 291940 h 644205"/>
                    <a:gd name="connsiteX10" fmla="*/ 633622 w 1267244"/>
                    <a:gd name="connsiteY10" fmla="*/ 0 h 644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67244" h="644205">
                      <a:moveTo>
                        <a:pt x="633622" y="0"/>
                      </a:moveTo>
                      <a:cubicBezTo>
                        <a:pt x="983562" y="0"/>
                        <a:pt x="1267244" y="130706"/>
                        <a:pt x="1267244" y="291940"/>
                      </a:cubicBezTo>
                      <a:lnTo>
                        <a:pt x="1267244" y="317340"/>
                      </a:lnTo>
                      <a:lnTo>
                        <a:pt x="1267244" y="326865"/>
                      </a:lnTo>
                      <a:lnTo>
                        <a:pt x="1267244" y="352265"/>
                      </a:lnTo>
                      <a:cubicBezTo>
                        <a:pt x="1267244" y="513499"/>
                        <a:pt x="983562" y="644205"/>
                        <a:pt x="633622" y="644205"/>
                      </a:cubicBezTo>
                      <a:cubicBezTo>
                        <a:pt x="283682" y="644205"/>
                        <a:pt x="0" y="513499"/>
                        <a:pt x="0" y="352265"/>
                      </a:cubicBezTo>
                      <a:lnTo>
                        <a:pt x="0" y="326865"/>
                      </a:lnTo>
                      <a:lnTo>
                        <a:pt x="0" y="317340"/>
                      </a:lnTo>
                      <a:lnTo>
                        <a:pt x="0" y="291940"/>
                      </a:lnTo>
                      <a:cubicBezTo>
                        <a:pt x="0" y="130706"/>
                        <a:pt x="283682" y="0"/>
                        <a:pt x="63362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C6600"/>
                    </a:gs>
                    <a:gs pos="50000">
                      <a:srgbClr val="FF9933"/>
                    </a:gs>
                    <a:gs pos="100000">
                      <a:srgbClr val="CC6600"/>
                    </a:gs>
                  </a:gsLst>
                  <a:lin ang="108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67BAF425-7E6D-44B5-80B3-BAB86F5E393A}"/>
                    </a:ext>
                  </a:extLst>
                </p:cNvPr>
                <p:cNvSpPr/>
                <p:nvPr/>
              </p:nvSpPr>
              <p:spPr bwMode="auto">
                <a:xfrm>
                  <a:off x="2740651" y="4435623"/>
                  <a:ext cx="1267244" cy="583879"/>
                </a:xfrm>
                <a:prstGeom prst="ellipse">
                  <a:avLst/>
                </a:prstGeom>
                <a:gradFill>
                  <a:gsLst>
                    <a:gs pos="0">
                      <a:srgbClr val="FF9933"/>
                    </a:gs>
                    <a:gs pos="100000">
                      <a:srgbClr val="CC6600"/>
                    </a:gs>
                  </a:gsLst>
                  <a:lin ang="108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F80A4012-0D8D-42FA-A207-5A12DF09A431}"/>
                    </a:ext>
                  </a:extLst>
                </p:cNvPr>
                <p:cNvSpPr/>
                <p:nvPr/>
              </p:nvSpPr>
              <p:spPr bwMode="auto">
                <a:xfrm>
                  <a:off x="2770271" y="4462384"/>
                  <a:ext cx="1208004" cy="5255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9933"/>
                    </a:gs>
                    <a:gs pos="50000">
                      <a:srgbClr val="C00000"/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85935DB6-0413-42FB-ABA5-A23633789FB5}"/>
                    </a:ext>
                  </a:extLst>
                </p:cNvPr>
                <p:cNvSpPr/>
                <p:nvPr/>
              </p:nvSpPr>
              <p:spPr bwMode="auto">
                <a:xfrm>
                  <a:off x="2770271" y="4459927"/>
                  <a:ext cx="1208004" cy="275471"/>
                </a:xfrm>
                <a:custGeom>
                  <a:avLst/>
                  <a:gdLst>
                    <a:gd name="connsiteX0" fmla="*/ 604002 w 1208004"/>
                    <a:gd name="connsiteY0" fmla="*/ 0 h 275471"/>
                    <a:gd name="connsiteX1" fmla="*/ 1208004 w 1208004"/>
                    <a:gd name="connsiteY1" fmla="*/ 262771 h 275471"/>
                    <a:gd name="connsiteX2" fmla="*/ 1205061 w 1208004"/>
                    <a:gd name="connsiteY2" fmla="*/ 275471 h 275471"/>
                    <a:gd name="connsiteX3" fmla="*/ 1195733 w 1208004"/>
                    <a:gd name="connsiteY3" fmla="*/ 235214 h 275471"/>
                    <a:gd name="connsiteX4" fmla="*/ 604002 w 1208004"/>
                    <a:gd name="connsiteY4" fmla="*/ 25400 h 275471"/>
                    <a:gd name="connsiteX5" fmla="*/ 12271 w 1208004"/>
                    <a:gd name="connsiteY5" fmla="*/ 235214 h 275471"/>
                    <a:gd name="connsiteX6" fmla="*/ 2943 w 1208004"/>
                    <a:gd name="connsiteY6" fmla="*/ 275471 h 275471"/>
                    <a:gd name="connsiteX7" fmla="*/ 0 w 1208004"/>
                    <a:gd name="connsiteY7" fmla="*/ 262771 h 275471"/>
                    <a:gd name="connsiteX8" fmla="*/ 604002 w 1208004"/>
                    <a:gd name="connsiteY8" fmla="*/ 0 h 275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8004" h="275471">
                      <a:moveTo>
                        <a:pt x="604002" y="0"/>
                      </a:moveTo>
                      <a:cubicBezTo>
                        <a:pt x="937583" y="0"/>
                        <a:pt x="1208004" y="117647"/>
                        <a:pt x="1208004" y="262771"/>
                      </a:cubicBezTo>
                      <a:lnTo>
                        <a:pt x="1205061" y="275471"/>
                      </a:lnTo>
                      <a:lnTo>
                        <a:pt x="1195733" y="235214"/>
                      </a:lnTo>
                      <a:cubicBezTo>
                        <a:pt x="1139412" y="115474"/>
                        <a:pt x="895886" y="25400"/>
                        <a:pt x="604002" y="25400"/>
                      </a:cubicBezTo>
                      <a:cubicBezTo>
                        <a:pt x="312119" y="25400"/>
                        <a:pt x="68592" y="115474"/>
                        <a:pt x="12271" y="235214"/>
                      </a:cubicBezTo>
                      <a:lnTo>
                        <a:pt x="2943" y="275471"/>
                      </a:lnTo>
                      <a:lnTo>
                        <a:pt x="0" y="262771"/>
                      </a:lnTo>
                      <a:cubicBezTo>
                        <a:pt x="0" y="117647"/>
                        <a:pt x="270421" y="0"/>
                        <a:pt x="60400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C6600"/>
                    </a:gs>
                    <a:gs pos="50000">
                      <a:srgbClr val="FF9933"/>
                    </a:gs>
                    <a:gs pos="100000">
                      <a:srgbClr val="CC6600"/>
                    </a:gs>
                  </a:gsLst>
                  <a:lin ang="108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F41FF176-977A-4244-B383-87C76EC94F18}"/>
                    </a:ext>
                  </a:extLst>
                </p:cNvPr>
                <p:cNvSpPr/>
                <p:nvPr/>
              </p:nvSpPr>
              <p:spPr bwMode="auto">
                <a:xfrm rot="10800000">
                  <a:off x="2967839" y="3859313"/>
                  <a:ext cx="352348" cy="941108"/>
                </a:xfrm>
                <a:custGeom>
                  <a:avLst/>
                  <a:gdLst>
                    <a:gd name="connsiteX0" fmla="*/ 305803 w 352348"/>
                    <a:gd name="connsiteY0" fmla="*/ 941108 h 941108"/>
                    <a:gd name="connsiteX1" fmla="*/ 46545 w 352348"/>
                    <a:gd name="connsiteY1" fmla="*/ 941108 h 941108"/>
                    <a:gd name="connsiteX2" fmla="*/ 108388 w 352348"/>
                    <a:gd name="connsiteY2" fmla="*/ 834483 h 941108"/>
                    <a:gd name="connsiteX3" fmla="*/ 78044 w 352348"/>
                    <a:gd name="connsiteY3" fmla="*/ 737585 h 941108"/>
                    <a:gd name="connsiteX4" fmla="*/ 0 w 352348"/>
                    <a:gd name="connsiteY4" fmla="*/ 619844 h 941108"/>
                    <a:gd name="connsiteX5" fmla="*/ 0 w 352348"/>
                    <a:gd name="connsiteY5" fmla="*/ 127783 h 941108"/>
                    <a:gd name="connsiteX6" fmla="*/ 127783 w 352348"/>
                    <a:gd name="connsiteY6" fmla="*/ 0 h 941108"/>
                    <a:gd name="connsiteX7" fmla="*/ 224565 w 352348"/>
                    <a:gd name="connsiteY7" fmla="*/ 0 h 941108"/>
                    <a:gd name="connsiteX8" fmla="*/ 352348 w 352348"/>
                    <a:gd name="connsiteY8" fmla="*/ 127783 h 941108"/>
                    <a:gd name="connsiteX9" fmla="*/ 352348 w 352348"/>
                    <a:gd name="connsiteY9" fmla="*/ 619844 h 941108"/>
                    <a:gd name="connsiteX10" fmla="*/ 274304 w 352348"/>
                    <a:gd name="connsiteY10" fmla="*/ 737585 h 941108"/>
                    <a:gd name="connsiteX11" fmla="*/ 243961 w 352348"/>
                    <a:gd name="connsiteY11" fmla="*/ 834483 h 941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2348" h="941108">
                      <a:moveTo>
                        <a:pt x="305803" y="941108"/>
                      </a:moveTo>
                      <a:lnTo>
                        <a:pt x="46545" y="941108"/>
                      </a:lnTo>
                      <a:lnTo>
                        <a:pt x="108388" y="834483"/>
                      </a:lnTo>
                      <a:lnTo>
                        <a:pt x="78044" y="737585"/>
                      </a:lnTo>
                      <a:cubicBezTo>
                        <a:pt x="32180" y="718187"/>
                        <a:pt x="0" y="672773"/>
                        <a:pt x="0" y="619844"/>
                      </a:cubicBezTo>
                      <a:lnTo>
                        <a:pt x="0" y="127783"/>
                      </a:lnTo>
                      <a:cubicBezTo>
                        <a:pt x="0" y="57210"/>
                        <a:pt x="57210" y="0"/>
                        <a:pt x="127783" y="0"/>
                      </a:cubicBezTo>
                      <a:lnTo>
                        <a:pt x="224565" y="0"/>
                      </a:lnTo>
                      <a:cubicBezTo>
                        <a:pt x="295138" y="0"/>
                        <a:pt x="352348" y="57210"/>
                        <a:pt x="352348" y="127783"/>
                      </a:cubicBezTo>
                      <a:lnTo>
                        <a:pt x="352348" y="619844"/>
                      </a:lnTo>
                      <a:cubicBezTo>
                        <a:pt x="352348" y="672773"/>
                        <a:pt x="320168" y="718187"/>
                        <a:pt x="274304" y="737585"/>
                      </a:cubicBezTo>
                      <a:lnTo>
                        <a:pt x="243961" y="834483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A09AC172-D401-4966-BA91-2B355F93BB1C}"/>
                    </a:ext>
                  </a:extLst>
                </p:cNvPr>
                <p:cNvGrpSpPr/>
                <p:nvPr/>
              </p:nvGrpSpPr>
              <p:grpSpPr>
                <a:xfrm>
                  <a:off x="3422830" y="4509120"/>
                  <a:ext cx="376375" cy="291301"/>
                  <a:chOff x="4036336" y="4008417"/>
                  <a:chExt cx="510440" cy="395063"/>
                </a:xfrm>
              </p:grpSpPr>
              <p:sp>
                <p:nvSpPr>
                  <p:cNvPr id="247" name="フリーフォーム: 図形 246">
                    <a:extLst>
                      <a:ext uri="{FF2B5EF4-FFF2-40B4-BE49-F238E27FC236}">
                        <a16:creationId xmlns:a16="http://schemas.microsoft.com/office/drawing/2014/main" id="{32C420CB-2A07-491F-9D11-ABACF4A15B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36894" y="4082003"/>
                    <a:ext cx="509326" cy="321477"/>
                  </a:xfrm>
                  <a:custGeom>
                    <a:avLst/>
                    <a:gdLst>
                      <a:gd name="connsiteX0" fmla="*/ 0 w 509326"/>
                      <a:gd name="connsiteY0" fmla="*/ 0 h 321477"/>
                      <a:gd name="connsiteX1" fmla="*/ 509326 w 509326"/>
                      <a:gd name="connsiteY1" fmla="*/ 0 h 321477"/>
                      <a:gd name="connsiteX2" fmla="*/ 376647 w 509326"/>
                      <a:gd name="connsiteY2" fmla="*/ 243523 h 321477"/>
                      <a:gd name="connsiteX3" fmla="*/ 377944 w 509326"/>
                      <a:gd name="connsiteY3" fmla="*/ 247384 h 321477"/>
                      <a:gd name="connsiteX4" fmla="*/ 254662 w 509326"/>
                      <a:gd name="connsiteY4" fmla="*/ 321477 h 321477"/>
                      <a:gd name="connsiteX5" fmla="*/ 131380 w 509326"/>
                      <a:gd name="connsiteY5" fmla="*/ 247384 h 321477"/>
                      <a:gd name="connsiteX6" fmla="*/ 132678 w 509326"/>
                      <a:gd name="connsiteY6" fmla="*/ 243521 h 3214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09326" h="321477">
                        <a:moveTo>
                          <a:pt x="0" y="0"/>
                        </a:moveTo>
                        <a:lnTo>
                          <a:pt x="509326" y="0"/>
                        </a:lnTo>
                        <a:lnTo>
                          <a:pt x="376647" y="243523"/>
                        </a:lnTo>
                        <a:lnTo>
                          <a:pt x="377944" y="247384"/>
                        </a:lnTo>
                        <a:cubicBezTo>
                          <a:pt x="377944" y="288304"/>
                          <a:pt x="322749" y="321477"/>
                          <a:pt x="254662" y="321477"/>
                        </a:cubicBezTo>
                        <a:cubicBezTo>
                          <a:pt x="186575" y="321477"/>
                          <a:pt x="131380" y="288304"/>
                          <a:pt x="131380" y="247384"/>
                        </a:cubicBezTo>
                        <a:lnTo>
                          <a:pt x="132678" y="243521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>
                          <a:lumMod val="90000"/>
                        </a:schemeClr>
                      </a:gs>
                      <a:gs pos="100000">
                        <a:schemeClr val="accent5">
                          <a:lumMod val="50000"/>
                        </a:schemeClr>
                      </a:gs>
                    </a:gsLst>
                    <a:lin ang="108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楕円 247">
                    <a:extLst>
                      <a:ext uri="{FF2B5EF4-FFF2-40B4-BE49-F238E27FC236}">
                        <a16:creationId xmlns:a16="http://schemas.microsoft.com/office/drawing/2014/main" id="{36C78438-7322-424A-B332-4FCE521CEE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36336" y="4008417"/>
                    <a:ext cx="510440" cy="14717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>
                          <a:lumMod val="90000"/>
                        </a:schemeClr>
                      </a:gs>
                      <a:gs pos="100000">
                        <a:schemeClr val="accent5">
                          <a:lumMod val="50000"/>
                        </a:schemeClr>
                      </a:gs>
                    </a:gsLst>
                    <a:lin ang="108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15ABAA27-E052-405E-ACE9-366A277143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92428" y="4096522"/>
                    <a:ext cx="398256" cy="59066"/>
                  </a:xfrm>
                  <a:custGeom>
                    <a:avLst/>
                    <a:gdLst>
                      <a:gd name="connsiteX0" fmla="*/ 199128 w 398256"/>
                      <a:gd name="connsiteY0" fmla="*/ 0 h 59066"/>
                      <a:gd name="connsiteX1" fmla="*/ 379596 w 398256"/>
                      <a:gd name="connsiteY1" fmla="*/ 21553 h 59066"/>
                      <a:gd name="connsiteX2" fmla="*/ 398256 w 398256"/>
                      <a:gd name="connsiteY2" fmla="*/ 29533 h 59066"/>
                      <a:gd name="connsiteX3" fmla="*/ 379596 w 398256"/>
                      <a:gd name="connsiteY3" fmla="*/ 37513 h 59066"/>
                      <a:gd name="connsiteX4" fmla="*/ 199128 w 398256"/>
                      <a:gd name="connsiteY4" fmla="*/ 59066 h 59066"/>
                      <a:gd name="connsiteX5" fmla="*/ 18660 w 398256"/>
                      <a:gd name="connsiteY5" fmla="*/ 37513 h 59066"/>
                      <a:gd name="connsiteX6" fmla="*/ 0 w 398256"/>
                      <a:gd name="connsiteY6" fmla="*/ 29533 h 59066"/>
                      <a:gd name="connsiteX7" fmla="*/ 18660 w 398256"/>
                      <a:gd name="connsiteY7" fmla="*/ 21553 h 59066"/>
                      <a:gd name="connsiteX8" fmla="*/ 199128 w 398256"/>
                      <a:gd name="connsiteY8" fmla="*/ 0 h 590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98256" h="59066">
                        <a:moveTo>
                          <a:pt x="199128" y="0"/>
                        </a:moveTo>
                        <a:cubicBezTo>
                          <a:pt x="269605" y="0"/>
                          <a:pt x="333410" y="8237"/>
                          <a:pt x="379596" y="21553"/>
                        </a:cubicBezTo>
                        <a:lnTo>
                          <a:pt x="398256" y="29533"/>
                        </a:lnTo>
                        <a:lnTo>
                          <a:pt x="379596" y="37513"/>
                        </a:lnTo>
                        <a:cubicBezTo>
                          <a:pt x="333410" y="50830"/>
                          <a:pt x="269605" y="59066"/>
                          <a:pt x="199128" y="59066"/>
                        </a:cubicBezTo>
                        <a:cubicBezTo>
                          <a:pt x="128651" y="59066"/>
                          <a:pt x="64846" y="50830"/>
                          <a:pt x="18660" y="37513"/>
                        </a:cubicBezTo>
                        <a:lnTo>
                          <a:pt x="0" y="29533"/>
                        </a:lnTo>
                        <a:lnTo>
                          <a:pt x="18660" y="21553"/>
                        </a:lnTo>
                        <a:cubicBezTo>
                          <a:pt x="64846" y="8237"/>
                          <a:pt x="128651" y="0"/>
                          <a:pt x="199128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1756039F-EFBD-4F77-A298-D540264328F9}"/>
                  </a:ext>
                </a:extLst>
              </p:cNvPr>
              <p:cNvSpPr/>
              <p:nvPr/>
            </p:nvSpPr>
            <p:spPr bwMode="auto">
              <a:xfrm>
                <a:off x="5306403" y="3260963"/>
                <a:ext cx="124456" cy="6314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9ED6B181-0C8D-4EEB-BD7A-5D41BCAE57DB}"/>
              </a:ext>
            </a:extLst>
          </p:cNvPr>
          <p:cNvGrpSpPr/>
          <p:nvPr/>
        </p:nvGrpSpPr>
        <p:grpSpPr>
          <a:xfrm>
            <a:off x="2297255" y="2743716"/>
            <a:ext cx="1588973" cy="1631547"/>
            <a:chOff x="2297255" y="2743716"/>
            <a:chExt cx="1588973" cy="1631547"/>
          </a:xfrm>
        </p:grpSpPr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C436CA82-3283-428F-8A92-CC3E73CDDE10}"/>
                </a:ext>
              </a:extLst>
            </p:cNvPr>
            <p:cNvGrpSpPr/>
            <p:nvPr/>
          </p:nvGrpSpPr>
          <p:grpSpPr>
            <a:xfrm>
              <a:off x="2297255" y="2743716"/>
              <a:ext cx="1588973" cy="1631547"/>
              <a:chOff x="2297255" y="2743716"/>
              <a:chExt cx="1588973" cy="1631547"/>
            </a:xfrm>
          </p:grpSpPr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4CB6C2AD-26F4-47A7-A4EB-C035B74EBCF8}"/>
                  </a:ext>
                </a:extLst>
              </p:cNvPr>
              <p:cNvGrpSpPr/>
              <p:nvPr/>
            </p:nvGrpSpPr>
            <p:grpSpPr>
              <a:xfrm>
                <a:off x="2297255" y="3324112"/>
                <a:ext cx="1588973" cy="1051151"/>
                <a:chOff x="407495" y="4166978"/>
                <a:chExt cx="1588973" cy="1051151"/>
              </a:xfrm>
            </p:grpSpPr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C97A0579-AE2B-4452-AF2F-98D945C3CAD3}"/>
                    </a:ext>
                  </a:extLst>
                </p:cNvPr>
                <p:cNvGrpSpPr/>
                <p:nvPr/>
              </p:nvGrpSpPr>
              <p:grpSpPr>
                <a:xfrm>
                  <a:off x="407495" y="4166978"/>
                  <a:ext cx="1588973" cy="1051151"/>
                  <a:chOff x="1584325" y="738188"/>
                  <a:chExt cx="2368550" cy="1566863"/>
                </a:xfrm>
              </p:grpSpPr>
              <p:sp>
                <p:nvSpPr>
                  <p:cNvPr id="281" name="Freeform 5">
                    <a:extLst>
                      <a:ext uri="{FF2B5EF4-FFF2-40B4-BE49-F238E27FC236}">
                        <a16:creationId xmlns:a16="http://schemas.microsoft.com/office/drawing/2014/main" id="{2C33196C-C20C-4350-8153-162D8F2DD46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84325" y="738188"/>
                    <a:ext cx="2368550" cy="868363"/>
                  </a:xfrm>
                  <a:custGeom>
                    <a:avLst/>
                    <a:gdLst>
                      <a:gd name="T0" fmla="*/ 1490 w 1492"/>
                      <a:gd name="T1" fmla="*/ 547 h 547"/>
                      <a:gd name="T2" fmla="*/ 1490 w 1492"/>
                      <a:gd name="T3" fmla="*/ 496 h 547"/>
                      <a:gd name="T4" fmla="*/ 1490 w 1492"/>
                      <a:gd name="T5" fmla="*/ 496 h 547"/>
                      <a:gd name="T6" fmla="*/ 1492 w 1492"/>
                      <a:gd name="T7" fmla="*/ 480 h 547"/>
                      <a:gd name="T8" fmla="*/ 1490 w 1492"/>
                      <a:gd name="T9" fmla="*/ 462 h 547"/>
                      <a:gd name="T10" fmla="*/ 1484 w 1492"/>
                      <a:gd name="T11" fmla="*/ 442 h 547"/>
                      <a:gd name="T12" fmla="*/ 1476 w 1492"/>
                      <a:gd name="T13" fmla="*/ 422 h 547"/>
                      <a:gd name="T14" fmla="*/ 1303 w 1492"/>
                      <a:gd name="T15" fmla="*/ 56 h 547"/>
                      <a:gd name="T16" fmla="*/ 1303 w 1492"/>
                      <a:gd name="T17" fmla="*/ 56 h 547"/>
                      <a:gd name="T18" fmla="*/ 1297 w 1492"/>
                      <a:gd name="T19" fmla="*/ 46 h 547"/>
                      <a:gd name="T20" fmla="*/ 1289 w 1492"/>
                      <a:gd name="T21" fmla="*/ 34 h 547"/>
                      <a:gd name="T22" fmla="*/ 1279 w 1492"/>
                      <a:gd name="T23" fmla="*/ 26 h 547"/>
                      <a:gd name="T24" fmla="*/ 1269 w 1492"/>
                      <a:gd name="T25" fmla="*/ 16 h 547"/>
                      <a:gd name="T26" fmla="*/ 1257 w 1492"/>
                      <a:gd name="T27" fmla="*/ 10 h 547"/>
                      <a:gd name="T28" fmla="*/ 1245 w 1492"/>
                      <a:gd name="T29" fmla="*/ 4 h 547"/>
                      <a:gd name="T30" fmla="*/ 1235 w 1492"/>
                      <a:gd name="T31" fmla="*/ 2 h 547"/>
                      <a:gd name="T32" fmla="*/ 1223 w 1492"/>
                      <a:gd name="T33" fmla="*/ 0 h 547"/>
                      <a:gd name="T34" fmla="*/ 272 w 1492"/>
                      <a:gd name="T35" fmla="*/ 0 h 547"/>
                      <a:gd name="T36" fmla="*/ 272 w 1492"/>
                      <a:gd name="T37" fmla="*/ 0 h 547"/>
                      <a:gd name="T38" fmla="*/ 262 w 1492"/>
                      <a:gd name="T39" fmla="*/ 2 h 547"/>
                      <a:gd name="T40" fmla="*/ 250 w 1492"/>
                      <a:gd name="T41" fmla="*/ 4 h 547"/>
                      <a:gd name="T42" fmla="*/ 238 w 1492"/>
                      <a:gd name="T43" fmla="*/ 10 h 547"/>
                      <a:gd name="T44" fmla="*/ 226 w 1492"/>
                      <a:gd name="T45" fmla="*/ 16 h 547"/>
                      <a:gd name="T46" fmla="*/ 216 w 1492"/>
                      <a:gd name="T47" fmla="*/ 26 h 547"/>
                      <a:gd name="T48" fmla="*/ 206 w 1492"/>
                      <a:gd name="T49" fmla="*/ 34 h 547"/>
                      <a:gd name="T50" fmla="*/ 198 w 1492"/>
                      <a:gd name="T51" fmla="*/ 46 h 547"/>
                      <a:gd name="T52" fmla="*/ 192 w 1492"/>
                      <a:gd name="T53" fmla="*/ 56 h 547"/>
                      <a:gd name="T54" fmla="*/ 16 w 1492"/>
                      <a:gd name="T55" fmla="*/ 422 h 547"/>
                      <a:gd name="T56" fmla="*/ 16 w 1492"/>
                      <a:gd name="T57" fmla="*/ 422 h 547"/>
                      <a:gd name="T58" fmla="*/ 8 w 1492"/>
                      <a:gd name="T59" fmla="*/ 442 h 547"/>
                      <a:gd name="T60" fmla="*/ 2 w 1492"/>
                      <a:gd name="T61" fmla="*/ 462 h 547"/>
                      <a:gd name="T62" fmla="*/ 0 w 1492"/>
                      <a:gd name="T63" fmla="*/ 478 h 547"/>
                      <a:gd name="T64" fmla="*/ 0 w 1492"/>
                      <a:gd name="T65" fmla="*/ 494 h 547"/>
                      <a:gd name="T66" fmla="*/ 0 w 1492"/>
                      <a:gd name="T67" fmla="*/ 547 h 547"/>
                      <a:gd name="T68" fmla="*/ 1490 w 1492"/>
                      <a:gd name="T69" fmla="*/ 547 h 5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492" h="547">
                        <a:moveTo>
                          <a:pt x="1490" y="547"/>
                        </a:moveTo>
                        <a:lnTo>
                          <a:pt x="1490" y="496"/>
                        </a:lnTo>
                        <a:lnTo>
                          <a:pt x="1490" y="496"/>
                        </a:lnTo>
                        <a:lnTo>
                          <a:pt x="1492" y="480"/>
                        </a:lnTo>
                        <a:lnTo>
                          <a:pt x="1490" y="462"/>
                        </a:lnTo>
                        <a:lnTo>
                          <a:pt x="1484" y="442"/>
                        </a:lnTo>
                        <a:lnTo>
                          <a:pt x="1476" y="422"/>
                        </a:lnTo>
                        <a:lnTo>
                          <a:pt x="1303" y="56"/>
                        </a:lnTo>
                        <a:lnTo>
                          <a:pt x="1303" y="56"/>
                        </a:lnTo>
                        <a:lnTo>
                          <a:pt x="1297" y="46"/>
                        </a:lnTo>
                        <a:lnTo>
                          <a:pt x="1289" y="34"/>
                        </a:lnTo>
                        <a:lnTo>
                          <a:pt x="1279" y="26"/>
                        </a:lnTo>
                        <a:lnTo>
                          <a:pt x="1269" y="16"/>
                        </a:lnTo>
                        <a:lnTo>
                          <a:pt x="1257" y="10"/>
                        </a:lnTo>
                        <a:lnTo>
                          <a:pt x="1245" y="4"/>
                        </a:lnTo>
                        <a:lnTo>
                          <a:pt x="1235" y="2"/>
                        </a:lnTo>
                        <a:lnTo>
                          <a:pt x="1223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2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6"/>
                        </a:lnTo>
                        <a:lnTo>
                          <a:pt x="206" y="34"/>
                        </a:lnTo>
                        <a:lnTo>
                          <a:pt x="198" y="46"/>
                        </a:lnTo>
                        <a:lnTo>
                          <a:pt x="192" y="56"/>
                        </a:lnTo>
                        <a:lnTo>
                          <a:pt x="16" y="422"/>
                        </a:lnTo>
                        <a:lnTo>
                          <a:pt x="16" y="422"/>
                        </a:lnTo>
                        <a:lnTo>
                          <a:pt x="8" y="442"/>
                        </a:lnTo>
                        <a:lnTo>
                          <a:pt x="2" y="462"/>
                        </a:lnTo>
                        <a:lnTo>
                          <a:pt x="0" y="478"/>
                        </a:lnTo>
                        <a:lnTo>
                          <a:pt x="0" y="494"/>
                        </a:lnTo>
                        <a:lnTo>
                          <a:pt x="0" y="547"/>
                        </a:lnTo>
                        <a:lnTo>
                          <a:pt x="1490" y="547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2" name="Freeform 6">
                    <a:extLst>
                      <a:ext uri="{FF2B5EF4-FFF2-40B4-BE49-F238E27FC236}">
                        <a16:creationId xmlns:a16="http://schemas.microsoft.com/office/drawing/2014/main" id="{70C9B5C7-81C9-42AA-95CE-FB0BEB1BDE7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39900" y="795338"/>
                    <a:ext cx="2066925" cy="688975"/>
                  </a:xfrm>
                  <a:custGeom>
                    <a:avLst/>
                    <a:gdLst>
                      <a:gd name="T0" fmla="*/ 228 w 1302"/>
                      <a:gd name="T1" fmla="*/ 0 h 434"/>
                      <a:gd name="T2" fmla="*/ 1077 w 1302"/>
                      <a:gd name="T3" fmla="*/ 0 h 434"/>
                      <a:gd name="T4" fmla="*/ 1077 w 1302"/>
                      <a:gd name="T5" fmla="*/ 0 h 434"/>
                      <a:gd name="T6" fmla="*/ 1085 w 1302"/>
                      <a:gd name="T7" fmla="*/ 0 h 434"/>
                      <a:gd name="T8" fmla="*/ 1095 w 1302"/>
                      <a:gd name="T9" fmla="*/ 4 h 434"/>
                      <a:gd name="T10" fmla="*/ 1105 w 1302"/>
                      <a:gd name="T11" fmla="*/ 8 h 434"/>
                      <a:gd name="T12" fmla="*/ 1113 w 1302"/>
                      <a:gd name="T13" fmla="*/ 14 h 434"/>
                      <a:gd name="T14" fmla="*/ 1123 w 1302"/>
                      <a:gd name="T15" fmla="*/ 20 h 434"/>
                      <a:gd name="T16" fmla="*/ 1131 w 1302"/>
                      <a:gd name="T17" fmla="*/ 28 h 434"/>
                      <a:gd name="T18" fmla="*/ 1137 w 1302"/>
                      <a:gd name="T19" fmla="*/ 36 h 434"/>
                      <a:gd name="T20" fmla="*/ 1143 w 1302"/>
                      <a:gd name="T21" fmla="*/ 46 h 434"/>
                      <a:gd name="T22" fmla="*/ 1292 w 1302"/>
                      <a:gd name="T23" fmla="*/ 366 h 434"/>
                      <a:gd name="T24" fmla="*/ 1292 w 1302"/>
                      <a:gd name="T25" fmla="*/ 366 h 434"/>
                      <a:gd name="T26" fmla="*/ 1298 w 1302"/>
                      <a:gd name="T27" fmla="*/ 384 h 434"/>
                      <a:gd name="T28" fmla="*/ 1302 w 1302"/>
                      <a:gd name="T29" fmla="*/ 398 h 434"/>
                      <a:gd name="T30" fmla="*/ 1302 w 1302"/>
                      <a:gd name="T31" fmla="*/ 410 h 434"/>
                      <a:gd name="T32" fmla="*/ 1298 w 1302"/>
                      <a:gd name="T33" fmla="*/ 418 h 434"/>
                      <a:gd name="T34" fmla="*/ 1292 w 1302"/>
                      <a:gd name="T35" fmla="*/ 426 h 434"/>
                      <a:gd name="T36" fmla="*/ 1285 w 1302"/>
                      <a:gd name="T37" fmla="*/ 430 h 434"/>
                      <a:gd name="T38" fmla="*/ 1275 w 1302"/>
                      <a:gd name="T39" fmla="*/ 434 h 434"/>
                      <a:gd name="T40" fmla="*/ 1263 w 1302"/>
                      <a:gd name="T41" fmla="*/ 434 h 434"/>
                      <a:gd name="T42" fmla="*/ 40 w 1302"/>
                      <a:gd name="T43" fmla="*/ 434 h 434"/>
                      <a:gd name="T44" fmla="*/ 40 w 1302"/>
                      <a:gd name="T45" fmla="*/ 434 h 434"/>
                      <a:gd name="T46" fmla="*/ 28 w 1302"/>
                      <a:gd name="T47" fmla="*/ 434 h 434"/>
                      <a:gd name="T48" fmla="*/ 16 w 1302"/>
                      <a:gd name="T49" fmla="*/ 430 h 434"/>
                      <a:gd name="T50" fmla="*/ 8 w 1302"/>
                      <a:gd name="T51" fmla="*/ 424 h 434"/>
                      <a:gd name="T52" fmla="*/ 2 w 1302"/>
                      <a:gd name="T53" fmla="*/ 418 h 434"/>
                      <a:gd name="T54" fmla="*/ 0 w 1302"/>
                      <a:gd name="T55" fmla="*/ 408 h 434"/>
                      <a:gd name="T56" fmla="*/ 0 w 1302"/>
                      <a:gd name="T57" fmla="*/ 396 h 434"/>
                      <a:gd name="T58" fmla="*/ 4 w 1302"/>
                      <a:gd name="T59" fmla="*/ 382 h 434"/>
                      <a:gd name="T60" fmla="*/ 10 w 1302"/>
                      <a:gd name="T61" fmla="*/ 364 h 434"/>
                      <a:gd name="T62" fmla="*/ 162 w 1302"/>
                      <a:gd name="T63" fmla="*/ 46 h 434"/>
                      <a:gd name="T64" fmla="*/ 162 w 1302"/>
                      <a:gd name="T65" fmla="*/ 46 h 434"/>
                      <a:gd name="T66" fmla="*/ 168 w 1302"/>
                      <a:gd name="T67" fmla="*/ 36 h 434"/>
                      <a:gd name="T68" fmla="*/ 174 w 1302"/>
                      <a:gd name="T69" fmla="*/ 28 h 434"/>
                      <a:gd name="T70" fmla="*/ 182 w 1302"/>
                      <a:gd name="T71" fmla="*/ 20 h 434"/>
                      <a:gd name="T72" fmla="*/ 192 w 1302"/>
                      <a:gd name="T73" fmla="*/ 14 h 434"/>
                      <a:gd name="T74" fmla="*/ 200 w 1302"/>
                      <a:gd name="T75" fmla="*/ 8 h 434"/>
                      <a:gd name="T76" fmla="*/ 210 w 1302"/>
                      <a:gd name="T77" fmla="*/ 4 h 434"/>
                      <a:gd name="T78" fmla="*/ 220 w 1302"/>
                      <a:gd name="T79" fmla="*/ 0 h 434"/>
                      <a:gd name="T80" fmla="*/ 228 w 1302"/>
                      <a:gd name="T81" fmla="*/ 0 h 434"/>
                      <a:gd name="T82" fmla="*/ 228 w 1302"/>
                      <a:gd name="T83" fmla="*/ 0 h 4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302" h="434">
                        <a:moveTo>
                          <a:pt x="228" y="0"/>
                        </a:moveTo>
                        <a:lnTo>
                          <a:pt x="1077" y="0"/>
                        </a:lnTo>
                        <a:lnTo>
                          <a:pt x="1077" y="0"/>
                        </a:lnTo>
                        <a:lnTo>
                          <a:pt x="1085" y="0"/>
                        </a:lnTo>
                        <a:lnTo>
                          <a:pt x="1095" y="4"/>
                        </a:lnTo>
                        <a:lnTo>
                          <a:pt x="1105" y="8"/>
                        </a:lnTo>
                        <a:lnTo>
                          <a:pt x="1113" y="14"/>
                        </a:lnTo>
                        <a:lnTo>
                          <a:pt x="1123" y="20"/>
                        </a:lnTo>
                        <a:lnTo>
                          <a:pt x="1131" y="28"/>
                        </a:lnTo>
                        <a:lnTo>
                          <a:pt x="1137" y="36"/>
                        </a:lnTo>
                        <a:lnTo>
                          <a:pt x="1143" y="46"/>
                        </a:lnTo>
                        <a:lnTo>
                          <a:pt x="1292" y="366"/>
                        </a:lnTo>
                        <a:lnTo>
                          <a:pt x="1292" y="366"/>
                        </a:lnTo>
                        <a:lnTo>
                          <a:pt x="1298" y="384"/>
                        </a:lnTo>
                        <a:lnTo>
                          <a:pt x="1302" y="398"/>
                        </a:lnTo>
                        <a:lnTo>
                          <a:pt x="1302" y="410"/>
                        </a:lnTo>
                        <a:lnTo>
                          <a:pt x="1298" y="418"/>
                        </a:lnTo>
                        <a:lnTo>
                          <a:pt x="1292" y="426"/>
                        </a:lnTo>
                        <a:lnTo>
                          <a:pt x="1285" y="430"/>
                        </a:lnTo>
                        <a:lnTo>
                          <a:pt x="1275" y="434"/>
                        </a:lnTo>
                        <a:lnTo>
                          <a:pt x="1263" y="434"/>
                        </a:lnTo>
                        <a:lnTo>
                          <a:pt x="40" y="434"/>
                        </a:lnTo>
                        <a:lnTo>
                          <a:pt x="40" y="434"/>
                        </a:lnTo>
                        <a:lnTo>
                          <a:pt x="28" y="434"/>
                        </a:lnTo>
                        <a:lnTo>
                          <a:pt x="16" y="430"/>
                        </a:lnTo>
                        <a:lnTo>
                          <a:pt x="8" y="424"/>
                        </a:lnTo>
                        <a:lnTo>
                          <a:pt x="2" y="418"/>
                        </a:lnTo>
                        <a:lnTo>
                          <a:pt x="0" y="408"/>
                        </a:lnTo>
                        <a:lnTo>
                          <a:pt x="0" y="396"/>
                        </a:lnTo>
                        <a:lnTo>
                          <a:pt x="4" y="382"/>
                        </a:lnTo>
                        <a:lnTo>
                          <a:pt x="10" y="364"/>
                        </a:lnTo>
                        <a:lnTo>
                          <a:pt x="162" y="46"/>
                        </a:lnTo>
                        <a:lnTo>
                          <a:pt x="162" y="46"/>
                        </a:lnTo>
                        <a:lnTo>
                          <a:pt x="168" y="36"/>
                        </a:lnTo>
                        <a:lnTo>
                          <a:pt x="174" y="28"/>
                        </a:lnTo>
                        <a:lnTo>
                          <a:pt x="182" y="20"/>
                        </a:lnTo>
                        <a:lnTo>
                          <a:pt x="192" y="14"/>
                        </a:lnTo>
                        <a:lnTo>
                          <a:pt x="200" y="8"/>
                        </a:lnTo>
                        <a:lnTo>
                          <a:pt x="210" y="4"/>
                        </a:lnTo>
                        <a:lnTo>
                          <a:pt x="220" y="0"/>
                        </a:lnTo>
                        <a:lnTo>
                          <a:pt x="228" y="0"/>
                        </a:lnTo>
                        <a:lnTo>
                          <a:pt x="228" y="0"/>
                        </a:lnTo>
                        <a:close/>
                      </a:path>
                    </a:pathLst>
                  </a:custGeom>
                  <a:solidFill>
                    <a:srgbClr val="999999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3" name="Freeform 7">
                    <a:extLst>
                      <a:ext uri="{FF2B5EF4-FFF2-40B4-BE49-F238E27FC236}">
                        <a16:creationId xmlns:a16="http://schemas.microsoft.com/office/drawing/2014/main" id="{9EBF8739-2424-4971-9AA9-C33F9D425B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16100" y="896938"/>
                    <a:ext cx="1916113" cy="587375"/>
                  </a:xfrm>
                  <a:custGeom>
                    <a:avLst/>
                    <a:gdLst>
                      <a:gd name="T0" fmla="*/ 0 w 1207"/>
                      <a:gd name="T1" fmla="*/ 370 h 370"/>
                      <a:gd name="T2" fmla="*/ 1207 w 1207"/>
                      <a:gd name="T3" fmla="*/ 370 h 370"/>
                      <a:gd name="T4" fmla="*/ 1067 w 1207"/>
                      <a:gd name="T5" fmla="*/ 46 h 370"/>
                      <a:gd name="T6" fmla="*/ 1067 w 1207"/>
                      <a:gd name="T7" fmla="*/ 46 h 370"/>
                      <a:gd name="T8" fmla="*/ 1057 w 1207"/>
                      <a:gd name="T9" fmla="*/ 28 h 370"/>
                      <a:gd name="T10" fmla="*/ 1047 w 1207"/>
                      <a:gd name="T11" fmla="*/ 14 h 370"/>
                      <a:gd name="T12" fmla="*/ 1041 w 1207"/>
                      <a:gd name="T13" fmla="*/ 8 h 370"/>
                      <a:gd name="T14" fmla="*/ 1033 w 1207"/>
                      <a:gd name="T15" fmla="*/ 4 h 370"/>
                      <a:gd name="T16" fmla="*/ 1025 w 1207"/>
                      <a:gd name="T17" fmla="*/ 2 h 370"/>
                      <a:gd name="T18" fmla="*/ 1017 w 1207"/>
                      <a:gd name="T19" fmla="*/ 0 h 370"/>
                      <a:gd name="T20" fmla="*/ 192 w 1207"/>
                      <a:gd name="T21" fmla="*/ 0 h 370"/>
                      <a:gd name="T22" fmla="*/ 192 w 1207"/>
                      <a:gd name="T23" fmla="*/ 0 h 370"/>
                      <a:gd name="T24" fmla="*/ 184 w 1207"/>
                      <a:gd name="T25" fmla="*/ 2 h 370"/>
                      <a:gd name="T26" fmla="*/ 176 w 1207"/>
                      <a:gd name="T27" fmla="*/ 4 h 370"/>
                      <a:gd name="T28" fmla="*/ 168 w 1207"/>
                      <a:gd name="T29" fmla="*/ 8 h 370"/>
                      <a:gd name="T30" fmla="*/ 162 w 1207"/>
                      <a:gd name="T31" fmla="*/ 14 h 370"/>
                      <a:gd name="T32" fmla="*/ 152 w 1207"/>
                      <a:gd name="T33" fmla="*/ 28 h 370"/>
                      <a:gd name="T34" fmla="*/ 142 w 1207"/>
                      <a:gd name="T35" fmla="*/ 46 h 370"/>
                      <a:gd name="T36" fmla="*/ 0 w 1207"/>
                      <a:gd name="T37" fmla="*/ 370 h 3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207" h="370">
                        <a:moveTo>
                          <a:pt x="0" y="370"/>
                        </a:moveTo>
                        <a:lnTo>
                          <a:pt x="1207" y="370"/>
                        </a:lnTo>
                        <a:lnTo>
                          <a:pt x="1067" y="46"/>
                        </a:lnTo>
                        <a:lnTo>
                          <a:pt x="1067" y="46"/>
                        </a:lnTo>
                        <a:lnTo>
                          <a:pt x="1057" y="28"/>
                        </a:lnTo>
                        <a:lnTo>
                          <a:pt x="1047" y="14"/>
                        </a:lnTo>
                        <a:lnTo>
                          <a:pt x="1041" y="8"/>
                        </a:lnTo>
                        <a:lnTo>
                          <a:pt x="1033" y="4"/>
                        </a:lnTo>
                        <a:lnTo>
                          <a:pt x="1025" y="2"/>
                        </a:lnTo>
                        <a:lnTo>
                          <a:pt x="1017" y="0"/>
                        </a:lnTo>
                        <a:lnTo>
                          <a:pt x="192" y="0"/>
                        </a:lnTo>
                        <a:lnTo>
                          <a:pt x="192" y="0"/>
                        </a:lnTo>
                        <a:lnTo>
                          <a:pt x="184" y="2"/>
                        </a:lnTo>
                        <a:lnTo>
                          <a:pt x="176" y="4"/>
                        </a:lnTo>
                        <a:lnTo>
                          <a:pt x="168" y="8"/>
                        </a:lnTo>
                        <a:lnTo>
                          <a:pt x="162" y="14"/>
                        </a:lnTo>
                        <a:lnTo>
                          <a:pt x="152" y="28"/>
                        </a:lnTo>
                        <a:lnTo>
                          <a:pt x="142" y="46"/>
                        </a:lnTo>
                        <a:lnTo>
                          <a:pt x="0" y="370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4" name="Rectangle 8">
                    <a:extLst>
                      <a:ext uri="{FF2B5EF4-FFF2-40B4-BE49-F238E27FC236}">
                        <a16:creationId xmlns:a16="http://schemas.microsoft.com/office/drawing/2014/main" id="{7D717ACB-BD4C-4F16-A70C-A37627309A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4325" y="1577976"/>
                    <a:ext cx="2368550" cy="727075"/>
                  </a:xfrm>
                  <a:prstGeom prst="rect">
                    <a:avLst/>
                  </a:prstGeom>
                  <a:solidFill>
                    <a:srgbClr val="999999"/>
                  </a:solidFill>
                  <a:ln w="1270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7E628A55-7A75-4EE5-B6A3-4753A68C447A}"/>
                    </a:ext>
                  </a:extLst>
                </p:cNvPr>
                <p:cNvSpPr/>
                <p:nvPr/>
              </p:nvSpPr>
              <p:spPr bwMode="auto">
                <a:xfrm>
                  <a:off x="1464908" y="4231640"/>
                  <a:ext cx="349974" cy="331391"/>
                </a:xfrm>
                <a:custGeom>
                  <a:avLst/>
                  <a:gdLst>
                    <a:gd name="connsiteX0" fmla="*/ 174233 w 349974"/>
                    <a:gd name="connsiteY0" fmla="*/ 0 h 331391"/>
                    <a:gd name="connsiteX1" fmla="*/ 257344 w 349974"/>
                    <a:gd name="connsiteY1" fmla="*/ 0 h 331391"/>
                    <a:gd name="connsiteX2" fmla="*/ 292063 w 349974"/>
                    <a:gd name="connsiteY2" fmla="*/ 169342 h 331391"/>
                    <a:gd name="connsiteX3" fmla="*/ 315913 w 349974"/>
                    <a:gd name="connsiteY3" fmla="*/ 181188 h 331391"/>
                    <a:gd name="connsiteX4" fmla="*/ 346944 w 349974"/>
                    <a:gd name="connsiteY4" fmla="*/ 273725 h 331391"/>
                    <a:gd name="connsiteX5" fmla="*/ 331492 w 349974"/>
                    <a:gd name="connsiteY5" fmla="*/ 331391 h 331391"/>
                    <a:gd name="connsiteX6" fmla="*/ 0 w 349974"/>
                    <a:gd name="connsiteY6" fmla="*/ 331391 h 331391"/>
                    <a:gd name="connsiteX7" fmla="*/ 37657 w 349974"/>
                    <a:gd name="connsiteY7" fmla="*/ 190852 h 331391"/>
                    <a:gd name="connsiteX8" fmla="*/ 110799 w 349974"/>
                    <a:gd name="connsiteY8" fmla="*/ 126228 h 331391"/>
                    <a:gd name="connsiteX9" fmla="*/ 145791 w 349974"/>
                    <a:gd name="connsiteY9" fmla="*/ 128421 h 331391"/>
                    <a:gd name="connsiteX10" fmla="*/ 147793 w 349974"/>
                    <a:gd name="connsiteY10" fmla="*/ 128958 h 331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49974" h="331391">
                      <a:moveTo>
                        <a:pt x="174233" y="0"/>
                      </a:moveTo>
                      <a:lnTo>
                        <a:pt x="257344" y="0"/>
                      </a:lnTo>
                      <a:lnTo>
                        <a:pt x="292063" y="169342"/>
                      </a:lnTo>
                      <a:lnTo>
                        <a:pt x="315913" y="181188"/>
                      </a:lnTo>
                      <a:cubicBezTo>
                        <a:pt x="343053" y="202336"/>
                        <a:pt x="356409" y="238400"/>
                        <a:pt x="346944" y="273725"/>
                      </a:cubicBezTo>
                      <a:lnTo>
                        <a:pt x="331492" y="331391"/>
                      </a:lnTo>
                      <a:lnTo>
                        <a:pt x="0" y="331391"/>
                      </a:lnTo>
                      <a:lnTo>
                        <a:pt x="37657" y="190852"/>
                      </a:lnTo>
                      <a:cubicBezTo>
                        <a:pt x="47122" y="155527"/>
                        <a:pt x="76721" y="130973"/>
                        <a:pt x="110799" y="126228"/>
                      </a:cubicBezTo>
                      <a:cubicBezTo>
                        <a:pt x="122159" y="124647"/>
                        <a:pt x="134016" y="125266"/>
                        <a:pt x="145791" y="128421"/>
                      </a:cubicBezTo>
                      <a:lnTo>
                        <a:pt x="147793" y="12895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9A3E8C97-0217-4840-A7F1-F83C948A0EE5}"/>
                    </a:ext>
                  </a:extLst>
                </p:cNvPr>
                <p:cNvSpPr/>
                <p:nvPr/>
              </p:nvSpPr>
              <p:spPr>
                <a:xfrm>
                  <a:off x="1612898" y="4231640"/>
                  <a:ext cx="130108" cy="126802"/>
                </a:xfrm>
                <a:custGeom>
                  <a:avLst/>
                  <a:gdLst>
                    <a:gd name="connsiteX0" fmla="*/ 23115 w 130108"/>
                    <a:gd name="connsiteY0" fmla="*/ 0 h 126802"/>
                    <a:gd name="connsiteX1" fmla="*/ 106226 w 130108"/>
                    <a:gd name="connsiteY1" fmla="*/ 0 h 126802"/>
                    <a:gd name="connsiteX2" fmla="*/ 130108 w 130108"/>
                    <a:gd name="connsiteY2" fmla="*/ 116484 h 126802"/>
                    <a:gd name="connsiteX3" fmla="*/ 118847 w 130108"/>
                    <a:gd name="connsiteY3" fmla="*/ 120767 h 126802"/>
                    <a:gd name="connsiteX4" fmla="*/ 69977 w 130108"/>
                    <a:gd name="connsiteY4" fmla="*/ 126802 h 126802"/>
                    <a:gd name="connsiteX5" fmla="*/ 21107 w 130108"/>
                    <a:gd name="connsiteY5" fmla="*/ 120767 h 126802"/>
                    <a:gd name="connsiteX6" fmla="*/ 0 w 130108"/>
                    <a:gd name="connsiteY6" fmla="*/ 112740 h 126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108" h="126802">
                      <a:moveTo>
                        <a:pt x="23115" y="0"/>
                      </a:moveTo>
                      <a:lnTo>
                        <a:pt x="106226" y="0"/>
                      </a:lnTo>
                      <a:lnTo>
                        <a:pt x="130108" y="116484"/>
                      </a:lnTo>
                      <a:lnTo>
                        <a:pt x="118847" y="120767"/>
                      </a:lnTo>
                      <a:cubicBezTo>
                        <a:pt x="103062" y="124724"/>
                        <a:pt x="86717" y="126802"/>
                        <a:pt x="69977" y="126802"/>
                      </a:cubicBezTo>
                      <a:cubicBezTo>
                        <a:pt x="53237" y="126802"/>
                        <a:pt x="36893" y="124724"/>
                        <a:pt x="21107" y="120767"/>
                      </a:cubicBezTo>
                      <a:lnTo>
                        <a:pt x="0" y="112740"/>
                      </a:ln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D557349A-E527-40F8-B795-A477A2EAFE09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9207" y="4251151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5FFF163F-13A9-4E64-A3E1-EA4F126C4537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1979" y="4231342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CE017E8F-6490-439B-9B4E-CD13BFDA8F64}"/>
                  </a:ext>
                </a:extLst>
              </p:cNvPr>
              <p:cNvGrpSpPr/>
              <p:nvPr/>
            </p:nvGrpSpPr>
            <p:grpSpPr>
              <a:xfrm>
                <a:off x="3297265" y="2810153"/>
                <a:ext cx="568775" cy="657746"/>
                <a:chOff x="2796428" y="2654438"/>
                <a:chExt cx="568775" cy="657746"/>
              </a:xfrm>
            </p:grpSpPr>
            <p:sp>
              <p:nvSpPr>
                <p:cNvPr id="266" name="台形 265">
                  <a:extLst>
                    <a:ext uri="{FF2B5EF4-FFF2-40B4-BE49-F238E27FC236}">
                      <a16:creationId xmlns:a16="http://schemas.microsoft.com/office/drawing/2014/main" id="{9398F46C-746F-49E1-A24A-3A73687B1000}"/>
                    </a:ext>
                  </a:extLst>
                </p:cNvPr>
                <p:cNvSpPr/>
                <p:nvPr/>
              </p:nvSpPr>
              <p:spPr>
                <a:xfrm>
                  <a:off x="2825722" y="3067732"/>
                  <a:ext cx="72668" cy="115927"/>
                </a:xfrm>
                <a:prstGeom prst="trapezoid">
                  <a:avLst>
                    <a:gd name="adj" fmla="val 259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7" name="フリーフォーム 1196">
                  <a:extLst>
                    <a:ext uri="{FF2B5EF4-FFF2-40B4-BE49-F238E27FC236}">
                      <a16:creationId xmlns:a16="http://schemas.microsoft.com/office/drawing/2014/main" id="{EE26BED7-21F4-4B8F-B451-C5472EBCF30A}"/>
                    </a:ext>
                  </a:extLst>
                </p:cNvPr>
                <p:cNvSpPr/>
                <p:nvPr/>
              </p:nvSpPr>
              <p:spPr>
                <a:xfrm>
                  <a:off x="2796428" y="2991363"/>
                  <a:ext cx="117300" cy="118970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F91F8555-6E0C-4944-95C1-A10E8E7FF3FE}"/>
                    </a:ext>
                  </a:extLst>
                </p:cNvPr>
                <p:cNvSpPr/>
                <p:nvPr/>
              </p:nvSpPr>
              <p:spPr>
                <a:xfrm>
                  <a:off x="2831977" y="2718038"/>
                  <a:ext cx="484978" cy="594146"/>
                </a:xfrm>
                <a:custGeom>
                  <a:avLst/>
                  <a:gdLst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83169 w 484978"/>
                    <a:gd name="connsiteY5" fmla="*/ 511192 h 594146"/>
                    <a:gd name="connsiteX6" fmla="*/ 111362 w 484978"/>
                    <a:gd name="connsiteY6" fmla="*/ 478361 h 594146"/>
                    <a:gd name="connsiteX7" fmla="*/ 73469 w 484978"/>
                    <a:gd name="connsiteY7" fmla="*/ 487438 h 594146"/>
                    <a:gd name="connsiteX8" fmla="*/ 58459 w 484978"/>
                    <a:gd name="connsiteY8" fmla="*/ 488480 h 594146"/>
                    <a:gd name="connsiteX9" fmla="*/ 41413 w 484978"/>
                    <a:gd name="connsiteY9" fmla="*/ 463170 h 594146"/>
                    <a:gd name="connsiteX10" fmla="*/ 0 w 484978"/>
                    <a:gd name="connsiteY10" fmla="*/ 297073 h 594146"/>
                    <a:gd name="connsiteX11" fmla="*/ 242489 w 484978"/>
                    <a:gd name="connsiteY11" fmla="*/ 0 h 594146"/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111362 w 484978"/>
                    <a:gd name="connsiteY5" fmla="*/ 478361 h 594146"/>
                    <a:gd name="connsiteX6" fmla="*/ 73469 w 484978"/>
                    <a:gd name="connsiteY6" fmla="*/ 487438 h 594146"/>
                    <a:gd name="connsiteX7" fmla="*/ 58459 w 484978"/>
                    <a:gd name="connsiteY7" fmla="*/ 488480 h 594146"/>
                    <a:gd name="connsiteX8" fmla="*/ 41413 w 484978"/>
                    <a:gd name="connsiteY8" fmla="*/ 463170 h 594146"/>
                    <a:gd name="connsiteX9" fmla="*/ 0 w 484978"/>
                    <a:gd name="connsiteY9" fmla="*/ 297073 h 594146"/>
                    <a:gd name="connsiteX10" fmla="*/ 242489 w 484978"/>
                    <a:gd name="connsiteY10" fmla="*/ 0 h 594146"/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111362 w 484978"/>
                    <a:gd name="connsiteY5" fmla="*/ 478361 h 594146"/>
                    <a:gd name="connsiteX6" fmla="*/ 58459 w 484978"/>
                    <a:gd name="connsiteY6" fmla="*/ 488480 h 594146"/>
                    <a:gd name="connsiteX7" fmla="*/ 41413 w 484978"/>
                    <a:gd name="connsiteY7" fmla="*/ 463170 h 594146"/>
                    <a:gd name="connsiteX8" fmla="*/ 0 w 484978"/>
                    <a:gd name="connsiteY8" fmla="*/ 297073 h 594146"/>
                    <a:gd name="connsiteX9" fmla="*/ 242489 w 484978"/>
                    <a:gd name="connsiteY9" fmla="*/ 0 h 594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84978" h="594146">
                      <a:moveTo>
                        <a:pt x="242489" y="0"/>
                      </a:moveTo>
                      <a:cubicBezTo>
                        <a:pt x="376412" y="0"/>
                        <a:pt x="484978" y="133004"/>
                        <a:pt x="484978" y="297073"/>
                      </a:cubicBezTo>
                      <a:cubicBezTo>
                        <a:pt x="484978" y="461142"/>
                        <a:pt x="376412" y="594146"/>
                        <a:pt x="242489" y="594146"/>
                      </a:cubicBezTo>
                      <a:cubicBezTo>
                        <a:pt x="192268" y="594146"/>
                        <a:pt x="145613" y="575442"/>
                        <a:pt x="106911" y="543411"/>
                      </a:cubicBezTo>
                      <a:lnTo>
                        <a:pt x="76603" y="512775"/>
                      </a:lnTo>
                      <a:lnTo>
                        <a:pt x="111362" y="478361"/>
                      </a:lnTo>
                      <a:cubicBezTo>
                        <a:pt x="108338" y="474312"/>
                        <a:pt x="70117" y="491012"/>
                        <a:pt x="58459" y="488480"/>
                      </a:cubicBezTo>
                      <a:lnTo>
                        <a:pt x="41413" y="463170"/>
                      </a:lnTo>
                      <a:cubicBezTo>
                        <a:pt x="15267" y="415756"/>
                        <a:pt x="0" y="358599"/>
                        <a:pt x="0" y="297073"/>
                      </a:cubicBezTo>
                      <a:cubicBezTo>
                        <a:pt x="0" y="133004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9D842A86-A981-4FB6-BD4B-8DA82F66E0F3}"/>
                    </a:ext>
                  </a:extLst>
                </p:cNvPr>
                <p:cNvSpPr/>
                <p:nvPr/>
              </p:nvSpPr>
              <p:spPr>
                <a:xfrm>
                  <a:off x="2977780" y="2654438"/>
                  <a:ext cx="387423" cy="476699"/>
                </a:xfrm>
                <a:custGeom>
                  <a:avLst/>
                  <a:gdLst>
                    <a:gd name="connsiteX0" fmla="*/ 167280 w 387423"/>
                    <a:gd name="connsiteY0" fmla="*/ 0 h 476699"/>
                    <a:gd name="connsiteX1" fmla="*/ 387423 w 387423"/>
                    <a:gd name="connsiteY1" fmla="*/ 241776 h 476699"/>
                    <a:gd name="connsiteX2" fmla="*/ 252970 w 387423"/>
                    <a:gd name="connsiteY2" fmla="*/ 464552 h 476699"/>
                    <a:gd name="connsiteX3" fmla="*/ 217340 w 387423"/>
                    <a:gd name="connsiteY3" fmla="*/ 476699 h 476699"/>
                    <a:gd name="connsiteX4" fmla="*/ 227016 w 387423"/>
                    <a:gd name="connsiteY4" fmla="*/ 428101 h 476699"/>
                    <a:gd name="connsiteX5" fmla="*/ 230790 w 387423"/>
                    <a:gd name="connsiteY5" fmla="*/ 369742 h 476699"/>
                    <a:gd name="connsiteX6" fmla="*/ 45043 w 387423"/>
                    <a:gd name="connsiteY6" fmla="*/ 80170 h 476699"/>
                    <a:gd name="connsiteX7" fmla="*/ 7609 w 387423"/>
                    <a:gd name="connsiteY7" fmla="*/ 86053 h 476699"/>
                    <a:gd name="connsiteX8" fmla="*/ 0 w 387423"/>
                    <a:gd name="connsiteY8" fmla="*/ 89735 h 476699"/>
                    <a:gd name="connsiteX9" fmla="*/ 11615 w 387423"/>
                    <a:gd name="connsiteY9" fmla="*/ 70815 h 476699"/>
                    <a:gd name="connsiteX10" fmla="*/ 167280 w 387423"/>
                    <a:gd name="connsiteY10" fmla="*/ 0 h 476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87423" h="476699">
                      <a:moveTo>
                        <a:pt x="167280" y="0"/>
                      </a:moveTo>
                      <a:cubicBezTo>
                        <a:pt x="288862" y="0"/>
                        <a:pt x="387423" y="108247"/>
                        <a:pt x="387423" y="241776"/>
                      </a:cubicBezTo>
                      <a:cubicBezTo>
                        <a:pt x="387423" y="341923"/>
                        <a:pt x="331983" y="427848"/>
                        <a:pt x="252970" y="464552"/>
                      </a:cubicBezTo>
                      <a:lnTo>
                        <a:pt x="217340" y="476699"/>
                      </a:lnTo>
                      <a:lnTo>
                        <a:pt x="227016" y="428101"/>
                      </a:lnTo>
                      <a:cubicBezTo>
                        <a:pt x="229491" y="409250"/>
                        <a:pt x="230790" y="389733"/>
                        <a:pt x="230790" y="369742"/>
                      </a:cubicBezTo>
                      <a:cubicBezTo>
                        <a:pt x="230790" y="209816"/>
                        <a:pt x="147628" y="80170"/>
                        <a:pt x="45043" y="80170"/>
                      </a:cubicBezTo>
                      <a:cubicBezTo>
                        <a:pt x="32220" y="80170"/>
                        <a:pt x="19700" y="82196"/>
                        <a:pt x="7609" y="86053"/>
                      </a:cubicBezTo>
                      <a:lnTo>
                        <a:pt x="0" y="89735"/>
                      </a:lnTo>
                      <a:lnTo>
                        <a:pt x="11615" y="70815"/>
                      </a:lnTo>
                      <a:cubicBezTo>
                        <a:pt x="51453" y="27062"/>
                        <a:pt x="106489" y="0"/>
                        <a:pt x="16728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F126256B-DE5A-4C23-897D-B10DF99A0117}"/>
                    </a:ext>
                  </a:extLst>
                </p:cNvPr>
                <p:cNvSpPr/>
                <p:nvPr/>
              </p:nvSpPr>
              <p:spPr>
                <a:xfrm>
                  <a:off x="2893529" y="2654440"/>
                  <a:ext cx="436770" cy="460591"/>
                </a:xfrm>
                <a:custGeom>
                  <a:avLst/>
                  <a:gdLst>
                    <a:gd name="connsiteX0" fmla="*/ 211733 w 436770"/>
                    <a:gd name="connsiteY0" fmla="*/ 0 h 460591"/>
                    <a:gd name="connsiteX1" fmla="*/ 436770 w 436770"/>
                    <a:gd name="connsiteY1" fmla="*/ 241776 h 460591"/>
                    <a:gd name="connsiteX2" fmla="*/ 370858 w 436770"/>
                    <a:gd name="connsiteY2" fmla="*/ 412738 h 460591"/>
                    <a:gd name="connsiteX3" fmla="*/ 304797 w 436770"/>
                    <a:gd name="connsiteY3" fmla="*/ 460591 h 460591"/>
                    <a:gd name="connsiteX4" fmla="*/ 311266 w 436770"/>
                    <a:gd name="connsiteY4" fmla="*/ 428100 h 460591"/>
                    <a:gd name="connsiteX5" fmla="*/ 315040 w 436770"/>
                    <a:gd name="connsiteY5" fmla="*/ 369741 h 460591"/>
                    <a:gd name="connsiteX6" fmla="*/ 129293 w 436770"/>
                    <a:gd name="connsiteY6" fmla="*/ 80169 h 460591"/>
                    <a:gd name="connsiteX7" fmla="*/ 56992 w 436770"/>
                    <a:gd name="connsiteY7" fmla="*/ 102925 h 460591"/>
                    <a:gd name="connsiteX8" fmla="*/ 0 w 436770"/>
                    <a:gd name="connsiteY8" fmla="*/ 162829 h 460591"/>
                    <a:gd name="connsiteX9" fmla="*/ 4381 w 436770"/>
                    <a:gd name="connsiteY9" fmla="*/ 147666 h 460591"/>
                    <a:gd name="connsiteX10" fmla="*/ 211733 w 436770"/>
                    <a:gd name="connsiteY10" fmla="*/ 0 h 460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6770" h="460591">
                      <a:moveTo>
                        <a:pt x="211733" y="0"/>
                      </a:moveTo>
                      <a:cubicBezTo>
                        <a:pt x="336018" y="0"/>
                        <a:pt x="436770" y="108247"/>
                        <a:pt x="436770" y="241776"/>
                      </a:cubicBezTo>
                      <a:cubicBezTo>
                        <a:pt x="436770" y="308541"/>
                        <a:pt x="411582" y="368985"/>
                        <a:pt x="370858" y="412738"/>
                      </a:cubicBezTo>
                      <a:lnTo>
                        <a:pt x="304797" y="460591"/>
                      </a:lnTo>
                      <a:lnTo>
                        <a:pt x="311266" y="428100"/>
                      </a:lnTo>
                      <a:cubicBezTo>
                        <a:pt x="313741" y="409249"/>
                        <a:pt x="315040" y="389732"/>
                        <a:pt x="315040" y="369741"/>
                      </a:cubicBezTo>
                      <a:cubicBezTo>
                        <a:pt x="315040" y="209815"/>
                        <a:pt x="231878" y="80169"/>
                        <a:pt x="129293" y="80169"/>
                      </a:cubicBezTo>
                      <a:cubicBezTo>
                        <a:pt x="103647" y="80169"/>
                        <a:pt x="79215" y="88272"/>
                        <a:pt x="56992" y="102925"/>
                      </a:cubicBezTo>
                      <a:lnTo>
                        <a:pt x="0" y="162829"/>
                      </a:lnTo>
                      <a:lnTo>
                        <a:pt x="4381" y="147666"/>
                      </a:lnTo>
                      <a:cubicBezTo>
                        <a:pt x="38543" y="60889"/>
                        <a:pt x="118519" y="0"/>
                        <a:pt x="21173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AFB3E6D2-A08F-435C-89E0-28DA54BF4814}"/>
                    </a:ext>
                  </a:extLst>
                </p:cNvPr>
                <p:cNvSpPr/>
                <p:nvPr/>
              </p:nvSpPr>
              <p:spPr>
                <a:xfrm>
                  <a:off x="3026066" y="2691457"/>
                  <a:ext cx="339137" cy="479781"/>
                </a:xfrm>
                <a:custGeom>
                  <a:avLst/>
                  <a:gdLst>
                    <a:gd name="connsiteX0" fmla="*/ 118994 w 339137"/>
                    <a:gd name="connsiteY0" fmla="*/ 0 h 479781"/>
                    <a:gd name="connsiteX1" fmla="*/ 339137 w 339137"/>
                    <a:gd name="connsiteY1" fmla="*/ 241776 h 479781"/>
                    <a:gd name="connsiteX2" fmla="*/ 163361 w 339137"/>
                    <a:gd name="connsiteY2" fmla="*/ 478640 h 479781"/>
                    <a:gd name="connsiteX3" fmla="*/ 153054 w 339137"/>
                    <a:gd name="connsiteY3" fmla="*/ 479781 h 479781"/>
                    <a:gd name="connsiteX4" fmla="*/ 167907 w 339137"/>
                    <a:gd name="connsiteY4" fmla="*/ 445438 h 479781"/>
                    <a:gd name="connsiteX5" fmla="*/ 182504 w 339137"/>
                    <a:gd name="connsiteY5" fmla="*/ 332723 h 479781"/>
                    <a:gd name="connsiteX6" fmla="*/ 34192 w 339137"/>
                    <a:gd name="connsiteY6" fmla="*/ 49034 h 479781"/>
                    <a:gd name="connsiteX7" fmla="*/ 0 w 339137"/>
                    <a:gd name="connsiteY7" fmla="*/ 43661 h 479781"/>
                    <a:gd name="connsiteX8" fmla="*/ 33304 w 339137"/>
                    <a:gd name="connsiteY8" fmla="*/ 19000 h 479781"/>
                    <a:gd name="connsiteX9" fmla="*/ 118994 w 339137"/>
                    <a:gd name="connsiteY9" fmla="*/ 0 h 479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9137" h="479781">
                      <a:moveTo>
                        <a:pt x="118994" y="0"/>
                      </a:moveTo>
                      <a:cubicBezTo>
                        <a:pt x="240576" y="0"/>
                        <a:pt x="339137" y="108247"/>
                        <a:pt x="339137" y="241776"/>
                      </a:cubicBezTo>
                      <a:cubicBezTo>
                        <a:pt x="339137" y="358614"/>
                        <a:pt x="263676" y="456095"/>
                        <a:pt x="163361" y="478640"/>
                      </a:cubicBezTo>
                      <a:lnTo>
                        <a:pt x="153054" y="479781"/>
                      </a:lnTo>
                      <a:lnTo>
                        <a:pt x="167907" y="445438"/>
                      </a:lnTo>
                      <a:cubicBezTo>
                        <a:pt x="177307" y="410794"/>
                        <a:pt x="182504" y="372705"/>
                        <a:pt x="182504" y="332723"/>
                      </a:cubicBezTo>
                      <a:cubicBezTo>
                        <a:pt x="182504" y="192788"/>
                        <a:pt x="118833" y="76036"/>
                        <a:pt x="34192" y="49034"/>
                      </a:cubicBezTo>
                      <a:lnTo>
                        <a:pt x="0" y="43661"/>
                      </a:lnTo>
                      <a:lnTo>
                        <a:pt x="33304" y="19000"/>
                      </a:lnTo>
                      <a:cubicBezTo>
                        <a:pt x="59642" y="6766"/>
                        <a:pt x="88599" y="0"/>
                        <a:pt x="118994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BC1DF4E5-1066-406C-895B-CA3699077B49}"/>
                    </a:ext>
                  </a:extLst>
                </p:cNvPr>
                <p:cNvSpPr/>
                <p:nvPr/>
              </p:nvSpPr>
              <p:spPr>
                <a:xfrm>
                  <a:off x="2957727" y="2691459"/>
                  <a:ext cx="372572" cy="467339"/>
                </a:xfrm>
                <a:custGeom>
                  <a:avLst/>
                  <a:gdLst>
                    <a:gd name="connsiteX0" fmla="*/ 147535 w 372572"/>
                    <a:gd name="connsiteY0" fmla="*/ 0 h 467339"/>
                    <a:gd name="connsiteX1" fmla="*/ 372572 w 372572"/>
                    <a:gd name="connsiteY1" fmla="*/ 241776 h 467339"/>
                    <a:gd name="connsiteX2" fmla="*/ 235130 w 372572"/>
                    <a:gd name="connsiteY2" fmla="*/ 464552 h 467339"/>
                    <a:gd name="connsiteX3" fmla="*/ 226773 w 372572"/>
                    <a:gd name="connsiteY3" fmla="*/ 467339 h 467339"/>
                    <a:gd name="connsiteX4" fmla="*/ 236245 w 372572"/>
                    <a:gd name="connsiteY4" fmla="*/ 445437 h 467339"/>
                    <a:gd name="connsiteX5" fmla="*/ 250842 w 372572"/>
                    <a:gd name="connsiteY5" fmla="*/ 332722 h 467339"/>
                    <a:gd name="connsiteX6" fmla="*/ 65095 w 372572"/>
                    <a:gd name="connsiteY6" fmla="*/ 43150 h 467339"/>
                    <a:gd name="connsiteX7" fmla="*/ 27661 w 372572"/>
                    <a:gd name="connsiteY7" fmla="*/ 49033 h 467339"/>
                    <a:gd name="connsiteX8" fmla="*/ 0 w 372572"/>
                    <a:gd name="connsiteY8" fmla="*/ 62419 h 467339"/>
                    <a:gd name="connsiteX9" fmla="*/ 59940 w 372572"/>
                    <a:gd name="connsiteY9" fmla="*/ 19000 h 467339"/>
                    <a:gd name="connsiteX10" fmla="*/ 147535 w 372572"/>
                    <a:gd name="connsiteY10" fmla="*/ 0 h 467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2572" h="467339">
                      <a:moveTo>
                        <a:pt x="147535" y="0"/>
                      </a:moveTo>
                      <a:cubicBezTo>
                        <a:pt x="271820" y="0"/>
                        <a:pt x="372572" y="108247"/>
                        <a:pt x="372572" y="241776"/>
                      </a:cubicBezTo>
                      <a:cubicBezTo>
                        <a:pt x="372572" y="341923"/>
                        <a:pt x="315899" y="427848"/>
                        <a:pt x="235130" y="464552"/>
                      </a:cubicBezTo>
                      <a:lnTo>
                        <a:pt x="226773" y="467339"/>
                      </a:lnTo>
                      <a:lnTo>
                        <a:pt x="236245" y="445437"/>
                      </a:lnTo>
                      <a:cubicBezTo>
                        <a:pt x="245644" y="410793"/>
                        <a:pt x="250842" y="372704"/>
                        <a:pt x="250842" y="332722"/>
                      </a:cubicBezTo>
                      <a:cubicBezTo>
                        <a:pt x="250842" y="172796"/>
                        <a:pt x="167680" y="43150"/>
                        <a:pt x="65095" y="43150"/>
                      </a:cubicBezTo>
                      <a:cubicBezTo>
                        <a:pt x="52272" y="43150"/>
                        <a:pt x="39752" y="45176"/>
                        <a:pt x="27661" y="49033"/>
                      </a:cubicBezTo>
                      <a:lnTo>
                        <a:pt x="0" y="62419"/>
                      </a:lnTo>
                      <a:lnTo>
                        <a:pt x="59940" y="19000"/>
                      </a:lnTo>
                      <a:cubicBezTo>
                        <a:pt x="86863" y="6766"/>
                        <a:pt x="116464" y="0"/>
                        <a:pt x="14753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B32E196C-8311-4016-8968-68A276E47A24}"/>
                    </a:ext>
                  </a:extLst>
                </p:cNvPr>
                <p:cNvSpPr/>
                <p:nvPr/>
              </p:nvSpPr>
              <p:spPr>
                <a:xfrm>
                  <a:off x="2924230" y="2984980"/>
                  <a:ext cx="51107" cy="29729"/>
                </a:xfrm>
                <a:custGeom>
                  <a:avLst/>
                  <a:gdLst>
                    <a:gd name="connsiteX0" fmla="*/ 51107 w 51107"/>
                    <a:gd name="connsiteY0" fmla="*/ 0 h 29729"/>
                    <a:gd name="connsiteX1" fmla="*/ 47010 w 51107"/>
                    <a:gd name="connsiteY1" fmla="*/ 15659 h 29729"/>
                    <a:gd name="connsiteX2" fmla="*/ 25553 w 51107"/>
                    <a:gd name="connsiteY2" fmla="*/ 29729 h 29729"/>
                    <a:gd name="connsiteX3" fmla="*/ 4097 w 51107"/>
                    <a:gd name="connsiteY3" fmla="*/ 15659 h 29729"/>
                    <a:gd name="connsiteX4" fmla="*/ 0 w 51107"/>
                    <a:gd name="connsiteY4" fmla="*/ 0 h 29729"/>
                    <a:gd name="connsiteX5" fmla="*/ 25553 w 51107"/>
                    <a:gd name="connsiteY5" fmla="*/ 10678 h 29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107" h="29729">
                      <a:moveTo>
                        <a:pt x="51107" y="0"/>
                      </a:moveTo>
                      <a:lnTo>
                        <a:pt x="47010" y="15659"/>
                      </a:lnTo>
                      <a:cubicBezTo>
                        <a:pt x="41519" y="24352"/>
                        <a:pt x="33933" y="29729"/>
                        <a:pt x="25553" y="29729"/>
                      </a:cubicBezTo>
                      <a:cubicBezTo>
                        <a:pt x="17174" y="29729"/>
                        <a:pt x="9588" y="24352"/>
                        <a:pt x="4097" y="15659"/>
                      </a:cubicBezTo>
                      <a:lnTo>
                        <a:pt x="0" y="0"/>
                      </a:lnTo>
                      <a:lnTo>
                        <a:pt x="25553" y="1067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" name="フローチャート: 端子 685">
                  <a:extLst>
                    <a:ext uri="{FF2B5EF4-FFF2-40B4-BE49-F238E27FC236}">
                      <a16:creationId xmlns:a16="http://schemas.microsoft.com/office/drawing/2014/main" id="{54223DCC-82B2-4529-84D3-ABF29286E763}"/>
                    </a:ext>
                  </a:extLst>
                </p:cNvPr>
                <p:cNvSpPr/>
                <p:nvPr/>
              </p:nvSpPr>
              <p:spPr>
                <a:xfrm>
                  <a:off x="2878493" y="2862260"/>
                  <a:ext cx="142646" cy="38292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C8E32E94-014B-402C-B1BA-AAA4404299A6}"/>
                    </a:ext>
                  </a:extLst>
                </p:cNvPr>
                <p:cNvSpPr/>
                <p:nvPr/>
              </p:nvSpPr>
              <p:spPr>
                <a:xfrm rot="900000" flipH="1">
                  <a:off x="3131220" y="297989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5ED94C97-577B-4D55-9154-CEDDA051F928}"/>
                  </a:ext>
                </a:extLst>
              </p:cNvPr>
              <p:cNvSpPr/>
              <p:nvPr/>
            </p:nvSpPr>
            <p:spPr bwMode="auto">
              <a:xfrm rot="531471">
                <a:off x="3420552" y="2743716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978FF16B-ACF2-43B0-B71B-B6CD880025EC}"/>
                </a:ext>
              </a:extLst>
            </p:cNvPr>
            <p:cNvGrpSpPr/>
            <p:nvPr/>
          </p:nvGrpSpPr>
          <p:grpSpPr>
            <a:xfrm>
              <a:off x="2615741" y="3219243"/>
              <a:ext cx="494147" cy="482238"/>
              <a:chOff x="2740651" y="3859313"/>
              <a:chExt cx="1267244" cy="1236703"/>
            </a:xfrm>
          </p:grpSpPr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2B3EA6FB-BEFD-4491-AA0A-DEBCC1081319}"/>
                  </a:ext>
                </a:extLst>
              </p:cNvPr>
              <p:cNvSpPr/>
              <p:nvPr/>
            </p:nvSpPr>
            <p:spPr bwMode="auto">
              <a:xfrm>
                <a:off x="2740651" y="4451811"/>
                <a:ext cx="1267244" cy="644205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6C22A429-68EB-4C81-8688-00183D39224B}"/>
                  </a:ext>
                </a:extLst>
              </p:cNvPr>
              <p:cNvSpPr/>
              <p:nvPr/>
            </p:nvSpPr>
            <p:spPr bwMode="auto">
              <a:xfrm>
                <a:off x="2740651" y="4435623"/>
                <a:ext cx="1267244" cy="583879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D79A7ABB-F7A9-4328-BE14-F23C1E622AB6}"/>
                  </a:ext>
                </a:extLst>
              </p:cNvPr>
              <p:cNvSpPr/>
              <p:nvPr/>
            </p:nvSpPr>
            <p:spPr bwMode="auto">
              <a:xfrm>
                <a:off x="2770271" y="4462384"/>
                <a:ext cx="1208004" cy="525541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2F181C40-52B7-473C-9D8E-FFC3D4C7AEDA}"/>
                  </a:ext>
                </a:extLst>
              </p:cNvPr>
              <p:cNvSpPr/>
              <p:nvPr/>
            </p:nvSpPr>
            <p:spPr bwMode="auto">
              <a:xfrm>
                <a:off x="2770271" y="4459927"/>
                <a:ext cx="1208004" cy="275471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00C1B03B-AEB5-4C1B-B225-433A405D4584}"/>
                  </a:ext>
                </a:extLst>
              </p:cNvPr>
              <p:cNvSpPr/>
              <p:nvPr/>
            </p:nvSpPr>
            <p:spPr bwMode="auto">
              <a:xfrm rot="10800000">
                <a:off x="2967839" y="3859313"/>
                <a:ext cx="352348" cy="941108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5C3720FB-DAE9-4A0D-9493-4D993F9E414C}"/>
                  </a:ext>
                </a:extLst>
              </p:cNvPr>
              <p:cNvGrpSpPr/>
              <p:nvPr/>
            </p:nvGrpSpPr>
            <p:grpSpPr>
              <a:xfrm>
                <a:off x="3422830" y="4509120"/>
                <a:ext cx="376375" cy="291301"/>
                <a:chOff x="4036336" y="4008417"/>
                <a:chExt cx="510440" cy="395063"/>
              </a:xfrm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5EE56969-B469-4529-BD12-2267B3CCABBC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A54EB367-65FA-4C6E-A3A9-0E90C85C44D4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4FE325B0-359D-49D0-88BC-E6A1AEBB83B9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FBCC13B4-3A50-41B3-A056-6E709B7726CA}"/>
                </a:ext>
              </a:extLst>
            </p:cNvPr>
            <p:cNvSpPr/>
            <p:nvPr/>
          </p:nvSpPr>
          <p:spPr bwMode="auto">
            <a:xfrm>
              <a:off x="3482365" y="3260963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006EB786-344D-4080-A82E-98CE0E749640}"/>
              </a:ext>
            </a:extLst>
          </p:cNvPr>
          <p:cNvGrpSpPr/>
          <p:nvPr/>
        </p:nvGrpSpPr>
        <p:grpSpPr>
          <a:xfrm>
            <a:off x="407495" y="2743716"/>
            <a:ext cx="1619862" cy="1631547"/>
            <a:chOff x="407495" y="2743716"/>
            <a:chExt cx="1619862" cy="1631547"/>
          </a:xfrm>
        </p:grpSpPr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E08438DF-5226-442F-ACEA-C8172808078E}"/>
                </a:ext>
              </a:extLst>
            </p:cNvPr>
            <p:cNvGrpSpPr/>
            <p:nvPr/>
          </p:nvGrpSpPr>
          <p:grpSpPr>
            <a:xfrm>
              <a:off x="407495" y="2743716"/>
              <a:ext cx="1619862" cy="1631547"/>
              <a:chOff x="407495" y="2743716"/>
              <a:chExt cx="1619862" cy="1631547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FF26F070-D385-448F-870C-9545DD99E8C8}"/>
                  </a:ext>
                </a:extLst>
              </p:cNvPr>
              <p:cNvGrpSpPr/>
              <p:nvPr/>
            </p:nvGrpSpPr>
            <p:grpSpPr>
              <a:xfrm>
                <a:off x="407495" y="3324112"/>
                <a:ext cx="1588973" cy="1051151"/>
                <a:chOff x="407495" y="4166978"/>
                <a:chExt cx="1588973" cy="1051151"/>
              </a:xfrm>
            </p:grpSpPr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431E28DC-9A51-4E8C-96D7-D2A203CE20E9}"/>
                    </a:ext>
                  </a:extLst>
                </p:cNvPr>
                <p:cNvGrpSpPr/>
                <p:nvPr/>
              </p:nvGrpSpPr>
              <p:grpSpPr>
                <a:xfrm>
                  <a:off x="407495" y="4166978"/>
                  <a:ext cx="1588973" cy="1051151"/>
                  <a:chOff x="1584325" y="738188"/>
                  <a:chExt cx="2368550" cy="1566863"/>
                </a:xfrm>
              </p:grpSpPr>
              <p:sp>
                <p:nvSpPr>
                  <p:cNvPr id="313" name="Freeform 5">
                    <a:extLst>
                      <a:ext uri="{FF2B5EF4-FFF2-40B4-BE49-F238E27FC236}">
                        <a16:creationId xmlns:a16="http://schemas.microsoft.com/office/drawing/2014/main" id="{59B8E1F7-0003-4955-979E-A1FFF34ADD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84325" y="738188"/>
                    <a:ext cx="2368550" cy="868363"/>
                  </a:xfrm>
                  <a:custGeom>
                    <a:avLst/>
                    <a:gdLst>
                      <a:gd name="T0" fmla="*/ 1490 w 1492"/>
                      <a:gd name="T1" fmla="*/ 547 h 547"/>
                      <a:gd name="T2" fmla="*/ 1490 w 1492"/>
                      <a:gd name="T3" fmla="*/ 496 h 547"/>
                      <a:gd name="T4" fmla="*/ 1490 w 1492"/>
                      <a:gd name="T5" fmla="*/ 496 h 547"/>
                      <a:gd name="T6" fmla="*/ 1492 w 1492"/>
                      <a:gd name="T7" fmla="*/ 480 h 547"/>
                      <a:gd name="T8" fmla="*/ 1490 w 1492"/>
                      <a:gd name="T9" fmla="*/ 462 h 547"/>
                      <a:gd name="T10" fmla="*/ 1484 w 1492"/>
                      <a:gd name="T11" fmla="*/ 442 h 547"/>
                      <a:gd name="T12" fmla="*/ 1476 w 1492"/>
                      <a:gd name="T13" fmla="*/ 422 h 547"/>
                      <a:gd name="T14" fmla="*/ 1303 w 1492"/>
                      <a:gd name="T15" fmla="*/ 56 h 547"/>
                      <a:gd name="T16" fmla="*/ 1303 w 1492"/>
                      <a:gd name="T17" fmla="*/ 56 h 547"/>
                      <a:gd name="T18" fmla="*/ 1297 w 1492"/>
                      <a:gd name="T19" fmla="*/ 46 h 547"/>
                      <a:gd name="T20" fmla="*/ 1289 w 1492"/>
                      <a:gd name="T21" fmla="*/ 34 h 547"/>
                      <a:gd name="T22" fmla="*/ 1279 w 1492"/>
                      <a:gd name="T23" fmla="*/ 26 h 547"/>
                      <a:gd name="T24" fmla="*/ 1269 w 1492"/>
                      <a:gd name="T25" fmla="*/ 16 h 547"/>
                      <a:gd name="T26" fmla="*/ 1257 w 1492"/>
                      <a:gd name="T27" fmla="*/ 10 h 547"/>
                      <a:gd name="T28" fmla="*/ 1245 w 1492"/>
                      <a:gd name="T29" fmla="*/ 4 h 547"/>
                      <a:gd name="T30" fmla="*/ 1235 w 1492"/>
                      <a:gd name="T31" fmla="*/ 2 h 547"/>
                      <a:gd name="T32" fmla="*/ 1223 w 1492"/>
                      <a:gd name="T33" fmla="*/ 0 h 547"/>
                      <a:gd name="T34" fmla="*/ 272 w 1492"/>
                      <a:gd name="T35" fmla="*/ 0 h 547"/>
                      <a:gd name="T36" fmla="*/ 272 w 1492"/>
                      <a:gd name="T37" fmla="*/ 0 h 547"/>
                      <a:gd name="T38" fmla="*/ 262 w 1492"/>
                      <a:gd name="T39" fmla="*/ 2 h 547"/>
                      <a:gd name="T40" fmla="*/ 250 w 1492"/>
                      <a:gd name="T41" fmla="*/ 4 h 547"/>
                      <a:gd name="T42" fmla="*/ 238 w 1492"/>
                      <a:gd name="T43" fmla="*/ 10 h 547"/>
                      <a:gd name="T44" fmla="*/ 226 w 1492"/>
                      <a:gd name="T45" fmla="*/ 16 h 547"/>
                      <a:gd name="T46" fmla="*/ 216 w 1492"/>
                      <a:gd name="T47" fmla="*/ 26 h 547"/>
                      <a:gd name="T48" fmla="*/ 206 w 1492"/>
                      <a:gd name="T49" fmla="*/ 34 h 547"/>
                      <a:gd name="T50" fmla="*/ 198 w 1492"/>
                      <a:gd name="T51" fmla="*/ 46 h 547"/>
                      <a:gd name="T52" fmla="*/ 192 w 1492"/>
                      <a:gd name="T53" fmla="*/ 56 h 547"/>
                      <a:gd name="T54" fmla="*/ 16 w 1492"/>
                      <a:gd name="T55" fmla="*/ 422 h 547"/>
                      <a:gd name="T56" fmla="*/ 16 w 1492"/>
                      <a:gd name="T57" fmla="*/ 422 h 547"/>
                      <a:gd name="T58" fmla="*/ 8 w 1492"/>
                      <a:gd name="T59" fmla="*/ 442 h 547"/>
                      <a:gd name="T60" fmla="*/ 2 w 1492"/>
                      <a:gd name="T61" fmla="*/ 462 h 547"/>
                      <a:gd name="T62" fmla="*/ 0 w 1492"/>
                      <a:gd name="T63" fmla="*/ 478 h 547"/>
                      <a:gd name="T64" fmla="*/ 0 w 1492"/>
                      <a:gd name="T65" fmla="*/ 494 h 547"/>
                      <a:gd name="T66" fmla="*/ 0 w 1492"/>
                      <a:gd name="T67" fmla="*/ 547 h 547"/>
                      <a:gd name="T68" fmla="*/ 1490 w 1492"/>
                      <a:gd name="T69" fmla="*/ 547 h 5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492" h="547">
                        <a:moveTo>
                          <a:pt x="1490" y="547"/>
                        </a:moveTo>
                        <a:lnTo>
                          <a:pt x="1490" y="496"/>
                        </a:lnTo>
                        <a:lnTo>
                          <a:pt x="1490" y="496"/>
                        </a:lnTo>
                        <a:lnTo>
                          <a:pt x="1492" y="480"/>
                        </a:lnTo>
                        <a:lnTo>
                          <a:pt x="1490" y="462"/>
                        </a:lnTo>
                        <a:lnTo>
                          <a:pt x="1484" y="442"/>
                        </a:lnTo>
                        <a:lnTo>
                          <a:pt x="1476" y="422"/>
                        </a:lnTo>
                        <a:lnTo>
                          <a:pt x="1303" y="56"/>
                        </a:lnTo>
                        <a:lnTo>
                          <a:pt x="1303" y="56"/>
                        </a:lnTo>
                        <a:lnTo>
                          <a:pt x="1297" y="46"/>
                        </a:lnTo>
                        <a:lnTo>
                          <a:pt x="1289" y="34"/>
                        </a:lnTo>
                        <a:lnTo>
                          <a:pt x="1279" y="26"/>
                        </a:lnTo>
                        <a:lnTo>
                          <a:pt x="1269" y="16"/>
                        </a:lnTo>
                        <a:lnTo>
                          <a:pt x="1257" y="10"/>
                        </a:lnTo>
                        <a:lnTo>
                          <a:pt x="1245" y="4"/>
                        </a:lnTo>
                        <a:lnTo>
                          <a:pt x="1235" y="2"/>
                        </a:lnTo>
                        <a:lnTo>
                          <a:pt x="1223" y="0"/>
                        </a:lnTo>
                        <a:lnTo>
                          <a:pt x="272" y="0"/>
                        </a:lnTo>
                        <a:lnTo>
                          <a:pt x="272" y="0"/>
                        </a:lnTo>
                        <a:lnTo>
                          <a:pt x="262" y="2"/>
                        </a:lnTo>
                        <a:lnTo>
                          <a:pt x="250" y="4"/>
                        </a:lnTo>
                        <a:lnTo>
                          <a:pt x="238" y="10"/>
                        </a:lnTo>
                        <a:lnTo>
                          <a:pt x="226" y="16"/>
                        </a:lnTo>
                        <a:lnTo>
                          <a:pt x="216" y="26"/>
                        </a:lnTo>
                        <a:lnTo>
                          <a:pt x="206" y="34"/>
                        </a:lnTo>
                        <a:lnTo>
                          <a:pt x="198" y="46"/>
                        </a:lnTo>
                        <a:lnTo>
                          <a:pt x="192" y="56"/>
                        </a:lnTo>
                        <a:lnTo>
                          <a:pt x="16" y="422"/>
                        </a:lnTo>
                        <a:lnTo>
                          <a:pt x="16" y="422"/>
                        </a:lnTo>
                        <a:lnTo>
                          <a:pt x="8" y="442"/>
                        </a:lnTo>
                        <a:lnTo>
                          <a:pt x="2" y="462"/>
                        </a:lnTo>
                        <a:lnTo>
                          <a:pt x="0" y="478"/>
                        </a:lnTo>
                        <a:lnTo>
                          <a:pt x="0" y="494"/>
                        </a:lnTo>
                        <a:lnTo>
                          <a:pt x="0" y="547"/>
                        </a:lnTo>
                        <a:lnTo>
                          <a:pt x="1490" y="547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4" name="Freeform 6">
                    <a:extLst>
                      <a:ext uri="{FF2B5EF4-FFF2-40B4-BE49-F238E27FC236}">
                        <a16:creationId xmlns:a16="http://schemas.microsoft.com/office/drawing/2014/main" id="{369C32DD-7D2D-4435-B878-BD75CBC7309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39900" y="795338"/>
                    <a:ext cx="2066925" cy="688975"/>
                  </a:xfrm>
                  <a:custGeom>
                    <a:avLst/>
                    <a:gdLst>
                      <a:gd name="T0" fmla="*/ 228 w 1302"/>
                      <a:gd name="T1" fmla="*/ 0 h 434"/>
                      <a:gd name="T2" fmla="*/ 1077 w 1302"/>
                      <a:gd name="T3" fmla="*/ 0 h 434"/>
                      <a:gd name="T4" fmla="*/ 1077 w 1302"/>
                      <a:gd name="T5" fmla="*/ 0 h 434"/>
                      <a:gd name="T6" fmla="*/ 1085 w 1302"/>
                      <a:gd name="T7" fmla="*/ 0 h 434"/>
                      <a:gd name="T8" fmla="*/ 1095 w 1302"/>
                      <a:gd name="T9" fmla="*/ 4 h 434"/>
                      <a:gd name="T10" fmla="*/ 1105 w 1302"/>
                      <a:gd name="T11" fmla="*/ 8 h 434"/>
                      <a:gd name="T12" fmla="*/ 1113 w 1302"/>
                      <a:gd name="T13" fmla="*/ 14 h 434"/>
                      <a:gd name="T14" fmla="*/ 1123 w 1302"/>
                      <a:gd name="T15" fmla="*/ 20 h 434"/>
                      <a:gd name="T16" fmla="*/ 1131 w 1302"/>
                      <a:gd name="T17" fmla="*/ 28 h 434"/>
                      <a:gd name="T18" fmla="*/ 1137 w 1302"/>
                      <a:gd name="T19" fmla="*/ 36 h 434"/>
                      <a:gd name="T20" fmla="*/ 1143 w 1302"/>
                      <a:gd name="T21" fmla="*/ 46 h 434"/>
                      <a:gd name="T22" fmla="*/ 1292 w 1302"/>
                      <a:gd name="T23" fmla="*/ 366 h 434"/>
                      <a:gd name="T24" fmla="*/ 1292 w 1302"/>
                      <a:gd name="T25" fmla="*/ 366 h 434"/>
                      <a:gd name="T26" fmla="*/ 1298 w 1302"/>
                      <a:gd name="T27" fmla="*/ 384 h 434"/>
                      <a:gd name="T28" fmla="*/ 1302 w 1302"/>
                      <a:gd name="T29" fmla="*/ 398 h 434"/>
                      <a:gd name="T30" fmla="*/ 1302 w 1302"/>
                      <a:gd name="T31" fmla="*/ 410 h 434"/>
                      <a:gd name="T32" fmla="*/ 1298 w 1302"/>
                      <a:gd name="T33" fmla="*/ 418 h 434"/>
                      <a:gd name="T34" fmla="*/ 1292 w 1302"/>
                      <a:gd name="T35" fmla="*/ 426 h 434"/>
                      <a:gd name="T36" fmla="*/ 1285 w 1302"/>
                      <a:gd name="T37" fmla="*/ 430 h 434"/>
                      <a:gd name="T38" fmla="*/ 1275 w 1302"/>
                      <a:gd name="T39" fmla="*/ 434 h 434"/>
                      <a:gd name="T40" fmla="*/ 1263 w 1302"/>
                      <a:gd name="T41" fmla="*/ 434 h 434"/>
                      <a:gd name="T42" fmla="*/ 40 w 1302"/>
                      <a:gd name="T43" fmla="*/ 434 h 434"/>
                      <a:gd name="T44" fmla="*/ 40 w 1302"/>
                      <a:gd name="T45" fmla="*/ 434 h 434"/>
                      <a:gd name="T46" fmla="*/ 28 w 1302"/>
                      <a:gd name="T47" fmla="*/ 434 h 434"/>
                      <a:gd name="T48" fmla="*/ 16 w 1302"/>
                      <a:gd name="T49" fmla="*/ 430 h 434"/>
                      <a:gd name="T50" fmla="*/ 8 w 1302"/>
                      <a:gd name="T51" fmla="*/ 424 h 434"/>
                      <a:gd name="T52" fmla="*/ 2 w 1302"/>
                      <a:gd name="T53" fmla="*/ 418 h 434"/>
                      <a:gd name="T54" fmla="*/ 0 w 1302"/>
                      <a:gd name="T55" fmla="*/ 408 h 434"/>
                      <a:gd name="T56" fmla="*/ 0 w 1302"/>
                      <a:gd name="T57" fmla="*/ 396 h 434"/>
                      <a:gd name="T58" fmla="*/ 4 w 1302"/>
                      <a:gd name="T59" fmla="*/ 382 h 434"/>
                      <a:gd name="T60" fmla="*/ 10 w 1302"/>
                      <a:gd name="T61" fmla="*/ 364 h 434"/>
                      <a:gd name="T62" fmla="*/ 162 w 1302"/>
                      <a:gd name="T63" fmla="*/ 46 h 434"/>
                      <a:gd name="T64" fmla="*/ 162 w 1302"/>
                      <a:gd name="T65" fmla="*/ 46 h 434"/>
                      <a:gd name="T66" fmla="*/ 168 w 1302"/>
                      <a:gd name="T67" fmla="*/ 36 h 434"/>
                      <a:gd name="T68" fmla="*/ 174 w 1302"/>
                      <a:gd name="T69" fmla="*/ 28 h 434"/>
                      <a:gd name="T70" fmla="*/ 182 w 1302"/>
                      <a:gd name="T71" fmla="*/ 20 h 434"/>
                      <a:gd name="T72" fmla="*/ 192 w 1302"/>
                      <a:gd name="T73" fmla="*/ 14 h 434"/>
                      <a:gd name="T74" fmla="*/ 200 w 1302"/>
                      <a:gd name="T75" fmla="*/ 8 h 434"/>
                      <a:gd name="T76" fmla="*/ 210 w 1302"/>
                      <a:gd name="T77" fmla="*/ 4 h 434"/>
                      <a:gd name="T78" fmla="*/ 220 w 1302"/>
                      <a:gd name="T79" fmla="*/ 0 h 434"/>
                      <a:gd name="T80" fmla="*/ 228 w 1302"/>
                      <a:gd name="T81" fmla="*/ 0 h 434"/>
                      <a:gd name="T82" fmla="*/ 228 w 1302"/>
                      <a:gd name="T83" fmla="*/ 0 h 4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302" h="434">
                        <a:moveTo>
                          <a:pt x="228" y="0"/>
                        </a:moveTo>
                        <a:lnTo>
                          <a:pt x="1077" y="0"/>
                        </a:lnTo>
                        <a:lnTo>
                          <a:pt x="1077" y="0"/>
                        </a:lnTo>
                        <a:lnTo>
                          <a:pt x="1085" y="0"/>
                        </a:lnTo>
                        <a:lnTo>
                          <a:pt x="1095" y="4"/>
                        </a:lnTo>
                        <a:lnTo>
                          <a:pt x="1105" y="8"/>
                        </a:lnTo>
                        <a:lnTo>
                          <a:pt x="1113" y="14"/>
                        </a:lnTo>
                        <a:lnTo>
                          <a:pt x="1123" y="20"/>
                        </a:lnTo>
                        <a:lnTo>
                          <a:pt x="1131" y="28"/>
                        </a:lnTo>
                        <a:lnTo>
                          <a:pt x="1137" y="36"/>
                        </a:lnTo>
                        <a:lnTo>
                          <a:pt x="1143" y="46"/>
                        </a:lnTo>
                        <a:lnTo>
                          <a:pt x="1292" y="366"/>
                        </a:lnTo>
                        <a:lnTo>
                          <a:pt x="1292" y="366"/>
                        </a:lnTo>
                        <a:lnTo>
                          <a:pt x="1298" y="384"/>
                        </a:lnTo>
                        <a:lnTo>
                          <a:pt x="1302" y="398"/>
                        </a:lnTo>
                        <a:lnTo>
                          <a:pt x="1302" y="410"/>
                        </a:lnTo>
                        <a:lnTo>
                          <a:pt x="1298" y="418"/>
                        </a:lnTo>
                        <a:lnTo>
                          <a:pt x="1292" y="426"/>
                        </a:lnTo>
                        <a:lnTo>
                          <a:pt x="1285" y="430"/>
                        </a:lnTo>
                        <a:lnTo>
                          <a:pt x="1275" y="434"/>
                        </a:lnTo>
                        <a:lnTo>
                          <a:pt x="1263" y="434"/>
                        </a:lnTo>
                        <a:lnTo>
                          <a:pt x="40" y="434"/>
                        </a:lnTo>
                        <a:lnTo>
                          <a:pt x="40" y="434"/>
                        </a:lnTo>
                        <a:lnTo>
                          <a:pt x="28" y="434"/>
                        </a:lnTo>
                        <a:lnTo>
                          <a:pt x="16" y="430"/>
                        </a:lnTo>
                        <a:lnTo>
                          <a:pt x="8" y="424"/>
                        </a:lnTo>
                        <a:lnTo>
                          <a:pt x="2" y="418"/>
                        </a:lnTo>
                        <a:lnTo>
                          <a:pt x="0" y="408"/>
                        </a:lnTo>
                        <a:lnTo>
                          <a:pt x="0" y="396"/>
                        </a:lnTo>
                        <a:lnTo>
                          <a:pt x="4" y="382"/>
                        </a:lnTo>
                        <a:lnTo>
                          <a:pt x="10" y="364"/>
                        </a:lnTo>
                        <a:lnTo>
                          <a:pt x="162" y="46"/>
                        </a:lnTo>
                        <a:lnTo>
                          <a:pt x="162" y="46"/>
                        </a:lnTo>
                        <a:lnTo>
                          <a:pt x="168" y="36"/>
                        </a:lnTo>
                        <a:lnTo>
                          <a:pt x="174" y="28"/>
                        </a:lnTo>
                        <a:lnTo>
                          <a:pt x="182" y="20"/>
                        </a:lnTo>
                        <a:lnTo>
                          <a:pt x="192" y="14"/>
                        </a:lnTo>
                        <a:lnTo>
                          <a:pt x="200" y="8"/>
                        </a:lnTo>
                        <a:lnTo>
                          <a:pt x="210" y="4"/>
                        </a:lnTo>
                        <a:lnTo>
                          <a:pt x="220" y="0"/>
                        </a:lnTo>
                        <a:lnTo>
                          <a:pt x="228" y="0"/>
                        </a:lnTo>
                        <a:lnTo>
                          <a:pt x="228" y="0"/>
                        </a:lnTo>
                        <a:close/>
                      </a:path>
                    </a:pathLst>
                  </a:custGeom>
                  <a:solidFill>
                    <a:srgbClr val="999999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5" name="Freeform 7">
                    <a:extLst>
                      <a:ext uri="{FF2B5EF4-FFF2-40B4-BE49-F238E27FC236}">
                        <a16:creationId xmlns:a16="http://schemas.microsoft.com/office/drawing/2014/main" id="{79B56304-4A85-405A-B379-589B2EDA90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16100" y="896938"/>
                    <a:ext cx="1916113" cy="587375"/>
                  </a:xfrm>
                  <a:custGeom>
                    <a:avLst/>
                    <a:gdLst>
                      <a:gd name="T0" fmla="*/ 0 w 1207"/>
                      <a:gd name="T1" fmla="*/ 370 h 370"/>
                      <a:gd name="T2" fmla="*/ 1207 w 1207"/>
                      <a:gd name="T3" fmla="*/ 370 h 370"/>
                      <a:gd name="T4" fmla="*/ 1067 w 1207"/>
                      <a:gd name="T5" fmla="*/ 46 h 370"/>
                      <a:gd name="T6" fmla="*/ 1067 w 1207"/>
                      <a:gd name="T7" fmla="*/ 46 h 370"/>
                      <a:gd name="T8" fmla="*/ 1057 w 1207"/>
                      <a:gd name="T9" fmla="*/ 28 h 370"/>
                      <a:gd name="T10" fmla="*/ 1047 w 1207"/>
                      <a:gd name="T11" fmla="*/ 14 h 370"/>
                      <a:gd name="T12" fmla="*/ 1041 w 1207"/>
                      <a:gd name="T13" fmla="*/ 8 h 370"/>
                      <a:gd name="T14" fmla="*/ 1033 w 1207"/>
                      <a:gd name="T15" fmla="*/ 4 h 370"/>
                      <a:gd name="T16" fmla="*/ 1025 w 1207"/>
                      <a:gd name="T17" fmla="*/ 2 h 370"/>
                      <a:gd name="T18" fmla="*/ 1017 w 1207"/>
                      <a:gd name="T19" fmla="*/ 0 h 370"/>
                      <a:gd name="T20" fmla="*/ 192 w 1207"/>
                      <a:gd name="T21" fmla="*/ 0 h 370"/>
                      <a:gd name="T22" fmla="*/ 192 w 1207"/>
                      <a:gd name="T23" fmla="*/ 0 h 370"/>
                      <a:gd name="T24" fmla="*/ 184 w 1207"/>
                      <a:gd name="T25" fmla="*/ 2 h 370"/>
                      <a:gd name="T26" fmla="*/ 176 w 1207"/>
                      <a:gd name="T27" fmla="*/ 4 h 370"/>
                      <a:gd name="T28" fmla="*/ 168 w 1207"/>
                      <a:gd name="T29" fmla="*/ 8 h 370"/>
                      <a:gd name="T30" fmla="*/ 162 w 1207"/>
                      <a:gd name="T31" fmla="*/ 14 h 370"/>
                      <a:gd name="T32" fmla="*/ 152 w 1207"/>
                      <a:gd name="T33" fmla="*/ 28 h 370"/>
                      <a:gd name="T34" fmla="*/ 142 w 1207"/>
                      <a:gd name="T35" fmla="*/ 46 h 370"/>
                      <a:gd name="T36" fmla="*/ 0 w 1207"/>
                      <a:gd name="T37" fmla="*/ 370 h 3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207" h="370">
                        <a:moveTo>
                          <a:pt x="0" y="370"/>
                        </a:moveTo>
                        <a:lnTo>
                          <a:pt x="1207" y="370"/>
                        </a:lnTo>
                        <a:lnTo>
                          <a:pt x="1067" y="46"/>
                        </a:lnTo>
                        <a:lnTo>
                          <a:pt x="1067" y="46"/>
                        </a:lnTo>
                        <a:lnTo>
                          <a:pt x="1057" y="28"/>
                        </a:lnTo>
                        <a:lnTo>
                          <a:pt x="1047" y="14"/>
                        </a:lnTo>
                        <a:lnTo>
                          <a:pt x="1041" y="8"/>
                        </a:lnTo>
                        <a:lnTo>
                          <a:pt x="1033" y="4"/>
                        </a:lnTo>
                        <a:lnTo>
                          <a:pt x="1025" y="2"/>
                        </a:lnTo>
                        <a:lnTo>
                          <a:pt x="1017" y="0"/>
                        </a:lnTo>
                        <a:lnTo>
                          <a:pt x="192" y="0"/>
                        </a:lnTo>
                        <a:lnTo>
                          <a:pt x="192" y="0"/>
                        </a:lnTo>
                        <a:lnTo>
                          <a:pt x="184" y="2"/>
                        </a:lnTo>
                        <a:lnTo>
                          <a:pt x="176" y="4"/>
                        </a:lnTo>
                        <a:lnTo>
                          <a:pt x="168" y="8"/>
                        </a:lnTo>
                        <a:lnTo>
                          <a:pt x="162" y="14"/>
                        </a:lnTo>
                        <a:lnTo>
                          <a:pt x="152" y="28"/>
                        </a:lnTo>
                        <a:lnTo>
                          <a:pt x="142" y="46"/>
                        </a:lnTo>
                        <a:lnTo>
                          <a:pt x="0" y="370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 w="127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" name="Rectangle 8">
                    <a:extLst>
                      <a:ext uri="{FF2B5EF4-FFF2-40B4-BE49-F238E27FC236}">
                        <a16:creationId xmlns:a16="http://schemas.microsoft.com/office/drawing/2014/main" id="{D5553576-EAC0-4803-A165-688DD3A4B6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4325" y="1577976"/>
                    <a:ext cx="2368550" cy="727075"/>
                  </a:xfrm>
                  <a:prstGeom prst="rect">
                    <a:avLst/>
                  </a:prstGeom>
                  <a:solidFill>
                    <a:srgbClr val="999999"/>
                  </a:solidFill>
                  <a:ln w="1270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313313BF-3A12-4708-92E9-C16C0A5857C3}"/>
                    </a:ext>
                  </a:extLst>
                </p:cNvPr>
                <p:cNvSpPr/>
                <p:nvPr/>
              </p:nvSpPr>
              <p:spPr bwMode="auto">
                <a:xfrm>
                  <a:off x="1464908" y="4231640"/>
                  <a:ext cx="349974" cy="331391"/>
                </a:xfrm>
                <a:custGeom>
                  <a:avLst/>
                  <a:gdLst>
                    <a:gd name="connsiteX0" fmla="*/ 174233 w 349974"/>
                    <a:gd name="connsiteY0" fmla="*/ 0 h 331391"/>
                    <a:gd name="connsiteX1" fmla="*/ 257344 w 349974"/>
                    <a:gd name="connsiteY1" fmla="*/ 0 h 331391"/>
                    <a:gd name="connsiteX2" fmla="*/ 292063 w 349974"/>
                    <a:gd name="connsiteY2" fmla="*/ 169342 h 331391"/>
                    <a:gd name="connsiteX3" fmla="*/ 315913 w 349974"/>
                    <a:gd name="connsiteY3" fmla="*/ 181188 h 331391"/>
                    <a:gd name="connsiteX4" fmla="*/ 346944 w 349974"/>
                    <a:gd name="connsiteY4" fmla="*/ 273725 h 331391"/>
                    <a:gd name="connsiteX5" fmla="*/ 331492 w 349974"/>
                    <a:gd name="connsiteY5" fmla="*/ 331391 h 331391"/>
                    <a:gd name="connsiteX6" fmla="*/ 0 w 349974"/>
                    <a:gd name="connsiteY6" fmla="*/ 331391 h 331391"/>
                    <a:gd name="connsiteX7" fmla="*/ 37657 w 349974"/>
                    <a:gd name="connsiteY7" fmla="*/ 190852 h 331391"/>
                    <a:gd name="connsiteX8" fmla="*/ 110799 w 349974"/>
                    <a:gd name="connsiteY8" fmla="*/ 126228 h 331391"/>
                    <a:gd name="connsiteX9" fmla="*/ 145791 w 349974"/>
                    <a:gd name="connsiteY9" fmla="*/ 128421 h 331391"/>
                    <a:gd name="connsiteX10" fmla="*/ 147793 w 349974"/>
                    <a:gd name="connsiteY10" fmla="*/ 128958 h 331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49974" h="331391">
                      <a:moveTo>
                        <a:pt x="174233" y="0"/>
                      </a:moveTo>
                      <a:lnTo>
                        <a:pt x="257344" y="0"/>
                      </a:lnTo>
                      <a:lnTo>
                        <a:pt x="292063" y="169342"/>
                      </a:lnTo>
                      <a:lnTo>
                        <a:pt x="315913" y="181188"/>
                      </a:lnTo>
                      <a:cubicBezTo>
                        <a:pt x="343053" y="202336"/>
                        <a:pt x="356409" y="238400"/>
                        <a:pt x="346944" y="273725"/>
                      </a:cubicBezTo>
                      <a:lnTo>
                        <a:pt x="331492" y="331391"/>
                      </a:lnTo>
                      <a:lnTo>
                        <a:pt x="0" y="331391"/>
                      </a:lnTo>
                      <a:lnTo>
                        <a:pt x="37657" y="190852"/>
                      </a:lnTo>
                      <a:cubicBezTo>
                        <a:pt x="47122" y="155527"/>
                        <a:pt x="76721" y="130973"/>
                        <a:pt x="110799" y="126228"/>
                      </a:cubicBezTo>
                      <a:cubicBezTo>
                        <a:pt x="122159" y="124647"/>
                        <a:pt x="134016" y="125266"/>
                        <a:pt x="145791" y="128421"/>
                      </a:cubicBezTo>
                      <a:lnTo>
                        <a:pt x="147793" y="12895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7149FADA-20A0-42C2-84FB-12C825E088DF}"/>
                    </a:ext>
                  </a:extLst>
                </p:cNvPr>
                <p:cNvSpPr/>
                <p:nvPr/>
              </p:nvSpPr>
              <p:spPr>
                <a:xfrm>
                  <a:off x="1612898" y="4231640"/>
                  <a:ext cx="130108" cy="126802"/>
                </a:xfrm>
                <a:custGeom>
                  <a:avLst/>
                  <a:gdLst>
                    <a:gd name="connsiteX0" fmla="*/ 23115 w 130108"/>
                    <a:gd name="connsiteY0" fmla="*/ 0 h 126802"/>
                    <a:gd name="connsiteX1" fmla="*/ 106226 w 130108"/>
                    <a:gd name="connsiteY1" fmla="*/ 0 h 126802"/>
                    <a:gd name="connsiteX2" fmla="*/ 130108 w 130108"/>
                    <a:gd name="connsiteY2" fmla="*/ 116484 h 126802"/>
                    <a:gd name="connsiteX3" fmla="*/ 118847 w 130108"/>
                    <a:gd name="connsiteY3" fmla="*/ 120767 h 126802"/>
                    <a:gd name="connsiteX4" fmla="*/ 69977 w 130108"/>
                    <a:gd name="connsiteY4" fmla="*/ 126802 h 126802"/>
                    <a:gd name="connsiteX5" fmla="*/ 21107 w 130108"/>
                    <a:gd name="connsiteY5" fmla="*/ 120767 h 126802"/>
                    <a:gd name="connsiteX6" fmla="*/ 0 w 130108"/>
                    <a:gd name="connsiteY6" fmla="*/ 112740 h 126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108" h="126802">
                      <a:moveTo>
                        <a:pt x="23115" y="0"/>
                      </a:moveTo>
                      <a:lnTo>
                        <a:pt x="106226" y="0"/>
                      </a:lnTo>
                      <a:lnTo>
                        <a:pt x="130108" y="116484"/>
                      </a:lnTo>
                      <a:lnTo>
                        <a:pt x="118847" y="120767"/>
                      </a:lnTo>
                      <a:cubicBezTo>
                        <a:pt x="103062" y="124724"/>
                        <a:pt x="86717" y="126802"/>
                        <a:pt x="69977" y="126802"/>
                      </a:cubicBezTo>
                      <a:cubicBezTo>
                        <a:pt x="53237" y="126802"/>
                        <a:pt x="36893" y="124724"/>
                        <a:pt x="21107" y="120767"/>
                      </a:cubicBezTo>
                      <a:lnTo>
                        <a:pt x="0" y="112740"/>
                      </a:ln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7FC7D93D-F86C-4551-B567-88C5ACDA0E5B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9207" y="4251151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4ED4241A-A60E-401D-A0C7-2D2E5D297A29}"/>
                    </a:ext>
                  </a:extLst>
                </p:cNvPr>
                <p:cNvSpPr/>
                <p:nvPr/>
              </p:nvSpPr>
              <p:spPr bwMode="auto">
                <a:xfrm rot="16200000">
                  <a:off x="1141979" y="4231342"/>
                  <a:ext cx="355559" cy="754238"/>
                </a:xfrm>
                <a:custGeom>
                  <a:avLst/>
                  <a:gdLst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88648 w 393902"/>
                    <a:gd name="connsiteY6" fmla="*/ 597522 h 806493"/>
                    <a:gd name="connsiteX7" fmla="*/ 109738 w 393902"/>
                    <a:gd name="connsiteY7" fmla="*/ 227178 h 806493"/>
                    <a:gd name="connsiteX8" fmla="*/ 106619 w 393902"/>
                    <a:gd name="connsiteY8" fmla="*/ 225403 h 806493"/>
                    <a:gd name="connsiteX9" fmla="*/ 91561 w 393902"/>
                    <a:gd name="connsiteY9" fmla="*/ 195612 h 806493"/>
                    <a:gd name="connsiteX10" fmla="*/ 85260 w 393902"/>
                    <a:gd name="connsiteY10" fmla="*/ 159240 h 806493"/>
                    <a:gd name="connsiteX11" fmla="*/ 51918 w 393902"/>
                    <a:gd name="connsiteY11" fmla="*/ 135746 h 806493"/>
                    <a:gd name="connsiteX12" fmla="*/ 20013 w 393902"/>
                    <a:gd name="connsiteY12" fmla="*/ 141273 h 806493"/>
                    <a:gd name="connsiteX13" fmla="*/ 253 w 393902"/>
                    <a:gd name="connsiteY13" fmla="*/ 127349 h 806493"/>
                    <a:gd name="connsiteX14" fmla="*/ 14177 w 393902"/>
                    <a:gd name="connsiteY14" fmla="*/ 107589 h 806493"/>
                    <a:gd name="connsiteX15" fmla="*/ 52375 w 393902"/>
                    <a:gd name="connsiteY15" fmla="*/ 100971 h 806493"/>
                    <a:gd name="connsiteX16" fmla="*/ 65139 w 393902"/>
                    <a:gd name="connsiteY16" fmla="*/ 103841 h 806493"/>
                    <a:gd name="connsiteX17" fmla="*/ 66002 w 393902"/>
                    <a:gd name="connsiteY17" fmla="*/ 105203 h 806493"/>
                    <a:gd name="connsiteX18" fmla="*/ 68826 w 393902"/>
                    <a:gd name="connsiteY18" fmla="*/ 105838 h 806493"/>
                    <a:gd name="connsiteX19" fmla="*/ 82077 w 393902"/>
                    <a:gd name="connsiteY19" fmla="*/ 115176 h 806493"/>
                    <a:gd name="connsiteX20" fmla="*/ 64037 w 393902"/>
                    <a:gd name="connsiteY20" fmla="*/ 93546 h 806493"/>
                    <a:gd name="connsiteX21" fmla="*/ 28693 w 393902"/>
                    <a:gd name="connsiteY21" fmla="*/ 90347 h 806493"/>
                    <a:gd name="connsiteX22" fmla="*/ 11725 w 393902"/>
                    <a:gd name="connsiteY22" fmla="*/ 70001 h 806493"/>
                    <a:gd name="connsiteX23" fmla="*/ 32071 w 393902"/>
                    <a:gd name="connsiteY23" fmla="*/ 53032 h 806493"/>
                    <a:gd name="connsiteX24" fmla="*/ 74385 w 393902"/>
                    <a:gd name="connsiteY24" fmla="*/ 56862 h 806493"/>
                    <a:gd name="connsiteX25" fmla="*/ 87083 w 393902"/>
                    <a:gd name="connsiteY25" fmla="*/ 63521 h 806493"/>
                    <a:gd name="connsiteX26" fmla="*/ 87609 w 393902"/>
                    <a:gd name="connsiteY26" fmla="*/ 65207 h 806493"/>
                    <a:gd name="connsiteX27" fmla="*/ 90419 w 393902"/>
                    <a:gd name="connsiteY27" fmla="*/ 66680 h 806493"/>
                    <a:gd name="connsiteX28" fmla="*/ 103866 w 393902"/>
                    <a:gd name="connsiteY28" fmla="*/ 82803 h 806493"/>
                    <a:gd name="connsiteX29" fmla="*/ 105574 w 393902"/>
                    <a:gd name="connsiteY29" fmla="*/ 81164 h 806493"/>
                    <a:gd name="connsiteX30" fmla="*/ 93585 w 393902"/>
                    <a:gd name="connsiteY30" fmla="*/ 55250 h 806493"/>
                    <a:gd name="connsiteX31" fmla="*/ 55683 w 393902"/>
                    <a:gd name="connsiteY31" fmla="*/ 41327 h 806493"/>
                    <a:gd name="connsiteX32" fmla="*/ 43026 w 393902"/>
                    <a:gd name="connsiteY32" fmla="*/ 13970 h 806493"/>
                    <a:gd name="connsiteX33" fmla="*/ 70384 w 393902"/>
                    <a:gd name="connsiteY33" fmla="*/ 1313 h 806493"/>
                    <a:gd name="connsiteX34" fmla="*/ 105697 w 393902"/>
                    <a:gd name="connsiteY34" fmla="*/ 14286 h 806493"/>
                    <a:gd name="connsiteX35" fmla="*/ 106357 w 393902"/>
                    <a:gd name="connsiteY35" fmla="*/ 14240 h 806493"/>
                    <a:gd name="connsiteX36" fmla="*/ 114379 w 393902"/>
                    <a:gd name="connsiteY36" fmla="*/ 16937 h 806493"/>
                    <a:gd name="connsiteX37" fmla="*/ 156243 w 393902"/>
                    <a:gd name="connsiteY37" fmla="*/ 41107 h 806493"/>
                    <a:gd name="connsiteX38" fmla="*/ 166174 w 393902"/>
                    <a:gd name="connsiteY38" fmla="*/ 54050 h 806493"/>
                    <a:gd name="connsiteX39" fmla="*/ 165912 w 393902"/>
                    <a:gd name="connsiteY39" fmla="*/ 56043 h 806493"/>
                    <a:gd name="connsiteX40" fmla="*/ 168109 w 393902"/>
                    <a:gd name="connsiteY40" fmla="*/ 58906 h 806493"/>
                    <a:gd name="connsiteX41" fmla="*/ 175424 w 393902"/>
                    <a:gd name="connsiteY41" fmla="*/ 86207 h 806493"/>
                    <a:gd name="connsiteX42" fmla="*/ 185830 w 393902"/>
                    <a:gd name="connsiteY42" fmla="*/ 97051 h 806493"/>
                    <a:gd name="connsiteX43" fmla="*/ 194046 w 393902"/>
                    <a:gd name="connsiteY43" fmla="*/ 118185 h 806493"/>
                    <a:gd name="connsiteX44" fmla="*/ 204082 w 393902"/>
                    <a:gd name="connsiteY44" fmla="*/ 176118 h 806493"/>
                    <a:gd name="connsiteX45" fmla="*/ 199923 w 393902"/>
                    <a:gd name="connsiteY45" fmla="*/ 209239 h 806493"/>
                    <a:gd name="connsiteX46" fmla="*/ 192441 w 393902"/>
                    <a:gd name="connsiteY46" fmla="*/ 217938 h 806493"/>
                    <a:gd name="connsiteX47" fmla="*/ 211829 w 393902"/>
                    <a:gd name="connsiteY47" fmla="*/ 558406 h 806493"/>
                    <a:gd name="connsiteX48" fmla="*/ 373071 w 393902"/>
                    <a:gd name="connsiteY48" fmla="*/ 699550 h 806493"/>
                    <a:gd name="connsiteX49" fmla="*/ 393767 w 393902"/>
                    <a:gd name="connsiteY49" fmla="*/ 741420 h 806493"/>
                    <a:gd name="connsiteX0" fmla="*/ 393767 w 393902"/>
                    <a:gd name="connsiteY0" fmla="*/ 741420 h 806493"/>
                    <a:gd name="connsiteX1" fmla="*/ 378795 w 393902"/>
                    <a:gd name="connsiteY1" fmla="*/ 785662 h 806493"/>
                    <a:gd name="connsiteX2" fmla="*/ 292682 w 393902"/>
                    <a:gd name="connsiteY2" fmla="*/ 791386 h 806493"/>
                    <a:gd name="connsiteX3" fmla="*/ 110228 w 393902"/>
                    <a:gd name="connsiteY3" fmla="*/ 631675 h 806493"/>
                    <a:gd name="connsiteX4" fmla="*/ 95514 w 393902"/>
                    <a:gd name="connsiteY4" fmla="*/ 612421 h 806493"/>
                    <a:gd name="connsiteX5" fmla="*/ 91574 w 393902"/>
                    <a:gd name="connsiteY5" fmla="*/ 597522 h 806493"/>
                    <a:gd name="connsiteX6" fmla="*/ 109738 w 393902"/>
                    <a:gd name="connsiteY6" fmla="*/ 227178 h 806493"/>
                    <a:gd name="connsiteX7" fmla="*/ 106619 w 393902"/>
                    <a:gd name="connsiteY7" fmla="*/ 225403 h 806493"/>
                    <a:gd name="connsiteX8" fmla="*/ 91561 w 393902"/>
                    <a:gd name="connsiteY8" fmla="*/ 195612 h 806493"/>
                    <a:gd name="connsiteX9" fmla="*/ 85260 w 393902"/>
                    <a:gd name="connsiteY9" fmla="*/ 159240 h 806493"/>
                    <a:gd name="connsiteX10" fmla="*/ 51918 w 393902"/>
                    <a:gd name="connsiteY10" fmla="*/ 135746 h 806493"/>
                    <a:gd name="connsiteX11" fmla="*/ 20013 w 393902"/>
                    <a:gd name="connsiteY11" fmla="*/ 141273 h 806493"/>
                    <a:gd name="connsiteX12" fmla="*/ 253 w 393902"/>
                    <a:gd name="connsiteY12" fmla="*/ 127349 h 806493"/>
                    <a:gd name="connsiteX13" fmla="*/ 14177 w 393902"/>
                    <a:gd name="connsiteY13" fmla="*/ 107589 h 806493"/>
                    <a:gd name="connsiteX14" fmla="*/ 52375 w 393902"/>
                    <a:gd name="connsiteY14" fmla="*/ 100971 h 806493"/>
                    <a:gd name="connsiteX15" fmla="*/ 65139 w 393902"/>
                    <a:gd name="connsiteY15" fmla="*/ 103841 h 806493"/>
                    <a:gd name="connsiteX16" fmla="*/ 66002 w 393902"/>
                    <a:gd name="connsiteY16" fmla="*/ 105203 h 806493"/>
                    <a:gd name="connsiteX17" fmla="*/ 68826 w 393902"/>
                    <a:gd name="connsiteY17" fmla="*/ 105838 h 806493"/>
                    <a:gd name="connsiteX18" fmla="*/ 82077 w 393902"/>
                    <a:gd name="connsiteY18" fmla="*/ 115176 h 806493"/>
                    <a:gd name="connsiteX19" fmla="*/ 64037 w 393902"/>
                    <a:gd name="connsiteY19" fmla="*/ 93546 h 806493"/>
                    <a:gd name="connsiteX20" fmla="*/ 28693 w 393902"/>
                    <a:gd name="connsiteY20" fmla="*/ 90347 h 806493"/>
                    <a:gd name="connsiteX21" fmla="*/ 11725 w 393902"/>
                    <a:gd name="connsiteY21" fmla="*/ 70001 h 806493"/>
                    <a:gd name="connsiteX22" fmla="*/ 32071 w 393902"/>
                    <a:gd name="connsiteY22" fmla="*/ 53032 h 806493"/>
                    <a:gd name="connsiteX23" fmla="*/ 74385 w 393902"/>
                    <a:gd name="connsiteY23" fmla="*/ 56862 h 806493"/>
                    <a:gd name="connsiteX24" fmla="*/ 87083 w 393902"/>
                    <a:gd name="connsiteY24" fmla="*/ 63521 h 806493"/>
                    <a:gd name="connsiteX25" fmla="*/ 87609 w 393902"/>
                    <a:gd name="connsiteY25" fmla="*/ 65207 h 806493"/>
                    <a:gd name="connsiteX26" fmla="*/ 90419 w 393902"/>
                    <a:gd name="connsiteY26" fmla="*/ 66680 h 806493"/>
                    <a:gd name="connsiteX27" fmla="*/ 103866 w 393902"/>
                    <a:gd name="connsiteY27" fmla="*/ 82803 h 806493"/>
                    <a:gd name="connsiteX28" fmla="*/ 105574 w 393902"/>
                    <a:gd name="connsiteY28" fmla="*/ 81164 h 806493"/>
                    <a:gd name="connsiteX29" fmla="*/ 93585 w 393902"/>
                    <a:gd name="connsiteY29" fmla="*/ 55250 h 806493"/>
                    <a:gd name="connsiteX30" fmla="*/ 55683 w 393902"/>
                    <a:gd name="connsiteY30" fmla="*/ 41327 h 806493"/>
                    <a:gd name="connsiteX31" fmla="*/ 43026 w 393902"/>
                    <a:gd name="connsiteY31" fmla="*/ 13970 h 806493"/>
                    <a:gd name="connsiteX32" fmla="*/ 70384 w 393902"/>
                    <a:gd name="connsiteY32" fmla="*/ 1313 h 806493"/>
                    <a:gd name="connsiteX33" fmla="*/ 105697 w 393902"/>
                    <a:gd name="connsiteY33" fmla="*/ 14286 h 806493"/>
                    <a:gd name="connsiteX34" fmla="*/ 106357 w 393902"/>
                    <a:gd name="connsiteY34" fmla="*/ 14240 h 806493"/>
                    <a:gd name="connsiteX35" fmla="*/ 114379 w 393902"/>
                    <a:gd name="connsiteY35" fmla="*/ 16937 h 806493"/>
                    <a:gd name="connsiteX36" fmla="*/ 156243 w 393902"/>
                    <a:gd name="connsiteY36" fmla="*/ 41107 h 806493"/>
                    <a:gd name="connsiteX37" fmla="*/ 166174 w 393902"/>
                    <a:gd name="connsiteY37" fmla="*/ 54050 h 806493"/>
                    <a:gd name="connsiteX38" fmla="*/ 165912 w 393902"/>
                    <a:gd name="connsiteY38" fmla="*/ 56043 h 806493"/>
                    <a:gd name="connsiteX39" fmla="*/ 168109 w 393902"/>
                    <a:gd name="connsiteY39" fmla="*/ 58906 h 806493"/>
                    <a:gd name="connsiteX40" fmla="*/ 175424 w 393902"/>
                    <a:gd name="connsiteY40" fmla="*/ 86207 h 806493"/>
                    <a:gd name="connsiteX41" fmla="*/ 185830 w 393902"/>
                    <a:gd name="connsiteY41" fmla="*/ 97051 h 806493"/>
                    <a:gd name="connsiteX42" fmla="*/ 194046 w 393902"/>
                    <a:gd name="connsiteY42" fmla="*/ 118185 h 806493"/>
                    <a:gd name="connsiteX43" fmla="*/ 204082 w 393902"/>
                    <a:gd name="connsiteY43" fmla="*/ 176118 h 806493"/>
                    <a:gd name="connsiteX44" fmla="*/ 199923 w 393902"/>
                    <a:gd name="connsiteY44" fmla="*/ 209239 h 806493"/>
                    <a:gd name="connsiteX45" fmla="*/ 192441 w 393902"/>
                    <a:gd name="connsiteY45" fmla="*/ 217938 h 806493"/>
                    <a:gd name="connsiteX46" fmla="*/ 211829 w 393902"/>
                    <a:gd name="connsiteY46" fmla="*/ 558406 h 806493"/>
                    <a:gd name="connsiteX47" fmla="*/ 373071 w 393902"/>
                    <a:gd name="connsiteY47" fmla="*/ 699550 h 806493"/>
                    <a:gd name="connsiteX48" fmla="*/ 393767 w 393902"/>
                    <a:gd name="connsiteY48" fmla="*/ 741420 h 806493"/>
                    <a:gd name="connsiteX0" fmla="*/ 378795 w 470235"/>
                    <a:gd name="connsiteY0" fmla="*/ 785662 h 877102"/>
                    <a:gd name="connsiteX1" fmla="*/ 292682 w 470235"/>
                    <a:gd name="connsiteY1" fmla="*/ 791386 h 877102"/>
                    <a:gd name="connsiteX2" fmla="*/ 110228 w 470235"/>
                    <a:gd name="connsiteY2" fmla="*/ 631675 h 877102"/>
                    <a:gd name="connsiteX3" fmla="*/ 95514 w 470235"/>
                    <a:gd name="connsiteY3" fmla="*/ 612421 h 877102"/>
                    <a:gd name="connsiteX4" fmla="*/ 91574 w 470235"/>
                    <a:gd name="connsiteY4" fmla="*/ 597522 h 877102"/>
                    <a:gd name="connsiteX5" fmla="*/ 109738 w 470235"/>
                    <a:gd name="connsiteY5" fmla="*/ 227178 h 877102"/>
                    <a:gd name="connsiteX6" fmla="*/ 106619 w 470235"/>
                    <a:gd name="connsiteY6" fmla="*/ 225403 h 877102"/>
                    <a:gd name="connsiteX7" fmla="*/ 91561 w 470235"/>
                    <a:gd name="connsiteY7" fmla="*/ 195612 h 877102"/>
                    <a:gd name="connsiteX8" fmla="*/ 85260 w 470235"/>
                    <a:gd name="connsiteY8" fmla="*/ 159240 h 877102"/>
                    <a:gd name="connsiteX9" fmla="*/ 51918 w 470235"/>
                    <a:gd name="connsiteY9" fmla="*/ 135746 h 877102"/>
                    <a:gd name="connsiteX10" fmla="*/ 20013 w 470235"/>
                    <a:gd name="connsiteY10" fmla="*/ 141273 h 877102"/>
                    <a:gd name="connsiteX11" fmla="*/ 253 w 470235"/>
                    <a:gd name="connsiteY11" fmla="*/ 127349 h 877102"/>
                    <a:gd name="connsiteX12" fmla="*/ 14177 w 470235"/>
                    <a:gd name="connsiteY12" fmla="*/ 107589 h 877102"/>
                    <a:gd name="connsiteX13" fmla="*/ 52375 w 470235"/>
                    <a:gd name="connsiteY13" fmla="*/ 100971 h 877102"/>
                    <a:gd name="connsiteX14" fmla="*/ 65139 w 470235"/>
                    <a:gd name="connsiteY14" fmla="*/ 103841 h 877102"/>
                    <a:gd name="connsiteX15" fmla="*/ 66002 w 470235"/>
                    <a:gd name="connsiteY15" fmla="*/ 105203 h 877102"/>
                    <a:gd name="connsiteX16" fmla="*/ 68826 w 470235"/>
                    <a:gd name="connsiteY16" fmla="*/ 105838 h 877102"/>
                    <a:gd name="connsiteX17" fmla="*/ 82077 w 470235"/>
                    <a:gd name="connsiteY17" fmla="*/ 115176 h 877102"/>
                    <a:gd name="connsiteX18" fmla="*/ 64037 w 470235"/>
                    <a:gd name="connsiteY18" fmla="*/ 93546 h 877102"/>
                    <a:gd name="connsiteX19" fmla="*/ 28693 w 470235"/>
                    <a:gd name="connsiteY19" fmla="*/ 90347 h 877102"/>
                    <a:gd name="connsiteX20" fmla="*/ 11725 w 470235"/>
                    <a:gd name="connsiteY20" fmla="*/ 70001 h 877102"/>
                    <a:gd name="connsiteX21" fmla="*/ 32071 w 470235"/>
                    <a:gd name="connsiteY21" fmla="*/ 53032 h 877102"/>
                    <a:gd name="connsiteX22" fmla="*/ 74385 w 470235"/>
                    <a:gd name="connsiteY22" fmla="*/ 56862 h 877102"/>
                    <a:gd name="connsiteX23" fmla="*/ 87083 w 470235"/>
                    <a:gd name="connsiteY23" fmla="*/ 63521 h 877102"/>
                    <a:gd name="connsiteX24" fmla="*/ 87609 w 470235"/>
                    <a:gd name="connsiteY24" fmla="*/ 65207 h 877102"/>
                    <a:gd name="connsiteX25" fmla="*/ 90419 w 470235"/>
                    <a:gd name="connsiteY25" fmla="*/ 66680 h 877102"/>
                    <a:gd name="connsiteX26" fmla="*/ 103866 w 470235"/>
                    <a:gd name="connsiteY26" fmla="*/ 82803 h 877102"/>
                    <a:gd name="connsiteX27" fmla="*/ 105574 w 470235"/>
                    <a:gd name="connsiteY27" fmla="*/ 81164 h 877102"/>
                    <a:gd name="connsiteX28" fmla="*/ 93585 w 470235"/>
                    <a:gd name="connsiteY28" fmla="*/ 55250 h 877102"/>
                    <a:gd name="connsiteX29" fmla="*/ 55683 w 470235"/>
                    <a:gd name="connsiteY29" fmla="*/ 41327 h 877102"/>
                    <a:gd name="connsiteX30" fmla="*/ 43026 w 470235"/>
                    <a:gd name="connsiteY30" fmla="*/ 13970 h 877102"/>
                    <a:gd name="connsiteX31" fmla="*/ 70384 w 470235"/>
                    <a:gd name="connsiteY31" fmla="*/ 1313 h 877102"/>
                    <a:gd name="connsiteX32" fmla="*/ 105697 w 470235"/>
                    <a:gd name="connsiteY32" fmla="*/ 14286 h 877102"/>
                    <a:gd name="connsiteX33" fmla="*/ 106357 w 470235"/>
                    <a:gd name="connsiteY33" fmla="*/ 14240 h 877102"/>
                    <a:gd name="connsiteX34" fmla="*/ 114379 w 470235"/>
                    <a:gd name="connsiteY34" fmla="*/ 16937 h 877102"/>
                    <a:gd name="connsiteX35" fmla="*/ 156243 w 470235"/>
                    <a:gd name="connsiteY35" fmla="*/ 41107 h 877102"/>
                    <a:gd name="connsiteX36" fmla="*/ 166174 w 470235"/>
                    <a:gd name="connsiteY36" fmla="*/ 54050 h 877102"/>
                    <a:gd name="connsiteX37" fmla="*/ 165912 w 470235"/>
                    <a:gd name="connsiteY37" fmla="*/ 56043 h 877102"/>
                    <a:gd name="connsiteX38" fmla="*/ 168109 w 470235"/>
                    <a:gd name="connsiteY38" fmla="*/ 58906 h 877102"/>
                    <a:gd name="connsiteX39" fmla="*/ 175424 w 470235"/>
                    <a:gd name="connsiteY39" fmla="*/ 86207 h 877102"/>
                    <a:gd name="connsiteX40" fmla="*/ 185830 w 470235"/>
                    <a:gd name="connsiteY40" fmla="*/ 97051 h 877102"/>
                    <a:gd name="connsiteX41" fmla="*/ 194046 w 470235"/>
                    <a:gd name="connsiteY41" fmla="*/ 118185 h 877102"/>
                    <a:gd name="connsiteX42" fmla="*/ 204082 w 470235"/>
                    <a:gd name="connsiteY42" fmla="*/ 176118 h 877102"/>
                    <a:gd name="connsiteX43" fmla="*/ 199923 w 470235"/>
                    <a:gd name="connsiteY43" fmla="*/ 209239 h 877102"/>
                    <a:gd name="connsiteX44" fmla="*/ 192441 w 470235"/>
                    <a:gd name="connsiteY44" fmla="*/ 217938 h 877102"/>
                    <a:gd name="connsiteX45" fmla="*/ 211829 w 470235"/>
                    <a:gd name="connsiteY45" fmla="*/ 558406 h 877102"/>
                    <a:gd name="connsiteX46" fmla="*/ 373071 w 470235"/>
                    <a:gd name="connsiteY46" fmla="*/ 699550 h 877102"/>
                    <a:gd name="connsiteX47" fmla="*/ 393767 w 470235"/>
                    <a:gd name="connsiteY47" fmla="*/ 741420 h 877102"/>
                    <a:gd name="connsiteX48" fmla="*/ 470235 w 470235"/>
                    <a:gd name="connsiteY48" fmla="*/ 877102 h 877102"/>
                    <a:gd name="connsiteX0" fmla="*/ 378795 w 393767"/>
                    <a:gd name="connsiteY0" fmla="*/ 785662 h 806493"/>
                    <a:gd name="connsiteX1" fmla="*/ 292682 w 393767"/>
                    <a:gd name="connsiteY1" fmla="*/ 791386 h 806493"/>
                    <a:gd name="connsiteX2" fmla="*/ 110228 w 393767"/>
                    <a:gd name="connsiteY2" fmla="*/ 631675 h 806493"/>
                    <a:gd name="connsiteX3" fmla="*/ 95514 w 393767"/>
                    <a:gd name="connsiteY3" fmla="*/ 612421 h 806493"/>
                    <a:gd name="connsiteX4" fmla="*/ 91574 w 393767"/>
                    <a:gd name="connsiteY4" fmla="*/ 597522 h 806493"/>
                    <a:gd name="connsiteX5" fmla="*/ 109738 w 393767"/>
                    <a:gd name="connsiteY5" fmla="*/ 227178 h 806493"/>
                    <a:gd name="connsiteX6" fmla="*/ 106619 w 393767"/>
                    <a:gd name="connsiteY6" fmla="*/ 225403 h 806493"/>
                    <a:gd name="connsiteX7" fmla="*/ 91561 w 393767"/>
                    <a:gd name="connsiteY7" fmla="*/ 195612 h 806493"/>
                    <a:gd name="connsiteX8" fmla="*/ 85260 w 393767"/>
                    <a:gd name="connsiteY8" fmla="*/ 159240 h 806493"/>
                    <a:gd name="connsiteX9" fmla="*/ 51918 w 393767"/>
                    <a:gd name="connsiteY9" fmla="*/ 135746 h 806493"/>
                    <a:gd name="connsiteX10" fmla="*/ 20013 w 393767"/>
                    <a:gd name="connsiteY10" fmla="*/ 141273 h 806493"/>
                    <a:gd name="connsiteX11" fmla="*/ 253 w 393767"/>
                    <a:gd name="connsiteY11" fmla="*/ 127349 h 806493"/>
                    <a:gd name="connsiteX12" fmla="*/ 14177 w 393767"/>
                    <a:gd name="connsiteY12" fmla="*/ 107589 h 806493"/>
                    <a:gd name="connsiteX13" fmla="*/ 52375 w 393767"/>
                    <a:gd name="connsiteY13" fmla="*/ 100971 h 806493"/>
                    <a:gd name="connsiteX14" fmla="*/ 65139 w 393767"/>
                    <a:gd name="connsiteY14" fmla="*/ 103841 h 806493"/>
                    <a:gd name="connsiteX15" fmla="*/ 66002 w 393767"/>
                    <a:gd name="connsiteY15" fmla="*/ 105203 h 806493"/>
                    <a:gd name="connsiteX16" fmla="*/ 68826 w 393767"/>
                    <a:gd name="connsiteY16" fmla="*/ 105838 h 806493"/>
                    <a:gd name="connsiteX17" fmla="*/ 82077 w 393767"/>
                    <a:gd name="connsiteY17" fmla="*/ 115176 h 806493"/>
                    <a:gd name="connsiteX18" fmla="*/ 64037 w 393767"/>
                    <a:gd name="connsiteY18" fmla="*/ 93546 h 806493"/>
                    <a:gd name="connsiteX19" fmla="*/ 28693 w 393767"/>
                    <a:gd name="connsiteY19" fmla="*/ 90347 h 806493"/>
                    <a:gd name="connsiteX20" fmla="*/ 11725 w 393767"/>
                    <a:gd name="connsiteY20" fmla="*/ 70001 h 806493"/>
                    <a:gd name="connsiteX21" fmla="*/ 32071 w 393767"/>
                    <a:gd name="connsiteY21" fmla="*/ 53032 h 806493"/>
                    <a:gd name="connsiteX22" fmla="*/ 74385 w 393767"/>
                    <a:gd name="connsiteY22" fmla="*/ 56862 h 806493"/>
                    <a:gd name="connsiteX23" fmla="*/ 87083 w 393767"/>
                    <a:gd name="connsiteY23" fmla="*/ 63521 h 806493"/>
                    <a:gd name="connsiteX24" fmla="*/ 87609 w 393767"/>
                    <a:gd name="connsiteY24" fmla="*/ 65207 h 806493"/>
                    <a:gd name="connsiteX25" fmla="*/ 90419 w 393767"/>
                    <a:gd name="connsiteY25" fmla="*/ 66680 h 806493"/>
                    <a:gd name="connsiteX26" fmla="*/ 103866 w 393767"/>
                    <a:gd name="connsiteY26" fmla="*/ 82803 h 806493"/>
                    <a:gd name="connsiteX27" fmla="*/ 105574 w 393767"/>
                    <a:gd name="connsiteY27" fmla="*/ 81164 h 806493"/>
                    <a:gd name="connsiteX28" fmla="*/ 93585 w 393767"/>
                    <a:gd name="connsiteY28" fmla="*/ 55250 h 806493"/>
                    <a:gd name="connsiteX29" fmla="*/ 55683 w 393767"/>
                    <a:gd name="connsiteY29" fmla="*/ 41327 h 806493"/>
                    <a:gd name="connsiteX30" fmla="*/ 43026 w 393767"/>
                    <a:gd name="connsiteY30" fmla="*/ 13970 h 806493"/>
                    <a:gd name="connsiteX31" fmla="*/ 70384 w 393767"/>
                    <a:gd name="connsiteY31" fmla="*/ 1313 h 806493"/>
                    <a:gd name="connsiteX32" fmla="*/ 105697 w 393767"/>
                    <a:gd name="connsiteY32" fmla="*/ 14286 h 806493"/>
                    <a:gd name="connsiteX33" fmla="*/ 106357 w 393767"/>
                    <a:gd name="connsiteY33" fmla="*/ 14240 h 806493"/>
                    <a:gd name="connsiteX34" fmla="*/ 114379 w 393767"/>
                    <a:gd name="connsiteY34" fmla="*/ 16937 h 806493"/>
                    <a:gd name="connsiteX35" fmla="*/ 156243 w 393767"/>
                    <a:gd name="connsiteY35" fmla="*/ 41107 h 806493"/>
                    <a:gd name="connsiteX36" fmla="*/ 166174 w 393767"/>
                    <a:gd name="connsiteY36" fmla="*/ 54050 h 806493"/>
                    <a:gd name="connsiteX37" fmla="*/ 165912 w 393767"/>
                    <a:gd name="connsiteY37" fmla="*/ 56043 h 806493"/>
                    <a:gd name="connsiteX38" fmla="*/ 168109 w 393767"/>
                    <a:gd name="connsiteY38" fmla="*/ 58906 h 806493"/>
                    <a:gd name="connsiteX39" fmla="*/ 175424 w 393767"/>
                    <a:gd name="connsiteY39" fmla="*/ 86207 h 806493"/>
                    <a:gd name="connsiteX40" fmla="*/ 185830 w 393767"/>
                    <a:gd name="connsiteY40" fmla="*/ 97051 h 806493"/>
                    <a:gd name="connsiteX41" fmla="*/ 194046 w 393767"/>
                    <a:gd name="connsiteY41" fmla="*/ 118185 h 806493"/>
                    <a:gd name="connsiteX42" fmla="*/ 204082 w 393767"/>
                    <a:gd name="connsiteY42" fmla="*/ 176118 h 806493"/>
                    <a:gd name="connsiteX43" fmla="*/ 199923 w 393767"/>
                    <a:gd name="connsiteY43" fmla="*/ 209239 h 806493"/>
                    <a:gd name="connsiteX44" fmla="*/ 192441 w 393767"/>
                    <a:gd name="connsiteY44" fmla="*/ 217938 h 806493"/>
                    <a:gd name="connsiteX45" fmla="*/ 211829 w 393767"/>
                    <a:gd name="connsiteY45" fmla="*/ 558406 h 806493"/>
                    <a:gd name="connsiteX46" fmla="*/ 373071 w 393767"/>
                    <a:gd name="connsiteY46" fmla="*/ 699550 h 806493"/>
                    <a:gd name="connsiteX47" fmla="*/ 393767 w 393767"/>
                    <a:gd name="connsiteY47" fmla="*/ 741420 h 806493"/>
                    <a:gd name="connsiteX0" fmla="*/ 378795 w 378795"/>
                    <a:gd name="connsiteY0" fmla="*/ 785662 h 806493"/>
                    <a:gd name="connsiteX1" fmla="*/ 292682 w 378795"/>
                    <a:gd name="connsiteY1" fmla="*/ 791386 h 806493"/>
                    <a:gd name="connsiteX2" fmla="*/ 110228 w 378795"/>
                    <a:gd name="connsiteY2" fmla="*/ 631675 h 806493"/>
                    <a:gd name="connsiteX3" fmla="*/ 95514 w 378795"/>
                    <a:gd name="connsiteY3" fmla="*/ 612421 h 806493"/>
                    <a:gd name="connsiteX4" fmla="*/ 91574 w 378795"/>
                    <a:gd name="connsiteY4" fmla="*/ 597522 h 806493"/>
                    <a:gd name="connsiteX5" fmla="*/ 109738 w 378795"/>
                    <a:gd name="connsiteY5" fmla="*/ 227178 h 806493"/>
                    <a:gd name="connsiteX6" fmla="*/ 106619 w 378795"/>
                    <a:gd name="connsiteY6" fmla="*/ 225403 h 806493"/>
                    <a:gd name="connsiteX7" fmla="*/ 91561 w 378795"/>
                    <a:gd name="connsiteY7" fmla="*/ 195612 h 806493"/>
                    <a:gd name="connsiteX8" fmla="*/ 85260 w 378795"/>
                    <a:gd name="connsiteY8" fmla="*/ 159240 h 806493"/>
                    <a:gd name="connsiteX9" fmla="*/ 51918 w 378795"/>
                    <a:gd name="connsiteY9" fmla="*/ 135746 h 806493"/>
                    <a:gd name="connsiteX10" fmla="*/ 20013 w 378795"/>
                    <a:gd name="connsiteY10" fmla="*/ 141273 h 806493"/>
                    <a:gd name="connsiteX11" fmla="*/ 253 w 378795"/>
                    <a:gd name="connsiteY11" fmla="*/ 127349 h 806493"/>
                    <a:gd name="connsiteX12" fmla="*/ 14177 w 378795"/>
                    <a:gd name="connsiteY12" fmla="*/ 107589 h 806493"/>
                    <a:gd name="connsiteX13" fmla="*/ 52375 w 378795"/>
                    <a:gd name="connsiteY13" fmla="*/ 100971 h 806493"/>
                    <a:gd name="connsiteX14" fmla="*/ 65139 w 378795"/>
                    <a:gd name="connsiteY14" fmla="*/ 103841 h 806493"/>
                    <a:gd name="connsiteX15" fmla="*/ 66002 w 378795"/>
                    <a:gd name="connsiteY15" fmla="*/ 105203 h 806493"/>
                    <a:gd name="connsiteX16" fmla="*/ 68826 w 378795"/>
                    <a:gd name="connsiteY16" fmla="*/ 105838 h 806493"/>
                    <a:gd name="connsiteX17" fmla="*/ 82077 w 378795"/>
                    <a:gd name="connsiteY17" fmla="*/ 115176 h 806493"/>
                    <a:gd name="connsiteX18" fmla="*/ 64037 w 378795"/>
                    <a:gd name="connsiteY18" fmla="*/ 93546 h 806493"/>
                    <a:gd name="connsiteX19" fmla="*/ 28693 w 378795"/>
                    <a:gd name="connsiteY19" fmla="*/ 90347 h 806493"/>
                    <a:gd name="connsiteX20" fmla="*/ 11725 w 378795"/>
                    <a:gd name="connsiteY20" fmla="*/ 70001 h 806493"/>
                    <a:gd name="connsiteX21" fmla="*/ 32071 w 378795"/>
                    <a:gd name="connsiteY21" fmla="*/ 53032 h 806493"/>
                    <a:gd name="connsiteX22" fmla="*/ 74385 w 378795"/>
                    <a:gd name="connsiteY22" fmla="*/ 56862 h 806493"/>
                    <a:gd name="connsiteX23" fmla="*/ 87083 w 378795"/>
                    <a:gd name="connsiteY23" fmla="*/ 63521 h 806493"/>
                    <a:gd name="connsiteX24" fmla="*/ 87609 w 378795"/>
                    <a:gd name="connsiteY24" fmla="*/ 65207 h 806493"/>
                    <a:gd name="connsiteX25" fmla="*/ 90419 w 378795"/>
                    <a:gd name="connsiteY25" fmla="*/ 66680 h 806493"/>
                    <a:gd name="connsiteX26" fmla="*/ 103866 w 378795"/>
                    <a:gd name="connsiteY26" fmla="*/ 82803 h 806493"/>
                    <a:gd name="connsiteX27" fmla="*/ 105574 w 378795"/>
                    <a:gd name="connsiteY27" fmla="*/ 81164 h 806493"/>
                    <a:gd name="connsiteX28" fmla="*/ 93585 w 378795"/>
                    <a:gd name="connsiteY28" fmla="*/ 55250 h 806493"/>
                    <a:gd name="connsiteX29" fmla="*/ 55683 w 378795"/>
                    <a:gd name="connsiteY29" fmla="*/ 41327 h 806493"/>
                    <a:gd name="connsiteX30" fmla="*/ 43026 w 378795"/>
                    <a:gd name="connsiteY30" fmla="*/ 13970 h 806493"/>
                    <a:gd name="connsiteX31" fmla="*/ 70384 w 378795"/>
                    <a:gd name="connsiteY31" fmla="*/ 1313 h 806493"/>
                    <a:gd name="connsiteX32" fmla="*/ 105697 w 378795"/>
                    <a:gd name="connsiteY32" fmla="*/ 14286 h 806493"/>
                    <a:gd name="connsiteX33" fmla="*/ 106357 w 378795"/>
                    <a:gd name="connsiteY33" fmla="*/ 14240 h 806493"/>
                    <a:gd name="connsiteX34" fmla="*/ 114379 w 378795"/>
                    <a:gd name="connsiteY34" fmla="*/ 16937 h 806493"/>
                    <a:gd name="connsiteX35" fmla="*/ 156243 w 378795"/>
                    <a:gd name="connsiteY35" fmla="*/ 41107 h 806493"/>
                    <a:gd name="connsiteX36" fmla="*/ 166174 w 378795"/>
                    <a:gd name="connsiteY36" fmla="*/ 54050 h 806493"/>
                    <a:gd name="connsiteX37" fmla="*/ 165912 w 378795"/>
                    <a:gd name="connsiteY37" fmla="*/ 56043 h 806493"/>
                    <a:gd name="connsiteX38" fmla="*/ 168109 w 378795"/>
                    <a:gd name="connsiteY38" fmla="*/ 58906 h 806493"/>
                    <a:gd name="connsiteX39" fmla="*/ 175424 w 378795"/>
                    <a:gd name="connsiteY39" fmla="*/ 86207 h 806493"/>
                    <a:gd name="connsiteX40" fmla="*/ 185830 w 378795"/>
                    <a:gd name="connsiteY40" fmla="*/ 97051 h 806493"/>
                    <a:gd name="connsiteX41" fmla="*/ 194046 w 378795"/>
                    <a:gd name="connsiteY41" fmla="*/ 118185 h 806493"/>
                    <a:gd name="connsiteX42" fmla="*/ 204082 w 378795"/>
                    <a:gd name="connsiteY42" fmla="*/ 176118 h 806493"/>
                    <a:gd name="connsiteX43" fmla="*/ 199923 w 378795"/>
                    <a:gd name="connsiteY43" fmla="*/ 209239 h 806493"/>
                    <a:gd name="connsiteX44" fmla="*/ 192441 w 378795"/>
                    <a:gd name="connsiteY44" fmla="*/ 217938 h 806493"/>
                    <a:gd name="connsiteX45" fmla="*/ 211829 w 378795"/>
                    <a:gd name="connsiteY45" fmla="*/ 558406 h 806493"/>
                    <a:gd name="connsiteX46" fmla="*/ 373071 w 378795"/>
                    <a:gd name="connsiteY46" fmla="*/ 699550 h 806493"/>
                    <a:gd name="connsiteX0" fmla="*/ 292682 w 373071"/>
                    <a:gd name="connsiteY0" fmla="*/ 791386 h 791386"/>
                    <a:gd name="connsiteX1" fmla="*/ 110228 w 373071"/>
                    <a:gd name="connsiteY1" fmla="*/ 631675 h 791386"/>
                    <a:gd name="connsiteX2" fmla="*/ 95514 w 373071"/>
                    <a:gd name="connsiteY2" fmla="*/ 612421 h 791386"/>
                    <a:gd name="connsiteX3" fmla="*/ 91574 w 373071"/>
                    <a:gd name="connsiteY3" fmla="*/ 597522 h 791386"/>
                    <a:gd name="connsiteX4" fmla="*/ 109738 w 373071"/>
                    <a:gd name="connsiteY4" fmla="*/ 227178 h 791386"/>
                    <a:gd name="connsiteX5" fmla="*/ 106619 w 373071"/>
                    <a:gd name="connsiteY5" fmla="*/ 225403 h 791386"/>
                    <a:gd name="connsiteX6" fmla="*/ 91561 w 373071"/>
                    <a:gd name="connsiteY6" fmla="*/ 195612 h 791386"/>
                    <a:gd name="connsiteX7" fmla="*/ 85260 w 373071"/>
                    <a:gd name="connsiteY7" fmla="*/ 159240 h 791386"/>
                    <a:gd name="connsiteX8" fmla="*/ 51918 w 373071"/>
                    <a:gd name="connsiteY8" fmla="*/ 135746 h 791386"/>
                    <a:gd name="connsiteX9" fmla="*/ 20013 w 373071"/>
                    <a:gd name="connsiteY9" fmla="*/ 141273 h 791386"/>
                    <a:gd name="connsiteX10" fmla="*/ 253 w 373071"/>
                    <a:gd name="connsiteY10" fmla="*/ 127349 h 791386"/>
                    <a:gd name="connsiteX11" fmla="*/ 14177 w 373071"/>
                    <a:gd name="connsiteY11" fmla="*/ 107589 h 791386"/>
                    <a:gd name="connsiteX12" fmla="*/ 52375 w 373071"/>
                    <a:gd name="connsiteY12" fmla="*/ 100971 h 791386"/>
                    <a:gd name="connsiteX13" fmla="*/ 65139 w 373071"/>
                    <a:gd name="connsiteY13" fmla="*/ 103841 h 791386"/>
                    <a:gd name="connsiteX14" fmla="*/ 66002 w 373071"/>
                    <a:gd name="connsiteY14" fmla="*/ 105203 h 791386"/>
                    <a:gd name="connsiteX15" fmla="*/ 68826 w 373071"/>
                    <a:gd name="connsiteY15" fmla="*/ 105838 h 791386"/>
                    <a:gd name="connsiteX16" fmla="*/ 82077 w 373071"/>
                    <a:gd name="connsiteY16" fmla="*/ 115176 h 791386"/>
                    <a:gd name="connsiteX17" fmla="*/ 64037 w 373071"/>
                    <a:gd name="connsiteY17" fmla="*/ 93546 h 791386"/>
                    <a:gd name="connsiteX18" fmla="*/ 28693 w 373071"/>
                    <a:gd name="connsiteY18" fmla="*/ 90347 h 791386"/>
                    <a:gd name="connsiteX19" fmla="*/ 11725 w 373071"/>
                    <a:gd name="connsiteY19" fmla="*/ 70001 h 791386"/>
                    <a:gd name="connsiteX20" fmla="*/ 32071 w 373071"/>
                    <a:gd name="connsiteY20" fmla="*/ 53032 h 791386"/>
                    <a:gd name="connsiteX21" fmla="*/ 74385 w 373071"/>
                    <a:gd name="connsiteY21" fmla="*/ 56862 h 791386"/>
                    <a:gd name="connsiteX22" fmla="*/ 87083 w 373071"/>
                    <a:gd name="connsiteY22" fmla="*/ 63521 h 791386"/>
                    <a:gd name="connsiteX23" fmla="*/ 87609 w 373071"/>
                    <a:gd name="connsiteY23" fmla="*/ 65207 h 791386"/>
                    <a:gd name="connsiteX24" fmla="*/ 90419 w 373071"/>
                    <a:gd name="connsiteY24" fmla="*/ 66680 h 791386"/>
                    <a:gd name="connsiteX25" fmla="*/ 103866 w 373071"/>
                    <a:gd name="connsiteY25" fmla="*/ 82803 h 791386"/>
                    <a:gd name="connsiteX26" fmla="*/ 105574 w 373071"/>
                    <a:gd name="connsiteY26" fmla="*/ 81164 h 791386"/>
                    <a:gd name="connsiteX27" fmla="*/ 93585 w 373071"/>
                    <a:gd name="connsiteY27" fmla="*/ 55250 h 791386"/>
                    <a:gd name="connsiteX28" fmla="*/ 55683 w 373071"/>
                    <a:gd name="connsiteY28" fmla="*/ 41327 h 791386"/>
                    <a:gd name="connsiteX29" fmla="*/ 43026 w 373071"/>
                    <a:gd name="connsiteY29" fmla="*/ 13970 h 791386"/>
                    <a:gd name="connsiteX30" fmla="*/ 70384 w 373071"/>
                    <a:gd name="connsiteY30" fmla="*/ 1313 h 791386"/>
                    <a:gd name="connsiteX31" fmla="*/ 105697 w 373071"/>
                    <a:gd name="connsiteY31" fmla="*/ 14286 h 791386"/>
                    <a:gd name="connsiteX32" fmla="*/ 106357 w 373071"/>
                    <a:gd name="connsiteY32" fmla="*/ 14240 h 791386"/>
                    <a:gd name="connsiteX33" fmla="*/ 114379 w 373071"/>
                    <a:gd name="connsiteY33" fmla="*/ 16937 h 791386"/>
                    <a:gd name="connsiteX34" fmla="*/ 156243 w 373071"/>
                    <a:gd name="connsiteY34" fmla="*/ 41107 h 791386"/>
                    <a:gd name="connsiteX35" fmla="*/ 166174 w 373071"/>
                    <a:gd name="connsiteY35" fmla="*/ 54050 h 791386"/>
                    <a:gd name="connsiteX36" fmla="*/ 165912 w 373071"/>
                    <a:gd name="connsiteY36" fmla="*/ 56043 h 791386"/>
                    <a:gd name="connsiteX37" fmla="*/ 168109 w 373071"/>
                    <a:gd name="connsiteY37" fmla="*/ 58906 h 791386"/>
                    <a:gd name="connsiteX38" fmla="*/ 175424 w 373071"/>
                    <a:gd name="connsiteY38" fmla="*/ 86207 h 791386"/>
                    <a:gd name="connsiteX39" fmla="*/ 185830 w 373071"/>
                    <a:gd name="connsiteY39" fmla="*/ 97051 h 791386"/>
                    <a:gd name="connsiteX40" fmla="*/ 194046 w 373071"/>
                    <a:gd name="connsiteY40" fmla="*/ 118185 h 791386"/>
                    <a:gd name="connsiteX41" fmla="*/ 204082 w 373071"/>
                    <a:gd name="connsiteY41" fmla="*/ 176118 h 791386"/>
                    <a:gd name="connsiteX42" fmla="*/ 199923 w 373071"/>
                    <a:gd name="connsiteY42" fmla="*/ 209239 h 791386"/>
                    <a:gd name="connsiteX43" fmla="*/ 192441 w 373071"/>
                    <a:gd name="connsiteY43" fmla="*/ 217938 h 791386"/>
                    <a:gd name="connsiteX44" fmla="*/ 211829 w 373071"/>
                    <a:gd name="connsiteY44" fmla="*/ 558406 h 791386"/>
                    <a:gd name="connsiteX45" fmla="*/ 373071 w 373071"/>
                    <a:gd name="connsiteY45" fmla="*/ 699550 h 79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73071" h="791386">
                      <a:moveTo>
                        <a:pt x="292682" y="791386"/>
                      </a:moveTo>
                      <a:lnTo>
                        <a:pt x="110228" y="631675"/>
                      </a:lnTo>
                      <a:cubicBezTo>
                        <a:pt x="103888" y="626125"/>
                        <a:pt x="98973" y="619553"/>
                        <a:pt x="95514" y="612421"/>
                      </a:cubicBezTo>
                      <a:lnTo>
                        <a:pt x="91574" y="597522"/>
                      </a:lnTo>
                      <a:lnTo>
                        <a:pt x="109738" y="227178"/>
                      </a:lnTo>
                      <a:lnTo>
                        <a:pt x="106619" y="225403"/>
                      </a:lnTo>
                      <a:cubicBezTo>
                        <a:pt x="98997" y="217475"/>
                        <a:pt x="93580" y="207264"/>
                        <a:pt x="91561" y="195612"/>
                      </a:cubicBezTo>
                      <a:lnTo>
                        <a:pt x="85260" y="159240"/>
                      </a:lnTo>
                      <a:lnTo>
                        <a:pt x="51918" y="135746"/>
                      </a:lnTo>
                      <a:lnTo>
                        <a:pt x="20013" y="141273"/>
                      </a:lnTo>
                      <a:cubicBezTo>
                        <a:pt x="10712" y="142885"/>
                        <a:pt x="1864" y="136650"/>
                        <a:pt x="253" y="127349"/>
                      </a:cubicBezTo>
                      <a:cubicBezTo>
                        <a:pt x="-1359" y="118047"/>
                        <a:pt x="4876" y="109200"/>
                        <a:pt x="14177" y="107589"/>
                      </a:cubicBezTo>
                      <a:lnTo>
                        <a:pt x="52375" y="100971"/>
                      </a:lnTo>
                      <a:cubicBezTo>
                        <a:pt x="57027" y="100165"/>
                        <a:pt x="61563" y="101321"/>
                        <a:pt x="65139" y="103841"/>
                      </a:cubicBezTo>
                      <a:lnTo>
                        <a:pt x="66002" y="105203"/>
                      </a:lnTo>
                      <a:lnTo>
                        <a:pt x="68826" y="105838"/>
                      </a:lnTo>
                      <a:lnTo>
                        <a:pt x="82077" y="115176"/>
                      </a:lnTo>
                      <a:lnTo>
                        <a:pt x="64037" y="93546"/>
                      </a:lnTo>
                      <a:lnTo>
                        <a:pt x="28693" y="90347"/>
                      </a:lnTo>
                      <a:cubicBezTo>
                        <a:pt x="18389" y="89414"/>
                        <a:pt x="10792" y="80305"/>
                        <a:pt x="11725" y="70001"/>
                      </a:cubicBezTo>
                      <a:cubicBezTo>
                        <a:pt x="12657" y="59697"/>
                        <a:pt x="21767" y="52100"/>
                        <a:pt x="32071" y="53032"/>
                      </a:cubicBezTo>
                      <a:lnTo>
                        <a:pt x="74385" y="56862"/>
                      </a:lnTo>
                      <a:cubicBezTo>
                        <a:pt x="79537" y="57328"/>
                        <a:pt x="84012" y="59839"/>
                        <a:pt x="87083" y="63521"/>
                      </a:cubicBezTo>
                      <a:lnTo>
                        <a:pt x="87609" y="65207"/>
                      </a:lnTo>
                      <a:lnTo>
                        <a:pt x="90419" y="66680"/>
                      </a:lnTo>
                      <a:lnTo>
                        <a:pt x="103866" y="82803"/>
                      </a:lnTo>
                      <a:lnTo>
                        <a:pt x="105574" y="81164"/>
                      </a:lnTo>
                      <a:lnTo>
                        <a:pt x="93585" y="55250"/>
                      </a:lnTo>
                      <a:lnTo>
                        <a:pt x="55683" y="41327"/>
                      </a:lnTo>
                      <a:cubicBezTo>
                        <a:pt x="44634" y="37268"/>
                        <a:pt x="38967" y="25020"/>
                        <a:pt x="43026" y="13970"/>
                      </a:cubicBezTo>
                      <a:cubicBezTo>
                        <a:pt x="47085" y="2920"/>
                        <a:pt x="59334" y="-2746"/>
                        <a:pt x="70384" y="1313"/>
                      </a:cubicBezTo>
                      <a:lnTo>
                        <a:pt x="105697" y="14286"/>
                      </a:lnTo>
                      <a:lnTo>
                        <a:pt x="106357" y="14240"/>
                      </a:lnTo>
                      <a:cubicBezTo>
                        <a:pt x="109104" y="14580"/>
                        <a:pt x="111831" y="15466"/>
                        <a:pt x="114379" y="16937"/>
                      </a:cubicBezTo>
                      <a:lnTo>
                        <a:pt x="156243" y="41107"/>
                      </a:lnTo>
                      <a:cubicBezTo>
                        <a:pt x="161341" y="44051"/>
                        <a:pt x="164763" y="48781"/>
                        <a:pt x="166174" y="54050"/>
                      </a:cubicBezTo>
                      <a:cubicBezTo>
                        <a:pt x="166087" y="54714"/>
                        <a:pt x="165999" y="55379"/>
                        <a:pt x="165912" y="56043"/>
                      </a:cubicBezTo>
                      <a:lnTo>
                        <a:pt x="168109" y="58906"/>
                      </a:lnTo>
                      <a:lnTo>
                        <a:pt x="175424" y="86207"/>
                      </a:lnTo>
                      <a:lnTo>
                        <a:pt x="185830" y="97051"/>
                      </a:lnTo>
                      <a:cubicBezTo>
                        <a:pt x="189844" y="103289"/>
                        <a:pt x="192700" y="110417"/>
                        <a:pt x="194046" y="118185"/>
                      </a:cubicBezTo>
                      <a:lnTo>
                        <a:pt x="204082" y="176118"/>
                      </a:lnTo>
                      <a:cubicBezTo>
                        <a:pt x="206101" y="187770"/>
                        <a:pt x="204434" y="199209"/>
                        <a:pt x="199923" y="209239"/>
                      </a:cubicBezTo>
                      <a:lnTo>
                        <a:pt x="192441" y="217938"/>
                      </a:lnTo>
                      <a:lnTo>
                        <a:pt x="211829" y="558406"/>
                      </a:lnTo>
                      <a:lnTo>
                        <a:pt x="373071" y="69955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13767496-F91C-456B-B4BE-208AEDDFCF76}"/>
                  </a:ext>
                </a:extLst>
              </p:cNvPr>
              <p:cNvGrpSpPr/>
              <p:nvPr/>
            </p:nvGrpSpPr>
            <p:grpSpPr>
              <a:xfrm>
                <a:off x="1412633" y="2753147"/>
                <a:ext cx="614724" cy="733854"/>
                <a:chOff x="1412633" y="3596013"/>
                <a:chExt cx="614724" cy="733854"/>
              </a:xfrm>
            </p:grpSpPr>
            <p:sp>
              <p:nvSpPr>
                <p:cNvPr id="301" name="フリーフォーム 1168">
                  <a:extLst>
                    <a:ext uri="{FF2B5EF4-FFF2-40B4-BE49-F238E27FC236}">
                      <a16:creationId xmlns:a16="http://schemas.microsoft.com/office/drawing/2014/main" id="{567EA4AE-2876-44BA-877E-246DF0297501}"/>
                    </a:ext>
                  </a:extLst>
                </p:cNvPr>
                <p:cNvSpPr/>
                <p:nvPr/>
              </p:nvSpPr>
              <p:spPr>
                <a:xfrm rot="600141">
                  <a:off x="1412633" y="4044663"/>
                  <a:ext cx="67694" cy="118970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51BBB4C0-A541-458E-AD0D-D033C01C5ED7}"/>
                    </a:ext>
                  </a:extLst>
                </p:cNvPr>
                <p:cNvSpPr/>
                <p:nvPr/>
              </p:nvSpPr>
              <p:spPr>
                <a:xfrm>
                  <a:off x="1440386" y="3735721"/>
                  <a:ext cx="484978" cy="594146"/>
                </a:xfrm>
                <a:custGeom>
                  <a:avLst/>
                  <a:gdLst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71023 w 484978"/>
                    <a:gd name="connsiteY3" fmla="*/ 507135 h 594146"/>
                    <a:gd name="connsiteX4" fmla="*/ 68283 w 484978"/>
                    <a:gd name="connsiteY4" fmla="*/ 503066 h 594146"/>
                    <a:gd name="connsiteX5" fmla="*/ 105809 w 484978"/>
                    <a:gd name="connsiteY5" fmla="*/ 496918 h 594146"/>
                    <a:gd name="connsiteX6" fmla="*/ 134002 w 484978"/>
                    <a:gd name="connsiteY6" fmla="*/ 474615 h 594146"/>
                    <a:gd name="connsiteX7" fmla="*/ 96109 w 484978"/>
                    <a:gd name="connsiteY7" fmla="*/ 480781 h 594146"/>
                    <a:gd name="connsiteX8" fmla="*/ 54593 w 484978"/>
                    <a:gd name="connsiteY8" fmla="*/ 482739 h 594146"/>
                    <a:gd name="connsiteX9" fmla="*/ 41413 w 484978"/>
                    <a:gd name="connsiteY9" fmla="*/ 463170 h 594146"/>
                    <a:gd name="connsiteX10" fmla="*/ 0 w 484978"/>
                    <a:gd name="connsiteY10" fmla="*/ 297073 h 594146"/>
                    <a:gd name="connsiteX11" fmla="*/ 242489 w 484978"/>
                    <a:gd name="connsiteY11" fmla="*/ 0 h 594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4978" h="594146">
                      <a:moveTo>
                        <a:pt x="242489" y="0"/>
                      </a:moveTo>
                      <a:cubicBezTo>
                        <a:pt x="376412" y="0"/>
                        <a:pt x="484978" y="133004"/>
                        <a:pt x="484978" y="297073"/>
                      </a:cubicBezTo>
                      <a:cubicBezTo>
                        <a:pt x="484978" y="461142"/>
                        <a:pt x="376412" y="594146"/>
                        <a:pt x="242489" y="594146"/>
                      </a:cubicBezTo>
                      <a:cubicBezTo>
                        <a:pt x="175528" y="594146"/>
                        <a:pt x="114905" y="560895"/>
                        <a:pt x="71023" y="507135"/>
                      </a:cubicBezTo>
                      <a:lnTo>
                        <a:pt x="68283" y="503066"/>
                      </a:lnTo>
                      <a:lnTo>
                        <a:pt x="105809" y="496918"/>
                      </a:lnTo>
                      <a:cubicBezTo>
                        <a:pt x="120262" y="491411"/>
                        <a:pt x="130507" y="483647"/>
                        <a:pt x="134002" y="474615"/>
                      </a:cubicBezTo>
                      <a:cubicBezTo>
                        <a:pt x="122611" y="477351"/>
                        <a:pt x="109847" y="479408"/>
                        <a:pt x="96109" y="480781"/>
                      </a:cubicBezTo>
                      <a:lnTo>
                        <a:pt x="54593" y="482739"/>
                      </a:lnTo>
                      <a:lnTo>
                        <a:pt x="41413" y="463170"/>
                      </a:lnTo>
                      <a:cubicBezTo>
                        <a:pt x="15267" y="415756"/>
                        <a:pt x="0" y="358599"/>
                        <a:pt x="0" y="297073"/>
                      </a:cubicBezTo>
                      <a:cubicBezTo>
                        <a:pt x="0" y="133004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75305710-A4B2-4213-A48C-08855C33328F}"/>
                    </a:ext>
                  </a:extLst>
                </p:cNvPr>
                <p:cNvSpPr/>
                <p:nvPr/>
              </p:nvSpPr>
              <p:spPr>
                <a:xfrm>
                  <a:off x="1488786" y="4031991"/>
                  <a:ext cx="100826" cy="33608"/>
                </a:xfrm>
                <a:custGeom>
                  <a:avLst/>
                  <a:gdLst>
                    <a:gd name="connsiteX0" fmla="*/ 100826 w 100826"/>
                    <a:gd name="connsiteY0" fmla="*/ 0 h 33608"/>
                    <a:gd name="connsiteX1" fmla="*/ 89874 w 100826"/>
                    <a:gd name="connsiteY1" fmla="*/ 20769 h 33608"/>
                    <a:gd name="connsiteX2" fmla="*/ 50413 w 100826"/>
                    <a:gd name="connsiteY2" fmla="*/ 33608 h 33608"/>
                    <a:gd name="connsiteX3" fmla="*/ 10952 w 100826"/>
                    <a:gd name="connsiteY3" fmla="*/ 20769 h 33608"/>
                    <a:gd name="connsiteX4" fmla="*/ 0 w 100826"/>
                    <a:gd name="connsiteY4" fmla="*/ 0 h 33608"/>
                    <a:gd name="connsiteX5" fmla="*/ 50413 w 100826"/>
                    <a:gd name="connsiteY5" fmla="*/ 12177 h 33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826" h="33608">
                      <a:moveTo>
                        <a:pt x="100826" y="0"/>
                      </a:moveTo>
                      <a:lnTo>
                        <a:pt x="89874" y="20769"/>
                      </a:lnTo>
                      <a:cubicBezTo>
                        <a:pt x="79775" y="28702"/>
                        <a:pt x="65824" y="33608"/>
                        <a:pt x="50413" y="33608"/>
                      </a:cubicBezTo>
                      <a:cubicBezTo>
                        <a:pt x="35003" y="33608"/>
                        <a:pt x="21051" y="28702"/>
                        <a:pt x="10952" y="20769"/>
                      </a:cubicBezTo>
                      <a:lnTo>
                        <a:pt x="0" y="0"/>
                      </a:lnTo>
                      <a:lnTo>
                        <a:pt x="50413" y="12177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4" name="フリーフォーム 1176">
                  <a:extLst>
                    <a:ext uri="{FF2B5EF4-FFF2-40B4-BE49-F238E27FC236}">
                      <a16:creationId xmlns:a16="http://schemas.microsoft.com/office/drawing/2014/main" id="{944B0FCF-DD61-47F5-9A47-3C056C4DD4B5}"/>
                    </a:ext>
                  </a:extLst>
                </p:cNvPr>
                <p:cNvSpPr/>
                <p:nvPr/>
              </p:nvSpPr>
              <p:spPr>
                <a:xfrm>
                  <a:off x="1467702" y="3896276"/>
                  <a:ext cx="161768" cy="62578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CDFB0892-F7BE-4924-9E57-F3580727DA43}"/>
                    </a:ext>
                  </a:extLst>
                </p:cNvPr>
                <p:cNvSpPr/>
                <p:nvPr/>
              </p:nvSpPr>
              <p:spPr bwMode="auto">
                <a:xfrm>
                  <a:off x="1429783" y="3596013"/>
                  <a:ext cx="597574" cy="533909"/>
                </a:xfrm>
                <a:custGeom>
                  <a:avLst/>
                  <a:gdLst>
                    <a:gd name="connsiteX0" fmla="*/ 269016 w 597574"/>
                    <a:gd name="connsiteY0" fmla="*/ 247 h 533909"/>
                    <a:gd name="connsiteX1" fmla="*/ 270137 w 597574"/>
                    <a:gd name="connsiteY1" fmla="*/ 618 h 533909"/>
                    <a:gd name="connsiteX2" fmla="*/ 271258 w 597574"/>
                    <a:gd name="connsiteY2" fmla="*/ 247 h 533909"/>
                    <a:gd name="connsiteX3" fmla="*/ 303845 w 597574"/>
                    <a:gd name="connsiteY3" fmla="*/ 17950 h 533909"/>
                    <a:gd name="connsiteX4" fmla="*/ 304262 w 597574"/>
                    <a:gd name="connsiteY4" fmla="*/ 17529 h 533909"/>
                    <a:gd name="connsiteX5" fmla="*/ 318209 w 597574"/>
                    <a:gd name="connsiteY5" fmla="*/ 3410 h 533909"/>
                    <a:gd name="connsiteX6" fmla="*/ 336171 w 597574"/>
                    <a:gd name="connsiteY6" fmla="*/ 452 h 533909"/>
                    <a:gd name="connsiteX7" fmla="*/ 351519 w 597574"/>
                    <a:gd name="connsiteY7" fmla="*/ 8606 h 533909"/>
                    <a:gd name="connsiteX8" fmla="*/ 361998 w 597574"/>
                    <a:gd name="connsiteY8" fmla="*/ 24876 h 533909"/>
                    <a:gd name="connsiteX9" fmla="*/ 362237 w 597574"/>
                    <a:gd name="connsiteY9" fmla="*/ 25246 h 533909"/>
                    <a:gd name="connsiteX10" fmla="*/ 415921 w 597574"/>
                    <a:gd name="connsiteY10" fmla="*/ 19131 h 533909"/>
                    <a:gd name="connsiteX11" fmla="*/ 429115 w 597574"/>
                    <a:gd name="connsiteY11" fmla="*/ 38802 h 533909"/>
                    <a:gd name="connsiteX12" fmla="*/ 429130 w 597574"/>
                    <a:gd name="connsiteY12" fmla="*/ 38824 h 533909"/>
                    <a:gd name="connsiteX13" fmla="*/ 495477 w 597574"/>
                    <a:gd name="connsiteY13" fmla="*/ 51904 h 533909"/>
                    <a:gd name="connsiteX14" fmla="*/ 509115 w 597574"/>
                    <a:gd name="connsiteY14" fmla="*/ 109156 h 533909"/>
                    <a:gd name="connsiteX15" fmla="*/ 509408 w 597574"/>
                    <a:gd name="connsiteY15" fmla="*/ 110207 h 533909"/>
                    <a:gd name="connsiteX16" fmla="*/ 540025 w 597574"/>
                    <a:gd name="connsiteY16" fmla="*/ 150076 h 533909"/>
                    <a:gd name="connsiteX17" fmla="*/ 539003 w 597574"/>
                    <a:gd name="connsiteY17" fmla="*/ 157971 h 533909"/>
                    <a:gd name="connsiteX18" fmla="*/ 554183 w 597574"/>
                    <a:gd name="connsiteY18" fmla="*/ 159211 h 533909"/>
                    <a:gd name="connsiteX19" fmla="*/ 586002 w 597574"/>
                    <a:gd name="connsiteY19" fmla="*/ 200070 h 533909"/>
                    <a:gd name="connsiteX20" fmla="*/ 575877 w 597574"/>
                    <a:gd name="connsiteY20" fmla="*/ 256939 h 533909"/>
                    <a:gd name="connsiteX21" fmla="*/ 597256 w 597574"/>
                    <a:gd name="connsiteY21" fmla="*/ 315285 h 533909"/>
                    <a:gd name="connsiteX22" fmla="*/ 558214 w 597574"/>
                    <a:gd name="connsiteY22" fmla="*/ 367144 h 533909"/>
                    <a:gd name="connsiteX23" fmla="*/ 557840 w 597574"/>
                    <a:gd name="connsiteY23" fmla="*/ 368512 h 533909"/>
                    <a:gd name="connsiteX24" fmla="*/ 540448 w 597574"/>
                    <a:gd name="connsiteY24" fmla="*/ 442984 h 533909"/>
                    <a:gd name="connsiteX25" fmla="*/ 525596 w 597574"/>
                    <a:gd name="connsiteY25" fmla="*/ 458336 h 533909"/>
                    <a:gd name="connsiteX26" fmla="*/ 528837 w 597574"/>
                    <a:gd name="connsiteY26" fmla="*/ 474389 h 533909"/>
                    <a:gd name="connsiteX27" fmla="*/ 469317 w 597574"/>
                    <a:gd name="connsiteY27" fmla="*/ 533909 h 533909"/>
                    <a:gd name="connsiteX28" fmla="*/ 427230 w 597574"/>
                    <a:gd name="connsiteY28" fmla="*/ 516476 h 533909"/>
                    <a:gd name="connsiteX29" fmla="*/ 419857 w 597574"/>
                    <a:gd name="connsiteY29" fmla="*/ 505540 h 533909"/>
                    <a:gd name="connsiteX30" fmla="*/ 400459 w 597574"/>
                    <a:gd name="connsiteY30" fmla="*/ 518618 h 533909"/>
                    <a:gd name="connsiteX31" fmla="*/ 367832 w 597574"/>
                    <a:gd name="connsiteY31" fmla="*/ 525205 h 533909"/>
                    <a:gd name="connsiteX32" fmla="*/ 284012 w 597574"/>
                    <a:gd name="connsiteY32" fmla="*/ 441385 h 533909"/>
                    <a:gd name="connsiteX33" fmla="*/ 308562 w 597574"/>
                    <a:gd name="connsiteY33" fmla="*/ 382115 h 533909"/>
                    <a:gd name="connsiteX34" fmla="*/ 309957 w 597574"/>
                    <a:gd name="connsiteY34" fmla="*/ 381175 h 533909"/>
                    <a:gd name="connsiteX35" fmla="*/ 305786 w 597574"/>
                    <a:gd name="connsiteY35" fmla="*/ 378363 h 533909"/>
                    <a:gd name="connsiteX36" fmla="*/ 296856 w 597574"/>
                    <a:gd name="connsiteY36" fmla="*/ 365118 h 533909"/>
                    <a:gd name="connsiteX37" fmla="*/ 290079 w 597574"/>
                    <a:gd name="connsiteY37" fmla="*/ 369688 h 533909"/>
                    <a:gd name="connsiteX38" fmla="*/ 266911 w 597574"/>
                    <a:gd name="connsiteY38" fmla="*/ 374365 h 533909"/>
                    <a:gd name="connsiteX39" fmla="*/ 212068 w 597574"/>
                    <a:gd name="connsiteY39" fmla="*/ 338013 h 533909"/>
                    <a:gd name="connsiteX40" fmla="*/ 207500 w 597574"/>
                    <a:gd name="connsiteY40" fmla="*/ 315385 h 533909"/>
                    <a:gd name="connsiteX41" fmla="*/ 187623 w 597574"/>
                    <a:gd name="connsiteY41" fmla="*/ 329602 h 533909"/>
                    <a:gd name="connsiteX42" fmla="*/ 130735 w 597574"/>
                    <a:gd name="connsiteY42" fmla="*/ 300144 h 533909"/>
                    <a:gd name="connsiteX43" fmla="*/ 46230 w 597574"/>
                    <a:gd name="connsiteY43" fmla="*/ 271038 h 533909"/>
                    <a:gd name="connsiteX44" fmla="*/ 9075 w 597574"/>
                    <a:gd name="connsiteY44" fmla="*/ 238649 h 533909"/>
                    <a:gd name="connsiteX45" fmla="*/ 17014 w 597574"/>
                    <a:gd name="connsiteY45" fmla="*/ 194930 h 533909"/>
                    <a:gd name="connsiteX46" fmla="*/ 250 w 597574"/>
                    <a:gd name="connsiteY46" fmla="*/ 150075 h 533909"/>
                    <a:gd name="connsiteX47" fmla="*/ 30866 w 597574"/>
                    <a:gd name="connsiteY47" fmla="*/ 110207 h 533909"/>
                    <a:gd name="connsiteX48" fmla="*/ 31159 w 597574"/>
                    <a:gd name="connsiteY48" fmla="*/ 109156 h 533909"/>
                    <a:gd name="connsiteX49" fmla="*/ 44797 w 597574"/>
                    <a:gd name="connsiteY49" fmla="*/ 51904 h 533909"/>
                    <a:gd name="connsiteX50" fmla="*/ 111144 w 597574"/>
                    <a:gd name="connsiteY50" fmla="*/ 38824 h 533909"/>
                    <a:gd name="connsiteX51" fmla="*/ 111159 w 597574"/>
                    <a:gd name="connsiteY51" fmla="*/ 38802 h 533909"/>
                    <a:gd name="connsiteX52" fmla="*/ 124353 w 597574"/>
                    <a:gd name="connsiteY52" fmla="*/ 19131 h 533909"/>
                    <a:gd name="connsiteX53" fmla="*/ 178037 w 597574"/>
                    <a:gd name="connsiteY53" fmla="*/ 25246 h 533909"/>
                    <a:gd name="connsiteX54" fmla="*/ 178276 w 597574"/>
                    <a:gd name="connsiteY54" fmla="*/ 24876 h 533909"/>
                    <a:gd name="connsiteX55" fmla="*/ 188755 w 597574"/>
                    <a:gd name="connsiteY55" fmla="*/ 8606 h 533909"/>
                    <a:gd name="connsiteX56" fmla="*/ 204103 w 597574"/>
                    <a:gd name="connsiteY56" fmla="*/ 452 h 533909"/>
                    <a:gd name="connsiteX57" fmla="*/ 222065 w 597574"/>
                    <a:gd name="connsiteY57" fmla="*/ 3410 h 533909"/>
                    <a:gd name="connsiteX58" fmla="*/ 236012 w 597574"/>
                    <a:gd name="connsiteY58" fmla="*/ 17529 h 533909"/>
                    <a:gd name="connsiteX59" fmla="*/ 236429 w 597574"/>
                    <a:gd name="connsiteY59" fmla="*/ 17950 h 533909"/>
                    <a:gd name="connsiteX60" fmla="*/ 269016 w 597574"/>
                    <a:gd name="connsiteY60" fmla="*/ 247 h 533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597574" h="533909">
                      <a:moveTo>
                        <a:pt x="269016" y="247"/>
                      </a:moveTo>
                      <a:lnTo>
                        <a:pt x="270137" y="618"/>
                      </a:lnTo>
                      <a:lnTo>
                        <a:pt x="271258" y="247"/>
                      </a:lnTo>
                      <a:cubicBezTo>
                        <a:pt x="283411" y="-1110"/>
                        <a:pt x="295641" y="5212"/>
                        <a:pt x="303845" y="17950"/>
                      </a:cubicBezTo>
                      <a:lnTo>
                        <a:pt x="304262" y="17529"/>
                      </a:lnTo>
                      <a:lnTo>
                        <a:pt x="318209" y="3410"/>
                      </a:lnTo>
                      <a:cubicBezTo>
                        <a:pt x="323796" y="387"/>
                        <a:pt x="329982" y="-706"/>
                        <a:pt x="336171" y="452"/>
                      </a:cubicBezTo>
                      <a:cubicBezTo>
                        <a:pt x="341795" y="1503"/>
                        <a:pt x="347043" y="4347"/>
                        <a:pt x="351519" y="8606"/>
                      </a:cubicBezTo>
                      <a:lnTo>
                        <a:pt x="361998" y="24876"/>
                      </a:lnTo>
                      <a:lnTo>
                        <a:pt x="362237" y="25246"/>
                      </a:lnTo>
                      <a:cubicBezTo>
                        <a:pt x="377328" y="5626"/>
                        <a:pt x="399961" y="4549"/>
                        <a:pt x="415921" y="19131"/>
                      </a:cubicBezTo>
                      <a:lnTo>
                        <a:pt x="429115" y="38802"/>
                      </a:lnTo>
                      <a:lnTo>
                        <a:pt x="429130" y="38824"/>
                      </a:lnTo>
                      <a:cubicBezTo>
                        <a:pt x="450826" y="22062"/>
                        <a:pt x="478443" y="27501"/>
                        <a:pt x="495477" y="51904"/>
                      </a:cubicBezTo>
                      <a:cubicBezTo>
                        <a:pt x="506257" y="67354"/>
                        <a:pt x="511260" y="88344"/>
                        <a:pt x="509115" y="109156"/>
                      </a:cubicBezTo>
                      <a:cubicBezTo>
                        <a:pt x="509210" y="109509"/>
                        <a:pt x="509313" y="109854"/>
                        <a:pt x="509408" y="110207"/>
                      </a:cubicBezTo>
                      <a:cubicBezTo>
                        <a:pt x="525381" y="112386"/>
                        <a:pt x="538094" y="128941"/>
                        <a:pt x="540025" y="150076"/>
                      </a:cubicBezTo>
                      <a:lnTo>
                        <a:pt x="539003" y="157971"/>
                      </a:lnTo>
                      <a:lnTo>
                        <a:pt x="554183" y="159211"/>
                      </a:lnTo>
                      <a:cubicBezTo>
                        <a:pt x="569101" y="164100"/>
                        <a:pt x="581498" y="179309"/>
                        <a:pt x="586002" y="200070"/>
                      </a:cubicBezTo>
                      <a:cubicBezTo>
                        <a:pt x="590352" y="220097"/>
                        <a:pt x="586506" y="241712"/>
                        <a:pt x="575877" y="256939"/>
                      </a:cubicBezTo>
                      <a:cubicBezTo>
                        <a:pt x="590957" y="268883"/>
                        <a:pt x="599356" y="291805"/>
                        <a:pt x="597256" y="315285"/>
                      </a:cubicBezTo>
                      <a:cubicBezTo>
                        <a:pt x="594793" y="342776"/>
                        <a:pt x="578583" y="364311"/>
                        <a:pt x="558214" y="367144"/>
                      </a:cubicBezTo>
                      <a:cubicBezTo>
                        <a:pt x="558092" y="367604"/>
                        <a:pt x="557961" y="368053"/>
                        <a:pt x="557840" y="368512"/>
                      </a:cubicBezTo>
                      <a:cubicBezTo>
                        <a:pt x="560575" y="395584"/>
                        <a:pt x="554196" y="422886"/>
                        <a:pt x="540448" y="442984"/>
                      </a:cubicBezTo>
                      <a:lnTo>
                        <a:pt x="525596" y="458336"/>
                      </a:lnTo>
                      <a:lnTo>
                        <a:pt x="528837" y="474389"/>
                      </a:lnTo>
                      <a:cubicBezTo>
                        <a:pt x="528837" y="507261"/>
                        <a:pt x="502189" y="533909"/>
                        <a:pt x="469317" y="533909"/>
                      </a:cubicBezTo>
                      <a:cubicBezTo>
                        <a:pt x="452881" y="533909"/>
                        <a:pt x="438001" y="527247"/>
                        <a:pt x="427230" y="516476"/>
                      </a:cubicBezTo>
                      <a:lnTo>
                        <a:pt x="419857" y="505540"/>
                      </a:lnTo>
                      <a:lnTo>
                        <a:pt x="400459" y="518618"/>
                      </a:lnTo>
                      <a:cubicBezTo>
                        <a:pt x="390431" y="522860"/>
                        <a:pt x="379405" y="525205"/>
                        <a:pt x="367832" y="525205"/>
                      </a:cubicBezTo>
                      <a:cubicBezTo>
                        <a:pt x="321539" y="525205"/>
                        <a:pt x="284012" y="487678"/>
                        <a:pt x="284012" y="441385"/>
                      </a:cubicBezTo>
                      <a:cubicBezTo>
                        <a:pt x="284012" y="418239"/>
                        <a:pt x="293394" y="397284"/>
                        <a:pt x="308562" y="382115"/>
                      </a:cubicBezTo>
                      <a:lnTo>
                        <a:pt x="309957" y="381175"/>
                      </a:lnTo>
                      <a:lnTo>
                        <a:pt x="305786" y="378363"/>
                      </a:lnTo>
                      <a:lnTo>
                        <a:pt x="296856" y="365118"/>
                      </a:lnTo>
                      <a:lnTo>
                        <a:pt x="290079" y="369688"/>
                      </a:lnTo>
                      <a:cubicBezTo>
                        <a:pt x="282958" y="372699"/>
                        <a:pt x="275129" y="374365"/>
                        <a:pt x="266911" y="374365"/>
                      </a:cubicBezTo>
                      <a:cubicBezTo>
                        <a:pt x="242257" y="374365"/>
                        <a:pt x="221104" y="359375"/>
                        <a:pt x="212068" y="338013"/>
                      </a:cubicBezTo>
                      <a:lnTo>
                        <a:pt x="207500" y="315385"/>
                      </a:lnTo>
                      <a:lnTo>
                        <a:pt x="187623" y="329602"/>
                      </a:lnTo>
                      <a:cubicBezTo>
                        <a:pt x="165871" y="336499"/>
                        <a:pt x="143170" y="324746"/>
                        <a:pt x="130735" y="300144"/>
                      </a:cubicBezTo>
                      <a:cubicBezTo>
                        <a:pt x="101384" y="323496"/>
                        <a:pt x="63264" y="310370"/>
                        <a:pt x="46230" y="271038"/>
                      </a:cubicBezTo>
                      <a:cubicBezTo>
                        <a:pt x="29497" y="273624"/>
                        <a:pt x="13785" y="259931"/>
                        <a:pt x="9075" y="238649"/>
                      </a:cubicBezTo>
                      <a:cubicBezTo>
                        <a:pt x="5663" y="223253"/>
                        <a:pt x="8679" y="206637"/>
                        <a:pt x="17014" y="194930"/>
                      </a:cubicBezTo>
                      <a:cubicBezTo>
                        <a:pt x="5189" y="185748"/>
                        <a:pt x="-1397" y="168126"/>
                        <a:pt x="250" y="150075"/>
                      </a:cubicBezTo>
                      <a:cubicBezTo>
                        <a:pt x="2181" y="128941"/>
                        <a:pt x="14893" y="112386"/>
                        <a:pt x="30866" y="110207"/>
                      </a:cubicBezTo>
                      <a:cubicBezTo>
                        <a:pt x="30961" y="109854"/>
                        <a:pt x="31064" y="109509"/>
                        <a:pt x="31159" y="109156"/>
                      </a:cubicBezTo>
                      <a:cubicBezTo>
                        <a:pt x="29014" y="88344"/>
                        <a:pt x="34017" y="67354"/>
                        <a:pt x="44797" y="51904"/>
                      </a:cubicBezTo>
                      <a:cubicBezTo>
                        <a:pt x="61831" y="27501"/>
                        <a:pt x="89448" y="22062"/>
                        <a:pt x="111144" y="38824"/>
                      </a:cubicBezTo>
                      <a:lnTo>
                        <a:pt x="111159" y="38802"/>
                      </a:lnTo>
                      <a:lnTo>
                        <a:pt x="124353" y="19131"/>
                      </a:lnTo>
                      <a:cubicBezTo>
                        <a:pt x="140313" y="4549"/>
                        <a:pt x="162946" y="5626"/>
                        <a:pt x="178037" y="25246"/>
                      </a:cubicBezTo>
                      <a:lnTo>
                        <a:pt x="178276" y="24876"/>
                      </a:lnTo>
                      <a:lnTo>
                        <a:pt x="188755" y="8606"/>
                      </a:lnTo>
                      <a:cubicBezTo>
                        <a:pt x="193231" y="4347"/>
                        <a:pt x="198479" y="1503"/>
                        <a:pt x="204103" y="452"/>
                      </a:cubicBezTo>
                      <a:cubicBezTo>
                        <a:pt x="210292" y="-706"/>
                        <a:pt x="216478" y="387"/>
                        <a:pt x="222065" y="3410"/>
                      </a:cubicBezTo>
                      <a:lnTo>
                        <a:pt x="236012" y="17529"/>
                      </a:lnTo>
                      <a:lnTo>
                        <a:pt x="236429" y="17950"/>
                      </a:lnTo>
                      <a:cubicBezTo>
                        <a:pt x="244633" y="5212"/>
                        <a:pt x="256863" y="-1110"/>
                        <a:pt x="269016" y="24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E2BF313F-8AF3-4463-89D6-9FEDCC72E5DE}"/>
                    </a:ext>
                  </a:extLst>
                </p:cNvPr>
                <p:cNvSpPr/>
                <p:nvPr/>
              </p:nvSpPr>
              <p:spPr>
                <a:xfrm rot="900000" flipH="1">
                  <a:off x="1676159" y="398160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月 306">
                  <a:extLst>
                    <a:ext uri="{FF2B5EF4-FFF2-40B4-BE49-F238E27FC236}">
                      <a16:creationId xmlns:a16="http://schemas.microsoft.com/office/drawing/2014/main" id="{18431087-AD74-40F7-8F30-51C570384461}"/>
                    </a:ext>
                  </a:extLst>
                </p:cNvPr>
                <p:cNvSpPr/>
                <p:nvPr/>
              </p:nvSpPr>
              <p:spPr bwMode="auto">
                <a:xfrm flipH="1">
                  <a:off x="1671420" y="3840178"/>
                  <a:ext cx="94092" cy="203834"/>
                </a:xfrm>
                <a:prstGeom prst="moon">
                  <a:avLst>
                    <a:gd name="adj" fmla="val 72778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0" name="四角形: 角を丸くする 299">
                <a:extLst>
                  <a:ext uri="{FF2B5EF4-FFF2-40B4-BE49-F238E27FC236}">
                    <a16:creationId xmlns:a16="http://schemas.microsoft.com/office/drawing/2014/main" id="{D71E62E3-660D-4AEB-881B-A597BA4EAD49}"/>
                  </a:ext>
                </a:extLst>
              </p:cNvPr>
              <p:cNvSpPr/>
              <p:nvPr/>
            </p:nvSpPr>
            <p:spPr bwMode="auto">
              <a:xfrm rot="531471">
                <a:off x="1530792" y="2743716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E93D6AC0-FBF0-46BD-A6BE-B37FD296EAAE}"/>
                </a:ext>
              </a:extLst>
            </p:cNvPr>
            <p:cNvGrpSpPr/>
            <p:nvPr/>
          </p:nvGrpSpPr>
          <p:grpSpPr>
            <a:xfrm>
              <a:off x="729791" y="3219243"/>
              <a:ext cx="494147" cy="482238"/>
              <a:chOff x="2740651" y="3859313"/>
              <a:chExt cx="1267244" cy="1236703"/>
            </a:xfrm>
          </p:grpSpPr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819022A5-BB84-43E9-BA2C-B7A58DF4FE8C}"/>
                  </a:ext>
                </a:extLst>
              </p:cNvPr>
              <p:cNvSpPr/>
              <p:nvPr/>
            </p:nvSpPr>
            <p:spPr bwMode="auto">
              <a:xfrm>
                <a:off x="2740651" y="4451811"/>
                <a:ext cx="1267244" cy="644205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4E49AA41-29C2-4F60-AF0B-D740112113E8}"/>
                  </a:ext>
                </a:extLst>
              </p:cNvPr>
              <p:cNvSpPr/>
              <p:nvPr/>
            </p:nvSpPr>
            <p:spPr bwMode="auto">
              <a:xfrm>
                <a:off x="2740651" y="4435623"/>
                <a:ext cx="1267244" cy="583879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A0C7D26D-43EB-49A0-9751-63D09F55D918}"/>
                  </a:ext>
                </a:extLst>
              </p:cNvPr>
              <p:cNvSpPr/>
              <p:nvPr/>
            </p:nvSpPr>
            <p:spPr bwMode="auto">
              <a:xfrm>
                <a:off x="2770271" y="4462384"/>
                <a:ext cx="1208004" cy="525541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7F46094E-80FC-465C-82B6-6D839EDC7956}"/>
                  </a:ext>
                </a:extLst>
              </p:cNvPr>
              <p:cNvSpPr/>
              <p:nvPr/>
            </p:nvSpPr>
            <p:spPr bwMode="auto">
              <a:xfrm>
                <a:off x="2770271" y="4459927"/>
                <a:ext cx="1208004" cy="275471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D294ABD6-8A22-40FA-A4B6-12DC19E82FE3}"/>
                  </a:ext>
                </a:extLst>
              </p:cNvPr>
              <p:cNvSpPr/>
              <p:nvPr/>
            </p:nvSpPr>
            <p:spPr bwMode="auto">
              <a:xfrm rot="10800000">
                <a:off x="2967839" y="3859313"/>
                <a:ext cx="352348" cy="941108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EF98CFAB-B934-4234-9974-98D778203A52}"/>
                  </a:ext>
                </a:extLst>
              </p:cNvPr>
              <p:cNvGrpSpPr/>
              <p:nvPr/>
            </p:nvGrpSpPr>
            <p:grpSpPr>
              <a:xfrm>
                <a:off x="3422830" y="4509120"/>
                <a:ext cx="376375" cy="291301"/>
                <a:chOff x="4036336" y="4008417"/>
                <a:chExt cx="510440" cy="395063"/>
              </a:xfrm>
            </p:grpSpPr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CB94B609-8530-4240-99E5-DD423FF48791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05C24DD2-65D3-4755-8EC2-F6EFAE696AE6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0B997CDB-F3C0-4B57-A364-96FD19144C0B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8" name="楕円 287">
              <a:extLst>
                <a:ext uri="{FF2B5EF4-FFF2-40B4-BE49-F238E27FC236}">
                  <a16:creationId xmlns:a16="http://schemas.microsoft.com/office/drawing/2014/main" id="{B32BE1A9-BE2E-4CA0-A0C2-E504FB9C3932}"/>
                </a:ext>
              </a:extLst>
            </p:cNvPr>
            <p:cNvSpPr/>
            <p:nvPr/>
          </p:nvSpPr>
          <p:spPr bwMode="auto">
            <a:xfrm>
              <a:off x="1525155" y="3260963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4D37CFD7-F72A-491A-B7A7-A2D3E33FB279}"/>
              </a:ext>
            </a:extLst>
          </p:cNvPr>
          <p:cNvGrpSpPr/>
          <p:nvPr/>
        </p:nvGrpSpPr>
        <p:grpSpPr>
          <a:xfrm>
            <a:off x="407495" y="749797"/>
            <a:ext cx="1588973" cy="1656279"/>
            <a:chOff x="407495" y="749797"/>
            <a:chExt cx="1588973" cy="1656279"/>
          </a:xfrm>
        </p:grpSpPr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3816A712-FDBA-40E8-BCDE-83BC80B9A1D6}"/>
                </a:ext>
              </a:extLst>
            </p:cNvPr>
            <p:cNvGrpSpPr/>
            <p:nvPr/>
          </p:nvGrpSpPr>
          <p:grpSpPr>
            <a:xfrm>
              <a:off x="407495" y="749797"/>
              <a:ext cx="1588973" cy="1656279"/>
              <a:chOff x="407495" y="749797"/>
              <a:chExt cx="1588973" cy="1656279"/>
            </a:xfrm>
          </p:grpSpPr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DF67CEA4-AC2C-49EF-BADA-E4B077BA2C45}"/>
                  </a:ext>
                </a:extLst>
              </p:cNvPr>
              <p:cNvGrpSpPr/>
              <p:nvPr/>
            </p:nvGrpSpPr>
            <p:grpSpPr>
              <a:xfrm>
                <a:off x="407495" y="1354925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347" name="Freeform 5">
                  <a:extLst>
                    <a:ext uri="{FF2B5EF4-FFF2-40B4-BE49-F238E27FC236}">
                      <a16:creationId xmlns:a16="http://schemas.microsoft.com/office/drawing/2014/main" id="{88EBC72B-2C8B-4C00-A9FC-D514203E89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8" name="Freeform 6">
                  <a:extLst>
                    <a:ext uri="{FF2B5EF4-FFF2-40B4-BE49-F238E27FC236}">
                      <a16:creationId xmlns:a16="http://schemas.microsoft.com/office/drawing/2014/main" id="{A21FDD0F-374F-4452-A9BB-4131CCD7B0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9" name="Freeform 7">
                  <a:extLst>
                    <a:ext uri="{FF2B5EF4-FFF2-40B4-BE49-F238E27FC236}">
                      <a16:creationId xmlns:a16="http://schemas.microsoft.com/office/drawing/2014/main" id="{CCF0B493-C7F3-4B9A-A509-8A4216A6F9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0" name="Rectangle 8">
                  <a:extLst>
                    <a:ext uri="{FF2B5EF4-FFF2-40B4-BE49-F238E27FC236}">
                      <a16:creationId xmlns:a16="http://schemas.microsoft.com/office/drawing/2014/main" id="{57915764-6D5E-4DF9-A2F3-9ACD9C1591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AD131756-8CDB-42F4-8FBE-BA630211A945}"/>
                  </a:ext>
                </a:extLst>
              </p:cNvPr>
              <p:cNvGrpSpPr/>
              <p:nvPr/>
            </p:nvGrpSpPr>
            <p:grpSpPr>
              <a:xfrm>
                <a:off x="937790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342" name="楕円 341">
                  <a:extLst>
                    <a:ext uri="{FF2B5EF4-FFF2-40B4-BE49-F238E27FC236}">
                      <a16:creationId xmlns:a16="http://schemas.microsoft.com/office/drawing/2014/main" id="{5793C77E-2C57-4C4D-A692-62B79164F07B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A8F8D95A-706E-4DC6-B9A2-3F15A8D66613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1E1BD399-9097-4E03-A33A-465B5DBC0CA0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345" name="月 344">
                    <a:extLst>
                      <a:ext uri="{FF2B5EF4-FFF2-40B4-BE49-F238E27FC236}">
                        <a16:creationId xmlns:a16="http://schemas.microsoft.com/office/drawing/2014/main" id="{CE780957-ECDA-4123-9AC0-59AABB958CC0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月 345">
                    <a:extLst>
                      <a:ext uri="{FF2B5EF4-FFF2-40B4-BE49-F238E27FC236}">
                        <a16:creationId xmlns:a16="http://schemas.microsoft.com/office/drawing/2014/main" id="{3150981F-DCCA-4CD6-9AEA-3490E6669B87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22B35483-6CD7-4688-B218-BCEBF6E7C160}"/>
                  </a:ext>
                </a:extLst>
              </p:cNvPr>
              <p:cNvGrpSpPr/>
              <p:nvPr/>
            </p:nvGrpSpPr>
            <p:grpSpPr>
              <a:xfrm>
                <a:off x="857500" y="749797"/>
                <a:ext cx="688963" cy="759722"/>
                <a:chOff x="1075487" y="5518150"/>
                <a:chExt cx="822595" cy="907078"/>
              </a:xfrm>
            </p:grpSpPr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A91E98C0-6750-4127-A377-4D3D6D963BE5}"/>
                    </a:ext>
                  </a:extLst>
                </p:cNvPr>
                <p:cNvGrpSpPr/>
                <p:nvPr/>
              </p:nvGrpSpPr>
              <p:grpSpPr>
                <a:xfrm>
                  <a:off x="1075487" y="5549034"/>
                  <a:ext cx="822595" cy="876194"/>
                  <a:chOff x="-459400" y="4574314"/>
                  <a:chExt cx="822595" cy="876194"/>
                </a:xfrm>
              </p:grpSpPr>
              <p:sp>
                <p:nvSpPr>
                  <p:cNvPr id="327" name="フリーフォーム 1165">
                    <a:extLst>
                      <a:ext uri="{FF2B5EF4-FFF2-40B4-BE49-F238E27FC236}">
                        <a16:creationId xmlns:a16="http://schemas.microsoft.com/office/drawing/2014/main" id="{707A2405-5681-41CD-A895-DDBA210B730B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8" name="グループ化 327">
                    <a:extLst>
                      <a:ext uri="{FF2B5EF4-FFF2-40B4-BE49-F238E27FC236}">
                        <a16:creationId xmlns:a16="http://schemas.microsoft.com/office/drawing/2014/main" id="{62EF4B1F-1991-4D9C-BCDA-78F0760CC44A}"/>
                      </a:ext>
                    </a:extLst>
                  </p:cNvPr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340" name="円/楕円 838">
                      <a:extLst>
                        <a:ext uri="{FF2B5EF4-FFF2-40B4-BE49-F238E27FC236}">
                          <a16:creationId xmlns:a16="http://schemas.microsoft.com/office/drawing/2014/main" id="{CFC1DAF6-63B8-4DE9-ADBD-7E2B317C1B9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1" name="円/楕円 839">
                      <a:extLst>
                        <a:ext uri="{FF2B5EF4-FFF2-40B4-BE49-F238E27FC236}">
                          <a16:creationId xmlns:a16="http://schemas.microsoft.com/office/drawing/2014/main" id="{C7DD4A0C-326C-4884-A089-3E4EFF722791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9" name="円/楕円 840">
                    <a:extLst>
                      <a:ext uri="{FF2B5EF4-FFF2-40B4-BE49-F238E27FC236}">
                        <a16:creationId xmlns:a16="http://schemas.microsoft.com/office/drawing/2014/main" id="{C68F9F84-D5AC-4AA7-B3F7-440ACAD760D9}"/>
                      </a:ext>
                    </a:extLst>
                  </p:cNvPr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0" name="フリーフォーム 1168">
                    <a:extLst>
                      <a:ext uri="{FF2B5EF4-FFF2-40B4-BE49-F238E27FC236}">
                        <a16:creationId xmlns:a16="http://schemas.microsoft.com/office/drawing/2014/main" id="{08F4278D-00FC-4C35-B3C0-EA241173692B}"/>
                      </a:ext>
                    </a:extLst>
                  </p:cNvPr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1" name="フリーフォーム 1169">
                    <a:extLst>
                      <a:ext uri="{FF2B5EF4-FFF2-40B4-BE49-F238E27FC236}">
                        <a16:creationId xmlns:a16="http://schemas.microsoft.com/office/drawing/2014/main" id="{7BE42D73-706A-4252-A9DF-FCD542CF6ADD}"/>
                      </a:ext>
                    </a:extLst>
                  </p:cNvPr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1497FEA4-2CF4-400A-A5DD-32026C9D6300}"/>
                      </a:ext>
                    </a:extLst>
                  </p:cNvPr>
                  <p:cNvGrpSpPr/>
                  <p:nvPr/>
                </p:nvGrpSpPr>
                <p:grpSpPr>
                  <a:xfrm>
                    <a:off x="-305013" y="4932818"/>
                    <a:ext cx="513820" cy="240284"/>
                    <a:chOff x="-298046" y="4932818"/>
                    <a:chExt cx="513820" cy="240284"/>
                  </a:xfrm>
                </p:grpSpPr>
                <p:sp>
                  <p:nvSpPr>
                    <p:cNvPr id="334" name="楕円 14">
                      <a:extLst>
                        <a:ext uri="{FF2B5EF4-FFF2-40B4-BE49-F238E27FC236}">
                          <a16:creationId xmlns:a16="http://schemas.microsoft.com/office/drawing/2014/main" id="{7AE41DF2-1765-4C72-9747-9C6F422727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5" name="楕円 562">
                      <a:extLst>
                        <a:ext uri="{FF2B5EF4-FFF2-40B4-BE49-F238E27FC236}">
                          <a16:creationId xmlns:a16="http://schemas.microsoft.com/office/drawing/2014/main" id="{4D883AD5-F340-4825-A698-5C82710171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3100" y="5030304"/>
                      <a:ext cx="107050" cy="107050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6" name="楕円 563">
                      <a:extLst>
                        <a:ext uri="{FF2B5EF4-FFF2-40B4-BE49-F238E27FC236}">
                          <a16:creationId xmlns:a16="http://schemas.microsoft.com/office/drawing/2014/main" id="{EB593D76-3212-447F-85C6-FEE2BA0F65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7" name="楕円 564">
                      <a:extLst>
                        <a:ext uri="{FF2B5EF4-FFF2-40B4-BE49-F238E27FC236}">
                          <a16:creationId xmlns:a16="http://schemas.microsoft.com/office/drawing/2014/main" id="{AE62F22D-D797-45FC-87DE-58A70A1FA4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75" y="5030304"/>
                      <a:ext cx="107050" cy="107050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8" name="フリーフォーム 1176">
                      <a:extLst>
                        <a:ext uri="{FF2B5EF4-FFF2-40B4-BE49-F238E27FC236}">
                          <a16:creationId xmlns:a16="http://schemas.microsoft.com/office/drawing/2014/main" id="{5E7F087E-3647-46AB-90FC-CAB0C1B3C7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9" name="フリーフォーム 1177">
                      <a:extLst>
                        <a:ext uri="{FF2B5EF4-FFF2-40B4-BE49-F238E27FC236}">
                          <a16:creationId xmlns:a16="http://schemas.microsoft.com/office/drawing/2014/main" id="{0C64D5FF-8191-4F3F-BA57-BA5CFE3969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3" name="円/楕円 4">
                    <a:extLst>
                      <a:ext uri="{FF2B5EF4-FFF2-40B4-BE49-F238E27FC236}">
                        <a16:creationId xmlns:a16="http://schemas.microsoft.com/office/drawing/2014/main" id="{1E93B514-E5D1-4390-B31B-10FC0EC5905C}"/>
                      </a:ext>
                    </a:extLst>
                  </p:cNvPr>
                  <p:cNvSpPr/>
                  <p:nvPr/>
                </p:nvSpPr>
                <p:spPr>
                  <a:xfrm>
                    <a:off x="-145570" y="5319708"/>
                    <a:ext cx="194934" cy="545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8DD2E762-FEE0-40B1-BCD4-7E60F17E8DB8}"/>
                    </a:ext>
                  </a:extLst>
                </p:cNvPr>
                <p:cNvSpPr/>
                <p:nvPr/>
              </p:nvSpPr>
              <p:spPr bwMode="auto">
                <a:xfrm rot="5400000">
                  <a:off x="1380701" y="5340834"/>
                  <a:ext cx="188906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9" name="楕円 1">
              <a:extLst>
                <a:ext uri="{FF2B5EF4-FFF2-40B4-BE49-F238E27FC236}">
                  <a16:creationId xmlns:a16="http://schemas.microsoft.com/office/drawing/2014/main" id="{18D838BD-9829-43AE-9FDC-444D9ADEBF32}"/>
                </a:ext>
              </a:extLst>
            </p:cNvPr>
            <p:cNvSpPr/>
            <p:nvPr/>
          </p:nvSpPr>
          <p:spPr bwMode="auto">
            <a:xfrm>
              <a:off x="1415903" y="975237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" name="楕円 1">
              <a:extLst>
                <a:ext uri="{FF2B5EF4-FFF2-40B4-BE49-F238E27FC236}">
                  <a16:creationId xmlns:a16="http://schemas.microsoft.com/office/drawing/2014/main" id="{83284E2B-23D1-446C-9629-647FBB4FF677}"/>
                </a:ext>
              </a:extLst>
            </p:cNvPr>
            <p:cNvSpPr/>
            <p:nvPr/>
          </p:nvSpPr>
          <p:spPr bwMode="auto">
            <a:xfrm>
              <a:off x="1358753" y="1302262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" name="楕円 1">
              <a:extLst>
                <a:ext uri="{FF2B5EF4-FFF2-40B4-BE49-F238E27FC236}">
                  <a16:creationId xmlns:a16="http://schemas.microsoft.com/office/drawing/2014/main" id="{3F8E7AE6-23D4-41F4-B751-C0D7B9E5E6D5}"/>
                </a:ext>
              </a:extLst>
            </p:cNvPr>
            <p:cNvSpPr/>
            <p:nvPr/>
          </p:nvSpPr>
          <p:spPr bwMode="auto">
            <a:xfrm>
              <a:off x="1022203" y="1422912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F2D3620E-B158-40E4-9BF5-83CD9A8332AF}"/>
              </a:ext>
            </a:extLst>
          </p:cNvPr>
          <p:cNvGrpSpPr/>
          <p:nvPr/>
        </p:nvGrpSpPr>
        <p:grpSpPr>
          <a:xfrm>
            <a:off x="2279981" y="834886"/>
            <a:ext cx="1588973" cy="1571190"/>
            <a:chOff x="2279981" y="834886"/>
            <a:chExt cx="1588973" cy="1571190"/>
          </a:xfrm>
        </p:grpSpPr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34F19260-C79A-4044-B195-5DE3426C5DD1}"/>
                </a:ext>
              </a:extLst>
            </p:cNvPr>
            <p:cNvGrpSpPr/>
            <p:nvPr/>
          </p:nvGrpSpPr>
          <p:grpSpPr>
            <a:xfrm>
              <a:off x="2279981" y="834886"/>
              <a:ext cx="1588973" cy="1571190"/>
              <a:chOff x="2279981" y="834886"/>
              <a:chExt cx="1588973" cy="1571190"/>
            </a:xfrm>
          </p:grpSpPr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4BB16B72-2156-42DD-8268-49D2E5D3FE53}"/>
                  </a:ext>
                </a:extLst>
              </p:cNvPr>
              <p:cNvGrpSpPr/>
              <p:nvPr/>
            </p:nvGrpSpPr>
            <p:grpSpPr>
              <a:xfrm>
                <a:off x="2279981" y="1354925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383" name="Freeform 5">
                  <a:extLst>
                    <a:ext uri="{FF2B5EF4-FFF2-40B4-BE49-F238E27FC236}">
                      <a16:creationId xmlns:a16="http://schemas.microsoft.com/office/drawing/2014/main" id="{14440069-C051-4EAA-A419-BEFE8ABD0B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4" name="Freeform 6">
                  <a:extLst>
                    <a:ext uri="{FF2B5EF4-FFF2-40B4-BE49-F238E27FC236}">
                      <a16:creationId xmlns:a16="http://schemas.microsoft.com/office/drawing/2014/main" id="{8E4A63C9-D121-496E-BABC-43EBB2C939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5" name="Freeform 7">
                  <a:extLst>
                    <a:ext uri="{FF2B5EF4-FFF2-40B4-BE49-F238E27FC236}">
                      <a16:creationId xmlns:a16="http://schemas.microsoft.com/office/drawing/2014/main" id="{9821FE91-A97F-41C0-8BC8-5E2EE1F3E7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6" name="Rectangle 8">
                  <a:extLst>
                    <a:ext uri="{FF2B5EF4-FFF2-40B4-BE49-F238E27FC236}">
                      <a16:creationId xmlns:a16="http://schemas.microsoft.com/office/drawing/2014/main" id="{0C3A3FB7-C8C1-4B69-BA80-101B21F334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9697A89C-D16C-4AA4-A25F-2FC74CFF98F6}"/>
                  </a:ext>
                </a:extLst>
              </p:cNvPr>
              <p:cNvGrpSpPr/>
              <p:nvPr/>
            </p:nvGrpSpPr>
            <p:grpSpPr>
              <a:xfrm>
                <a:off x="2810276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378" name="楕円 377">
                  <a:extLst>
                    <a:ext uri="{FF2B5EF4-FFF2-40B4-BE49-F238E27FC236}">
                      <a16:creationId xmlns:a16="http://schemas.microsoft.com/office/drawing/2014/main" id="{A5F91452-CB12-4077-94A0-1BB72D142365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A9C01CCC-3FD5-47CE-B8ED-3AC953EBD7B7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9ADA9BAE-9C32-4C0F-A571-5256A6A9D263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381" name="月 380">
                    <a:extLst>
                      <a:ext uri="{FF2B5EF4-FFF2-40B4-BE49-F238E27FC236}">
                        <a16:creationId xmlns:a16="http://schemas.microsoft.com/office/drawing/2014/main" id="{0A5A4E0D-541C-4093-B837-3E6D00723CC5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月 381">
                    <a:extLst>
                      <a:ext uri="{FF2B5EF4-FFF2-40B4-BE49-F238E27FC236}">
                        <a16:creationId xmlns:a16="http://schemas.microsoft.com/office/drawing/2014/main" id="{EE068E6C-9A96-42B4-8A88-D36ED5567195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3B6B6CC4-E706-448D-8E84-18396614DA35}"/>
                  </a:ext>
                </a:extLst>
              </p:cNvPr>
              <p:cNvGrpSpPr/>
              <p:nvPr/>
            </p:nvGrpSpPr>
            <p:grpSpPr>
              <a:xfrm>
                <a:off x="2773116" y="834886"/>
                <a:ext cx="602702" cy="658655"/>
                <a:chOff x="2238710" y="5622841"/>
                <a:chExt cx="719603" cy="786409"/>
              </a:xfrm>
            </p:grpSpPr>
            <p:grpSp>
              <p:nvGrpSpPr>
                <p:cNvPr id="359" name="グループ化 358">
                  <a:extLst>
                    <a:ext uri="{FF2B5EF4-FFF2-40B4-BE49-F238E27FC236}">
                      <a16:creationId xmlns:a16="http://schemas.microsoft.com/office/drawing/2014/main" id="{8E483854-CC91-4C02-B80D-96BDFB1D1234}"/>
                    </a:ext>
                  </a:extLst>
                </p:cNvPr>
                <p:cNvGrpSpPr/>
                <p:nvPr/>
              </p:nvGrpSpPr>
              <p:grpSpPr>
                <a:xfrm>
                  <a:off x="2238710" y="5623928"/>
                  <a:ext cx="719603" cy="785322"/>
                  <a:chOff x="703823" y="4649208"/>
                  <a:chExt cx="719603" cy="785322"/>
                </a:xfrm>
              </p:grpSpPr>
              <p:grpSp>
                <p:nvGrpSpPr>
                  <p:cNvPr id="361" name="グループ化 360">
                    <a:extLst>
                      <a:ext uri="{FF2B5EF4-FFF2-40B4-BE49-F238E27FC236}">
                        <a16:creationId xmlns:a16="http://schemas.microsoft.com/office/drawing/2014/main" id="{9EC1C408-1023-4B1C-A0FE-19AFF90B2B95}"/>
                      </a:ext>
                    </a:extLst>
                  </p:cNvPr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374" name="円/楕円 834">
                      <a:extLst>
                        <a:ext uri="{FF2B5EF4-FFF2-40B4-BE49-F238E27FC236}">
                          <a16:creationId xmlns:a16="http://schemas.microsoft.com/office/drawing/2014/main" id="{565260FB-05B2-48B3-861C-27B2E299DF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5" name="円/楕円 835">
                      <a:extLst>
                        <a:ext uri="{FF2B5EF4-FFF2-40B4-BE49-F238E27FC236}">
                          <a16:creationId xmlns:a16="http://schemas.microsoft.com/office/drawing/2014/main" id="{C2FDBD1C-CB10-464C-88A2-B2FE5B8DBD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6" name="円/楕円 836">
                      <a:extLst>
                        <a:ext uri="{FF2B5EF4-FFF2-40B4-BE49-F238E27FC236}">
                          <a16:creationId xmlns:a16="http://schemas.microsoft.com/office/drawing/2014/main" id="{15CFF2A8-BCA6-4E11-8945-8D25A5A9E0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7" name="円/楕円 837">
                      <a:extLst>
                        <a:ext uri="{FF2B5EF4-FFF2-40B4-BE49-F238E27FC236}">
                          <a16:creationId xmlns:a16="http://schemas.microsoft.com/office/drawing/2014/main" id="{9001880F-D128-4C92-95DB-616E6627DE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62" name="グループ化 361">
                    <a:extLst>
                      <a:ext uri="{FF2B5EF4-FFF2-40B4-BE49-F238E27FC236}">
                        <a16:creationId xmlns:a16="http://schemas.microsoft.com/office/drawing/2014/main" id="{16D92726-7A84-4C94-9740-B3F7FCDE9184}"/>
                      </a:ext>
                    </a:extLst>
                  </p:cNvPr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372" name="円/楕円 838">
                      <a:extLst>
                        <a:ext uri="{FF2B5EF4-FFF2-40B4-BE49-F238E27FC236}">
                          <a16:creationId xmlns:a16="http://schemas.microsoft.com/office/drawing/2014/main" id="{CA02E6E2-0B66-49DC-A6F0-D260E8E2945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3" name="円/楕円 839">
                      <a:extLst>
                        <a:ext uri="{FF2B5EF4-FFF2-40B4-BE49-F238E27FC236}">
                          <a16:creationId xmlns:a16="http://schemas.microsoft.com/office/drawing/2014/main" id="{4234BF7A-EAD2-4450-BF46-4160A9D98821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63" name="円/楕円 840">
                    <a:extLst>
                      <a:ext uri="{FF2B5EF4-FFF2-40B4-BE49-F238E27FC236}">
                        <a16:creationId xmlns:a16="http://schemas.microsoft.com/office/drawing/2014/main" id="{C40C2C47-B39B-47BA-8F13-B6E7B3D75E71}"/>
                      </a:ext>
                    </a:extLst>
                  </p:cNvPr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64" name="グループ化 363">
                    <a:extLst>
                      <a:ext uri="{FF2B5EF4-FFF2-40B4-BE49-F238E27FC236}">
                        <a16:creationId xmlns:a16="http://schemas.microsoft.com/office/drawing/2014/main" id="{C055259E-580B-4895-A97F-418EAB040E37}"/>
                      </a:ext>
                    </a:extLst>
                  </p:cNvPr>
                  <p:cNvGrpSpPr/>
                  <p:nvPr/>
                </p:nvGrpSpPr>
                <p:grpSpPr>
                  <a:xfrm>
                    <a:off x="829639" y="4897338"/>
                    <a:ext cx="467970" cy="182017"/>
                    <a:chOff x="829336" y="4897338"/>
                    <a:chExt cx="467970" cy="182017"/>
                  </a:xfrm>
                </p:grpSpPr>
                <p:sp>
                  <p:nvSpPr>
                    <p:cNvPr id="368" name="円/楕円 847">
                      <a:extLst>
                        <a:ext uri="{FF2B5EF4-FFF2-40B4-BE49-F238E27FC236}">
                          <a16:creationId xmlns:a16="http://schemas.microsoft.com/office/drawing/2014/main" id="{EB516532-6E3E-4CAB-A554-ED19AF41DD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3969" y="4981684"/>
                      <a:ext cx="61693" cy="9767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9" name="円/楕円 848">
                      <a:extLst>
                        <a:ext uri="{FF2B5EF4-FFF2-40B4-BE49-F238E27FC236}">
                          <a16:creationId xmlns:a16="http://schemas.microsoft.com/office/drawing/2014/main" id="{948AE81B-C3BC-483A-B80D-722C0D7214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3057" y="4981684"/>
                      <a:ext cx="61693" cy="9767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0" name="フローチャート: 端子 685">
                      <a:extLst>
                        <a:ext uri="{FF2B5EF4-FFF2-40B4-BE49-F238E27FC236}">
                          <a16:creationId xmlns:a16="http://schemas.microsoft.com/office/drawing/2014/main" id="{A9D1AA09-E059-456A-AD53-BE31E79918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336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1" name="フローチャート: 端子 686">
                      <a:extLst>
                        <a:ext uri="{FF2B5EF4-FFF2-40B4-BE49-F238E27FC236}">
                          <a16:creationId xmlns:a16="http://schemas.microsoft.com/office/drawing/2014/main" id="{2564BDF1-68A9-449D-B83C-A46C418431D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26992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65" name="台形 364">
                    <a:extLst>
                      <a:ext uri="{FF2B5EF4-FFF2-40B4-BE49-F238E27FC236}">
                        <a16:creationId xmlns:a16="http://schemas.microsoft.com/office/drawing/2014/main" id="{FC264DA6-4F3D-4DF9-9AA3-91173258A0B6}"/>
                      </a:ext>
                    </a:extLst>
                  </p:cNvPr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6" name="フリーフォーム 1196">
                    <a:extLst>
                      <a:ext uri="{FF2B5EF4-FFF2-40B4-BE49-F238E27FC236}">
                        <a16:creationId xmlns:a16="http://schemas.microsoft.com/office/drawing/2014/main" id="{DA12B41F-F0E4-458E-8DFC-2ABCD9FC1F0A}"/>
                      </a:ext>
                    </a:extLst>
                  </p:cNvPr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7" name="円/楕円 4">
                    <a:extLst>
                      <a:ext uri="{FF2B5EF4-FFF2-40B4-BE49-F238E27FC236}">
                        <a16:creationId xmlns:a16="http://schemas.microsoft.com/office/drawing/2014/main" id="{8CE1DD21-23D7-41E9-9E37-AB220A0A06DE}"/>
                      </a:ext>
                    </a:extLst>
                  </p:cNvPr>
                  <p:cNvSpPr/>
                  <p:nvPr/>
                </p:nvSpPr>
                <p:spPr>
                  <a:xfrm>
                    <a:off x="966157" y="5282899"/>
                    <a:ext cx="194935" cy="584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14A15D61-2506-410D-AA03-45D8FB5A242E}"/>
                    </a:ext>
                  </a:extLst>
                </p:cNvPr>
                <p:cNvSpPr/>
                <p:nvPr/>
              </p:nvSpPr>
              <p:spPr bwMode="auto">
                <a:xfrm rot="5400000">
                  <a:off x="2519793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3" name="楕円 1">
              <a:extLst>
                <a:ext uri="{FF2B5EF4-FFF2-40B4-BE49-F238E27FC236}">
                  <a16:creationId xmlns:a16="http://schemas.microsoft.com/office/drawing/2014/main" id="{51AAF385-4693-443B-828D-22DE3891EC35}"/>
                </a:ext>
              </a:extLst>
            </p:cNvPr>
            <p:cNvSpPr/>
            <p:nvPr/>
          </p:nvSpPr>
          <p:spPr bwMode="auto">
            <a:xfrm>
              <a:off x="2873228" y="1438787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4" name="楕円 1">
              <a:extLst>
                <a:ext uri="{FF2B5EF4-FFF2-40B4-BE49-F238E27FC236}">
                  <a16:creationId xmlns:a16="http://schemas.microsoft.com/office/drawing/2014/main" id="{C75C3488-0042-4F60-8EED-22E8208C3845}"/>
                </a:ext>
              </a:extLst>
            </p:cNvPr>
            <p:cNvSpPr/>
            <p:nvPr/>
          </p:nvSpPr>
          <p:spPr bwMode="auto">
            <a:xfrm>
              <a:off x="3235178" y="1280037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楕円 1">
              <a:extLst>
                <a:ext uri="{FF2B5EF4-FFF2-40B4-BE49-F238E27FC236}">
                  <a16:creationId xmlns:a16="http://schemas.microsoft.com/office/drawing/2014/main" id="{8B702916-AE07-4237-8F26-041B599153A7}"/>
                </a:ext>
              </a:extLst>
            </p:cNvPr>
            <p:cNvSpPr/>
            <p:nvPr/>
          </p:nvSpPr>
          <p:spPr bwMode="auto">
            <a:xfrm>
              <a:off x="3022453" y="914912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E1DA9C56-116B-4FB2-BE31-528E3EBFC802}"/>
              </a:ext>
            </a:extLst>
          </p:cNvPr>
          <p:cNvGrpSpPr/>
          <p:nvPr/>
        </p:nvGrpSpPr>
        <p:grpSpPr>
          <a:xfrm>
            <a:off x="4152467" y="836822"/>
            <a:ext cx="1588973" cy="1569254"/>
            <a:chOff x="4152467" y="836822"/>
            <a:chExt cx="1588973" cy="1569254"/>
          </a:xfrm>
        </p:grpSpPr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750D0864-30F3-4505-9D9C-756ED93C7CC5}"/>
                </a:ext>
              </a:extLst>
            </p:cNvPr>
            <p:cNvGrpSpPr/>
            <p:nvPr/>
          </p:nvGrpSpPr>
          <p:grpSpPr>
            <a:xfrm>
              <a:off x="4152467" y="836822"/>
              <a:ext cx="1588973" cy="1569254"/>
              <a:chOff x="4152467" y="836822"/>
              <a:chExt cx="1588973" cy="1569254"/>
            </a:xfrm>
          </p:grpSpPr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5274DA49-8543-4EE2-9C9C-1736AFDC6DC6}"/>
                  </a:ext>
                </a:extLst>
              </p:cNvPr>
              <p:cNvGrpSpPr/>
              <p:nvPr/>
            </p:nvGrpSpPr>
            <p:grpSpPr>
              <a:xfrm>
                <a:off x="4152467" y="1354925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414" name="Freeform 5">
                  <a:extLst>
                    <a:ext uri="{FF2B5EF4-FFF2-40B4-BE49-F238E27FC236}">
                      <a16:creationId xmlns:a16="http://schemas.microsoft.com/office/drawing/2014/main" id="{896A1CC4-7362-465E-8D60-8E88461FBC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5" name="Freeform 6">
                  <a:extLst>
                    <a:ext uri="{FF2B5EF4-FFF2-40B4-BE49-F238E27FC236}">
                      <a16:creationId xmlns:a16="http://schemas.microsoft.com/office/drawing/2014/main" id="{E4B4C614-3A78-441F-B611-88E5B17D37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6" name="Freeform 7">
                  <a:extLst>
                    <a:ext uri="{FF2B5EF4-FFF2-40B4-BE49-F238E27FC236}">
                      <a16:creationId xmlns:a16="http://schemas.microsoft.com/office/drawing/2014/main" id="{89ADDEBE-8EA1-47E8-BEAB-C12A869BEF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7" name="Rectangle 8">
                  <a:extLst>
                    <a:ext uri="{FF2B5EF4-FFF2-40B4-BE49-F238E27FC236}">
                      <a16:creationId xmlns:a16="http://schemas.microsoft.com/office/drawing/2014/main" id="{32A06D03-EE1B-4EA0-8FD2-17EB4484CF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475383BB-A05B-48BF-965D-36129938A31F}"/>
                  </a:ext>
                </a:extLst>
              </p:cNvPr>
              <p:cNvGrpSpPr/>
              <p:nvPr/>
            </p:nvGrpSpPr>
            <p:grpSpPr>
              <a:xfrm>
                <a:off x="4682762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409" name="楕円 408">
                  <a:extLst>
                    <a:ext uri="{FF2B5EF4-FFF2-40B4-BE49-F238E27FC236}">
                      <a16:creationId xmlns:a16="http://schemas.microsoft.com/office/drawing/2014/main" id="{0D1A3E61-EA66-4EC5-B05E-C4802CF40DA3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F5C40504-1CB2-40FA-ACFB-B74FDABE396C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2767A0A1-1FD8-4647-9BFC-D7D3069FDE4F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412" name="月 411">
                    <a:extLst>
                      <a:ext uri="{FF2B5EF4-FFF2-40B4-BE49-F238E27FC236}">
                        <a16:creationId xmlns:a16="http://schemas.microsoft.com/office/drawing/2014/main" id="{5336239C-8876-463D-A0BE-EB4C7D7B22B2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月 412">
                    <a:extLst>
                      <a:ext uri="{FF2B5EF4-FFF2-40B4-BE49-F238E27FC236}">
                        <a16:creationId xmlns:a16="http://schemas.microsoft.com/office/drawing/2014/main" id="{357820DB-4199-4726-A1F2-D1AA60183939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687CE60A-2937-4092-A219-CAB9E90FB0C8}"/>
                  </a:ext>
                </a:extLst>
              </p:cNvPr>
              <p:cNvGrpSpPr/>
              <p:nvPr/>
            </p:nvGrpSpPr>
            <p:grpSpPr>
              <a:xfrm>
                <a:off x="4645602" y="836822"/>
                <a:ext cx="602703" cy="668647"/>
                <a:chOff x="3372185" y="5622841"/>
                <a:chExt cx="719604" cy="798338"/>
              </a:xfrm>
            </p:grpSpPr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87D8019A-8EC9-4FD0-8F1E-3F1D13E881C7}"/>
                    </a:ext>
                  </a:extLst>
                </p:cNvPr>
                <p:cNvGrpSpPr/>
                <p:nvPr/>
              </p:nvGrpSpPr>
              <p:grpSpPr>
                <a:xfrm>
                  <a:off x="3372185" y="5702752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397" name="星 24 1220">
                    <a:extLst>
                      <a:ext uri="{FF2B5EF4-FFF2-40B4-BE49-F238E27FC236}">
                        <a16:creationId xmlns:a16="http://schemas.microsoft.com/office/drawing/2014/main" id="{738D4653-A23B-45CE-A096-B2D15F98C877}"/>
                      </a:ext>
                    </a:extLst>
                  </p:cNvPr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8" name="円/楕円 805">
                    <a:extLst>
                      <a:ext uri="{FF2B5EF4-FFF2-40B4-BE49-F238E27FC236}">
                        <a16:creationId xmlns:a16="http://schemas.microsoft.com/office/drawing/2014/main" id="{29475AB0-49BB-4AB0-ACA3-FAC121BCBF5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9" name="円/楕円 806">
                    <a:extLst>
                      <a:ext uri="{FF2B5EF4-FFF2-40B4-BE49-F238E27FC236}">
                        <a16:creationId xmlns:a16="http://schemas.microsoft.com/office/drawing/2014/main" id="{153BA9AB-076F-4312-A598-C623DDA664E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0" name="円/楕円 807">
                    <a:extLst>
                      <a:ext uri="{FF2B5EF4-FFF2-40B4-BE49-F238E27FC236}">
                        <a16:creationId xmlns:a16="http://schemas.microsoft.com/office/drawing/2014/main" id="{4110679C-477C-4C16-973D-A559C5680B7C}"/>
                      </a:ext>
                    </a:extLst>
                  </p:cNvPr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1" name="弦 400">
                    <a:extLst>
                      <a:ext uri="{FF2B5EF4-FFF2-40B4-BE49-F238E27FC236}">
                        <a16:creationId xmlns:a16="http://schemas.microsoft.com/office/drawing/2014/main" id="{0529F121-1DDF-4EDB-B6A0-CE7CC5BCDF26}"/>
                      </a:ext>
                    </a:extLst>
                  </p:cNvPr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2" name="弦 401">
                    <a:extLst>
                      <a:ext uri="{FF2B5EF4-FFF2-40B4-BE49-F238E27FC236}">
                        <a16:creationId xmlns:a16="http://schemas.microsoft.com/office/drawing/2014/main" id="{EE4BE2FE-16C1-4250-866A-EA46730FD964}"/>
                      </a:ext>
                    </a:extLst>
                  </p:cNvPr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3" name="フローチャート: 手操作入力 675">
                    <a:extLst>
                      <a:ext uri="{FF2B5EF4-FFF2-40B4-BE49-F238E27FC236}">
                        <a16:creationId xmlns:a16="http://schemas.microsoft.com/office/drawing/2014/main" id="{E5E4A13F-B8B0-488F-BD6C-C4745C32147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4" name="弦 403">
                    <a:extLst>
                      <a:ext uri="{FF2B5EF4-FFF2-40B4-BE49-F238E27FC236}">
                        <a16:creationId xmlns:a16="http://schemas.microsoft.com/office/drawing/2014/main" id="{C703FF6C-9E2F-4A2F-A192-C65C68B5EAE3}"/>
                      </a:ext>
                    </a:extLst>
                  </p:cNvPr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弦 404">
                    <a:extLst>
                      <a:ext uri="{FF2B5EF4-FFF2-40B4-BE49-F238E27FC236}">
                        <a16:creationId xmlns:a16="http://schemas.microsoft.com/office/drawing/2014/main" id="{9DB87166-6CE6-4730-8D40-3AFA0F020FA5}"/>
                      </a:ext>
                    </a:extLst>
                  </p:cNvPr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6" name="フローチャート: 手操作入力 680">
                    <a:extLst>
                      <a:ext uri="{FF2B5EF4-FFF2-40B4-BE49-F238E27FC236}">
                        <a16:creationId xmlns:a16="http://schemas.microsoft.com/office/drawing/2014/main" id="{C2BBD598-DABB-4853-9263-E3E7B9C9E7FF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7" name="円/楕円 820">
                    <a:extLst>
                      <a:ext uri="{FF2B5EF4-FFF2-40B4-BE49-F238E27FC236}">
                        <a16:creationId xmlns:a16="http://schemas.microsoft.com/office/drawing/2014/main" id="{6755B9B1-A838-46F5-A973-7E6CAF20C1B6}"/>
                      </a:ext>
                    </a:extLst>
                  </p:cNvPr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8" name="円/楕円 4">
                    <a:extLst>
                      <a:ext uri="{FF2B5EF4-FFF2-40B4-BE49-F238E27FC236}">
                        <a16:creationId xmlns:a16="http://schemas.microsoft.com/office/drawing/2014/main" id="{E0A4FD92-F4E9-4A29-B4EC-E2699F84B4D7}"/>
                      </a:ext>
                    </a:extLst>
                  </p:cNvPr>
                  <p:cNvSpPr/>
                  <p:nvPr/>
                </p:nvSpPr>
                <p:spPr>
                  <a:xfrm>
                    <a:off x="2079649" y="5288922"/>
                    <a:ext cx="246597" cy="545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E242C43A-73C9-4DBC-8FD9-42F0B748E18A}"/>
                    </a:ext>
                  </a:extLst>
                </p:cNvPr>
                <p:cNvSpPr/>
                <p:nvPr/>
              </p:nvSpPr>
              <p:spPr bwMode="auto">
                <a:xfrm rot="5400000">
                  <a:off x="3669143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89" name="楕円 1">
              <a:extLst>
                <a:ext uri="{FF2B5EF4-FFF2-40B4-BE49-F238E27FC236}">
                  <a16:creationId xmlns:a16="http://schemas.microsoft.com/office/drawing/2014/main" id="{045DADAD-51C0-44EE-B972-0F0F8C74444E}"/>
                </a:ext>
              </a:extLst>
            </p:cNvPr>
            <p:cNvSpPr/>
            <p:nvPr/>
          </p:nvSpPr>
          <p:spPr bwMode="auto">
            <a:xfrm>
              <a:off x="4702028" y="1474506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楕円 1">
              <a:extLst>
                <a:ext uri="{FF2B5EF4-FFF2-40B4-BE49-F238E27FC236}">
                  <a16:creationId xmlns:a16="http://schemas.microsoft.com/office/drawing/2014/main" id="{4EDDA99B-1504-466D-BE6C-D0A7B9EE2ED5}"/>
                </a:ext>
              </a:extLst>
            </p:cNvPr>
            <p:cNvSpPr/>
            <p:nvPr/>
          </p:nvSpPr>
          <p:spPr bwMode="auto">
            <a:xfrm>
              <a:off x="4940153" y="922056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楕円 1">
              <a:extLst>
                <a:ext uri="{FF2B5EF4-FFF2-40B4-BE49-F238E27FC236}">
                  <a16:creationId xmlns:a16="http://schemas.microsoft.com/office/drawing/2014/main" id="{DC672FA1-8AA1-4729-B7C6-AC5D5E5F3AA0}"/>
                </a:ext>
              </a:extLst>
            </p:cNvPr>
            <p:cNvSpPr/>
            <p:nvPr/>
          </p:nvSpPr>
          <p:spPr bwMode="auto">
            <a:xfrm>
              <a:off x="5092553" y="1360206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18" name="グループ化 417">
            <a:extLst>
              <a:ext uri="{FF2B5EF4-FFF2-40B4-BE49-F238E27FC236}">
                <a16:creationId xmlns:a16="http://schemas.microsoft.com/office/drawing/2014/main" id="{0BC58095-6406-4914-B208-21FA2647AFD5}"/>
              </a:ext>
            </a:extLst>
          </p:cNvPr>
          <p:cNvGrpSpPr/>
          <p:nvPr/>
        </p:nvGrpSpPr>
        <p:grpSpPr>
          <a:xfrm>
            <a:off x="6024953" y="834886"/>
            <a:ext cx="1588973" cy="1571190"/>
            <a:chOff x="6024953" y="834886"/>
            <a:chExt cx="1588973" cy="1571190"/>
          </a:xfrm>
        </p:grpSpPr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3BB49F4D-6A8E-46ED-8E72-A7E46EDEFA82}"/>
                </a:ext>
              </a:extLst>
            </p:cNvPr>
            <p:cNvGrpSpPr/>
            <p:nvPr/>
          </p:nvGrpSpPr>
          <p:grpSpPr>
            <a:xfrm>
              <a:off x="6024953" y="834886"/>
              <a:ext cx="1588973" cy="1571190"/>
              <a:chOff x="6024953" y="834886"/>
              <a:chExt cx="1588973" cy="1571190"/>
            </a:xfrm>
          </p:grpSpPr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1F7BB11E-626E-47C4-A326-AE859B6A009E}"/>
                  </a:ext>
                </a:extLst>
              </p:cNvPr>
              <p:cNvGrpSpPr/>
              <p:nvPr/>
            </p:nvGrpSpPr>
            <p:grpSpPr>
              <a:xfrm>
                <a:off x="6024953" y="1354925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448" name="Freeform 5">
                  <a:extLst>
                    <a:ext uri="{FF2B5EF4-FFF2-40B4-BE49-F238E27FC236}">
                      <a16:creationId xmlns:a16="http://schemas.microsoft.com/office/drawing/2014/main" id="{6403B385-F899-4500-8A65-9860D8CCDF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9" name="Freeform 6">
                  <a:extLst>
                    <a:ext uri="{FF2B5EF4-FFF2-40B4-BE49-F238E27FC236}">
                      <a16:creationId xmlns:a16="http://schemas.microsoft.com/office/drawing/2014/main" id="{E220B1E5-1389-412C-ACCD-DCF799708B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0" name="Freeform 7">
                  <a:extLst>
                    <a:ext uri="{FF2B5EF4-FFF2-40B4-BE49-F238E27FC236}">
                      <a16:creationId xmlns:a16="http://schemas.microsoft.com/office/drawing/2014/main" id="{D94F8729-4640-4A53-B3C9-D0759F3A08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1" name="Rectangle 8">
                  <a:extLst>
                    <a:ext uri="{FF2B5EF4-FFF2-40B4-BE49-F238E27FC236}">
                      <a16:creationId xmlns:a16="http://schemas.microsoft.com/office/drawing/2014/main" id="{95256B39-2ED9-4384-AC65-632C937E3A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9DC59EA5-BC41-4CC5-99D2-D6E292E35406}"/>
                  </a:ext>
                </a:extLst>
              </p:cNvPr>
              <p:cNvGrpSpPr/>
              <p:nvPr/>
            </p:nvGrpSpPr>
            <p:grpSpPr>
              <a:xfrm>
                <a:off x="6555248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0604EB85-C628-4060-B294-4B43C19094E6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28B2208C-CC87-483F-A2DB-6424DBDC0AB5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1CBDB704-49F8-4397-9B61-AFA41060844A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446" name="月 445">
                    <a:extLst>
                      <a:ext uri="{FF2B5EF4-FFF2-40B4-BE49-F238E27FC236}">
                        <a16:creationId xmlns:a16="http://schemas.microsoft.com/office/drawing/2014/main" id="{6123C710-91A2-48B7-9AF2-179227A7876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月 446">
                    <a:extLst>
                      <a:ext uri="{FF2B5EF4-FFF2-40B4-BE49-F238E27FC236}">
                        <a16:creationId xmlns:a16="http://schemas.microsoft.com/office/drawing/2014/main" id="{D0F21196-D463-4D93-9834-6C10C4C9208B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74F9C767-CC12-4ADD-9DC7-975333F9669D}"/>
                  </a:ext>
                </a:extLst>
              </p:cNvPr>
              <p:cNvGrpSpPr/>
              <p:nvPr/>
            </p:nvGrpSpPr>
            <p:grpSpPr>
              <a:xfrm>
                <a:off x="6518088" y="834886"/>
                <a:ext cx="602702" cy="658654"/>
                <a:chOff x="4519811" y="5622841"/>
                <a:chExt cx="719603" cy="786408"/>
              </a:xfrm>
            </p:grpSpPr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0165D532-F839-4EDF-ABA4-E257E7CFE06F}"/>
                    </a:ext>
                  </a:extLst>
                </p:cNvPr>
                <p:cNvGrpSpPr/>
                <p:nvPr/>
              </p:nvGrpSpPr>
              <p:grpSpPr>
                <a:xfrm>
                  <a:off x="4519811" y="5645891"/>
                  <a:ext cx="719603" cy="763358"/>
                  <a:chOff x="2984924" y="4671171"/>
                  <a:chExt cx="719603" cy="763358"/>
                </a:xfrm>
              </p:grpSpPr>
              <p:sp>
                <p:nvSpPr>
                  <p:cNvPr id="428" name="フリーフォーム 1243">
                    <a:extLst>
                      <a:ext uri="{FF2B5EF4-FFF2-40B4-BE49-F238E27FC236}">
                        <a16:creationId xmlns:a16="http://schemas.microsoft.com/office/drawing/2014/main" id="{B9DAF431-1E0A-41EE-9BC1-C03BC268C0C6}"/>
                      </a:ext>
                    </a:extLst>
                  </p:cNvPr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9" name="グループ化 428">
                    <a:extLst>
                      <a:ext uri="{FF2B5EF4-FFF2-40B4-BE49-F238E27FC236}">
                        <a16:creationId xmlns:a16="http://schemas.microsoft.com/office/drawing/2014/main" id="{0B638D41-F539-454B-9C67-F0626356F3B4}"/>
                      </a:ext>
                    </a:extLst>
                  </p:cNvPr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441" name="円/楕円 774">
                      <a:extLst>
                        <a:ext uri="{FF2B5EF4-FFF2-40B4-BE49-F238E27FC236}">
                          <a16:creationId xmlns:a16="http://schemas.microsoft.com/office/drawing/2014/main" id="{68746B88-74AB-44B2-AF20-82B1F8D1501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2" name="円/楕円 775">
                      <a:extLst>
                        <a:ext uri="{FF2B5EF4-FFF2-40B4-BE49-F238E27FC236}">
                          <a16:creationId xmlns:a16="http://schemas.microsoft.com/office/drawing/2014/main" id="{F86DCA6A-603F-49A2-9132-765941949F2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0" name="円/楕円 776">
                    <a:extLst>
                      <a:ext uri="{FF2B5EF4-FFF2-40B4-BE49-F238E27FC236}">
                        <a16:creationId xmlns:a16="http://schemas.microsoft.com/office/drawing/2014/main" id="{D7769367-EEBB-4A4A-84A8-29D8A9AB5AFE}"/>
                      </a:ext>
                    </a:extLst>
                  </p:cNvPr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1" name="フリーフォーム 1246">
                    <a:extLst>
                      <a:ext uri="{FF2B5EF4-FFF2-40B4-BE49-F238E27FC236}">
                        <a16:creationId xmlns:a16="http://schemas.microsoft.com/office/drawing/2014/main" id="{8D0AC27B-753D-449C-ACEA-E0CCE1C2429B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32" name="グループ化 431">
                    <a:extLst>
                      <a:ext uri="{FF2B5EF4-FFF2-40B4-BE49-F238E27FC236}">
                        <a16:creationId xmlns:a16="http://schemas.microsoft.com/office/drawing/2014/main" id="{22F744A2-8A27-4F47-8170-036A4A1981DC}"/>
                      </a:ext>
                    </a:extLst>
                  </p:cNvPr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435" name="角丸四角形 1250">
                      <a:extLst>
                        <a:ext uri="{FF2B5EF4-FFF2-40B4-BE49-F238E27FC236}">
                          <a16:creationId xmlns:a16="http://schemas.microsoft.com/office/drawing/2014/main" id="{60846DD2-CF04-4400-986C-43B421DC5F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6" name="円/楕円 785">
                      <a:extLst>
                        <a:ext uri="{FF2B5EF4-FFF2-40B4-BE49-F238E27FC236}">
                          <a16:creationId xmlns:a16="http://schemas.microsoft.com/office/drawing/2014/main" id="{C6C55E9A-5BB4-4A47-B999-D7C019C785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0575" y="5035090"/>
                      <a:ext cx="68225" cy="68223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7" name="角丸四角形 1252">
                      <a:extLst>
                        <a:ext uri="{FF2B5EF4-FFF2-40B4-BE49-F238E27FC236}">
                          <a16:creationId xmlns:a16="http://schemas.microsoft.com/office/drawing/2014/main" id="{980015A9-7B8C-4A9B-B8E2-09C4C3E025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8" name="円/楕円 787">
                      <a:extLst>
                        <a:ext uri="{FF2B5EF4-FFF2-40B4-BE49-F238E27FC236}">
                          <a16:creationId xmlns:a16="http://schemas.microsoft.com/office/drawing/2014/main" id="{7170FD44-768A-49C0-8666-48205CB301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64425" y="5035090"/>
                      <a:ext cx="68225" cy="68223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9" name="月 438">
                      <a:extLst>
                        <a:ext uri="{FF2B5EF4-FFF2-40B4-BE49-F238E27FC236}">
                          <a16:creationId xmlns:a16="http://schemas.microsoft.com/office/drawing/2014/main" id="{977DEEE0-63AA-4BC1-A79D-D80808058000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0" name="月 439">
                      <a:extLst>
                        <a:ext uri="{FF2B5EF4-FFF2-40B4-BE49-F238E27FC236}">
                          <a16:creationId xmlns:a16="http://schemas.microsoft.com/office/drawing/2014/main" id="{13E840CA-EB56-41D1-95CB-B043E6A342FD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3" name="月 432">
                    <a:extLst>
                      <a:ext uri="{FF2B5EF4-FFF2-40B4-BE49-F238E27FC236}">
                        <a16:creationId xmlns:a16="http://schemas.microsoft.com/office/drawing/2014/main" id="{D29ED1E6-0AFA-474E-A7F9-30339488C60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4" name="円/楕円 4">
                    <a:extLst>
                      <a:ext uri="{FF2B5EF4-FFF2-40B4-BE49-F238E27FC236}">
                        <a16:creationId xmlns:a16="http://schemas.microsoft.com/office/drawing/2014/main" id="{B0744660-3DE7-4AF8-877B-6A0DF056457A}"/>
                      </a:ext>
                    </a:extLst>
                  </p:cNvPr>
                  <p:cNvSpPr/>
                  <p:nvPr/>
                </p:nvSpPr>
                <p:spPr>
                  <a:xfrm>
                    <a:off x="3247258" y="5305954"/>
                    <a:ext cx="194934" cy="669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5AB7E2DA-B5C1-41D4-B13F-0D15E8EA97CA}"/>
                    </a:ext>
                  </a:extLst>
                </p:cNvPr>
                <p:cNvSpPr/>
                <p:nvPr/>
              </p:nvSpPr>
              <p:spPr bwMode="auto">
                <a:xfrm rot="5400000">
                  <a:off x="4802618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20" name="楕円 1">
              <a:extLst>
                <a:ext uri="{FF2B5EF4-FFF2-40B4-BE49-F238E27FC236}">
                  <a16:creationId xmlns:a16="http://schemas.microsoft.com/office/drawing/2014/main" id="{84F75A68-F2E5-4A3C-BC28-3CC3819DA64F}"/>
                </a:ext>
              </a:extLst>
            </p:cNvPr>
            <p:cNvSpPr/>
            <p:nvPr/>
          </p:nvSpPr>
          <p:spPr bwMode="auto">
            <a:xfrm>
              <a:off x="6575278" y="1334806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楕円 1">
              <a:extLst>
                <a:ext uri="{FF2B5EF4-FFF2-40B4-BE49-F238E27FC236}">
                  <a16:creationId xmlns:a16="http://schemas.microsoft.com/office/drawing/2014/main" id="{994D58E7-5A22-445D-B726-404495F2DF8B}"/>
                </a:ext>
              </a:extLst>
            </p:cNvPr>
            <p:cNvSpPr/>
            <p:nvPr/>
          </p:nvSpPr>
          <p:spPr bwMode="auto">
            <a:xfrm>
              <a:off x="6930878" y="1452281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楕円 1">
              <a:extLst>
                <a:ext uri="{FF2B5EF4-FFF2-40B4-BE49-F238E27FC236}">
                  <a16:creationId xmlns:a16="http://schemas.microsoft.com/office/drawing/2014/main" id="{CF4B1679-0934-4208-BB2E-B37E15B9D47D}"/>
                </a:ext>
              </a:extLst>
            </p:cNvPr>
            <p:cNvSpPr/>
            <p:nvPr/>
          </p:nvSpPr>
          <p:spPr bwMode="auto">
            <a:xfrm>
              <a:off x="6829278" y="937931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52" name="グループ化 451">
            <a:extLst>
              <a:ext uri="{FF2B5EF4-FFF2-40B4-BE49-F238E27FC236}">
                <a16:creationId xmlns:a16="http://schemas.microsoft.com/office/drawing/2014/main" id="{97A45ADD-33A6-4E38-A305-D41AE1677455}"/>
              </a:ext>
            </a:extLst>
          </p:cNvPr>
          <p:cNvGrpSpPr/>
          <p:nvPr/>
        </p:nvGrpSpPr>
        <p:grpSpPr>
          <a:xfrm>
            <a:off x="7897439" y="833951"/>
            <a:ext cx="1588973" cy="1572125"/>
            <a:chOff x="7897439" y="833951"/>
            <a:chExt cx="1588973" cy="1572125"/>
          </a:xfrm>
        </p:grpSpPr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C96DD16B-C50A-423C-9A94-5F487BC40DD1}"/>
                </a:ext>
              </a:extLst>
            </p:cNvPr>
            <p:cNvGrpSpPr/>
            <p:nvPr/>
          </p:nvGrpSpPr>
          <p:grpSpPr>
            <a:xfrm>
              <a:off x="7897439" y="833951"/>
              <a:ext cx="1588973" cy="1572125"/>
              <a:chOff x="7897439" y="833951"/>
              <a:chExt cx="1588973" cy="1572125"/>
            </a:xfrm>
          </p:grpSpPr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7F32B040-0A92-4527-9571-93D0E09FCA11}"/>
                  </a:ext>
                </a:extLst>
              </p:cNvPr>
              <p:cNvGrpSpPr/>
              <p:nvPr/>
            </p:nvGrpSpPr>
            <p:grpSpPr>
              <a:xfrm>
                <a:off x="7897439" y="1354925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479" name="Freeform 5">
                  <a:extLst>
                    <a:ext uri="{FF2B5EF4-FFF2-40B4-BE49-F238E27FC236}">
                      <a16:creationId xmlns:a16="http://schemas.microsoft.com/office/drawing/2014/main" id="{10852ACA-956B-4FFC-B841-804057BB7F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0" name="Freeform 6">
                  <a:extLst>
                    <a:ext uri="{FF2B5EF4-FFF2-40B4-BE49-F238E27FC236}">
                      <a16:creationId xmlns:a16="http://schemas.microsoft.com/office/drawing/2014/main" id="{ED0B2BE6-E90E-4622-9B57-A03094B654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1" name="Freeform 7">
                  <a:extLst>
                    <a:ext uri="{FF2B5EF4-FFF2-40B4-BE49-F238E27FC236}">
                      <a16:creationId xmlns:a16="http://schemas.microsoft.com/office/drawing/2014/main" id="{8D66380C-DC5B-49DD-8466-3C166D0487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2" name="Rectangle 8">
                  <a:extLst>
                    <a:ext uri="{FF2B5EF4-FFF2-40B4-BE49-F238E27FC236}">
                      <a16:creationId xmlns:a16="http://schemas.microsoft.com/office/drawing/2014/main" id="{C76CEB25-05B0-42E5-B8CA-04BA52157F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89B39ACA-3A24-422A-B8C8-EEE24FA90032}"/>
                  </a:ext>
                </a:extLst>
              </p:cNvPr>
              <p:cNvGrpSpPr/>
              <p:nvPr/>
            </p:nvGrpSpPr>
            <p:grpSpPr>
              <a:xfrm>
                <a:off x="8427734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D998E7A3-5CB4-4745-92A9-AF85A428B5FA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24E1C0B3-6FF3-4910-BAA4-385712E3AC6A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2043C483-C898-480D-9B19-259B13ECE263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477" name="月 476">
                    <a:extLst>
                      <a:ext uri="{FF2B5EF4-FFF2-40B4-BE49-F238E27FC236}">
                        <a16:creationId xmlns:a16="http://schemas.microsoft.com/office/drawing/2014/main" id="{BA6AFDD3-42E3-458C-9EF2-17142CCE8FC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月 477">
                    <a:extLst>
                      <a:ext uri="{FF2B5EF4-FFF2-40B4-BE49-F238E27FC236}">
                        <a16:creationId xmlns:a16="http://schemas.microsoft.com/office/drawing/2014/main" id="{CB71BBC1-833B-49D4-AE09-85DB902B33FC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5C1BBAB5-0301-4384-AC60-2E83F5A0309F}"/>
                  </a:ext>
                </a:extLst>
              </p:cNvPr>
              <p:cNvGrpSpPr/>
              <p:nvPr/>
            </p:nvGrpSpPr>
            <p:grpSpPr>
              <a:xfrm>
                <a:off x="8390574" y="833951"/>
                <a:ext cx="602702" cy="653834"/>
                <a:chOff x="5643437" y="5622841"/>
                <a:chExt cx="719603" cy="780653"/>
              </a:xfrm>
            </p:grpSpPr>
            <p:grpSp>
              <p:nvGrpSpPr>
                <p:cNvPr id="460" name="グループ化 459">
                  <a:extLst>
                    <a:ext uri="{FF2B5EF4-FFF2-40B4-BE49-F238E27FC236}">
                      <a16:creationId xmlns:a16="http://schemas.microsoft.com/office/drawing/2014/main" id="{988D5A1B-C345-49DF-A0FE-9D4E3342BD98}"/>
                    </a:ext>
                  </a:extLst>
                </p:cNvPr>
                <p:cNvGrpSpPr/>
                <p:nvPr/>
              </p:nvGrpSpPr>
              <p:grpSpPr>
                <a:xfrm>
                  <a:off x="5643437" y="5707020"/>
                  <a:ext cx="719603" cy="696474"/>
                  <a:chOff x="4108550" y="4732300"/>
                  <a:chExt cx="719603" cy="696474"/>
                </a:xfrm>
              </p:grpSpPr>
              <p:sp>
                <p:nvSpPr>
                  <p:cNvPr id="462" name="角丸四角形 1206">
                    <a:extLst>
                      <a:ext uri="{FF2B5EF4-FFF2-40B4-BE49-F238E27FC236}">
                        <a16:creationId xmlns:a16="http://schemas.microsoft.com/office/drawing/2014/main" id="{D9C43440-5E29-4A34-A455-D4976EDC7112}"/>
                      </a:ext>
                    </a:extLst>
                  </p:cNvPr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3" name="グループ化 462">
                    <a:extLst>
                      <a:ext uri="{FF2B5EF4-FFF2-40B4-BE49-F238E27FC236}">
                        <a16:creationId xmlns:a16="http://schemas.microsoft.com/office/drawing/2014/main" id="{C23A19B1-2EA8-4622-BC85-3A40C11B35C5}"/>
                      </a:ext>
                    </a:extLst>
                  </p:cNvPr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472" name="円/楕円 745">
                      <a:extLst>
                        <a:ext uri="{FF2B5EF4-FFF2-40B4-BE49-F238E27FC236}">
                          <a16:creationId xmlns:a16="http://schemas.microsoft.com/office/drawing/2014/main" id="{A84431E8-47EB-4580-8EE4-8F7B9F2BB5E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3" name="円/楕円 746">
                      <a:extLst>
                        <a:ext uri="{FF2B5EF4-FFF2-40B4-BE49-F238E27FC236}">
                          <a16:creationId xmlns:a16="http://schemas.microsoft.com/office/drawing/2014/main" id="{92D166F7-6CAC-4DB0-84FB-89C50A17592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4" name="角丸四角形 1271">
                    <a:extLst>
                      <a:ext uri="{FF2B5EF4-FFF2-40B4-BE49-F238E27FC236}">
                        <a16:creationId xmlns:a16="http://schemas.microsoft.com/office/drawing/2014/main" id="{470505FE-1F06-435E-B049-3F288F870FC2}"/>
                      </a:ext>
                    </a:extLst>
                  </p:cNvPr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5" name="グループ化 464">
                    <a:extLst>
                      <a:ext uri="{FF2B5EF4-FFF2-40B4-BE49-F238E27FC236}">
                        <a16:creationId xmlns:a16="http://schemas.microsoft.com/office/drawing/2014/main" id="{3E81198C-5A13-4B07-B9E2-C318C5975CDE}"/>
                      </a:ext>
                    </a:extLst>
                  </p:cNvPr>
                  <p:cNvGrpSpPr/>
                  <p:nvPr/>
                </p:nvGrpSpPr>
                <p:grpSpPr>
                  <a:xfrm>
                    <a:off x="4227264" y="4939122"/>
                    <a:ext cx="482174" cy="187945"/>
                    <a:chOff x="4232627" y="4939122"/>
                    <a:chExt cx="482174" cy="187945"/>
                  </a:xfrm>
                </p:grpSpPr>
                <p:sp>
                  <p:nvSpPr>
                    <p:cNvPr id="468" name="フローチャート: 端子 650">
                      <a:extLst>
                        <a:ext uri="{FF2B5EF4-FFF2-40B4-BE49-F238E27FC236}">
                          <a16:creationId xmlns:a16="http://schemas.microsoft.com/office/drawing/2014/main" id="{84079309-938C-41F9-82A5-88317FF0D7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627" y="4939124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9" name="フローチャート: 端子 651">
                      <a:extLst>
                        <a:ext uri="{FF2B5EF4-FFF2-40B4-BE49-F238E27FC236}">
                          <a16:creationId xmlns:a16="http://schemas.microsoft.com/office/drawing/2014/main" id="{07DEA287-05ED-4303-BAE4-1BAC0C9E586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527570" y="4939122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0" name="円/楕円 757">
                      <a:extLst>
                        <a:ext uri="{FF2B5EF4-FFF2-40B4-BE49-F238E27FC236}">
                          <a16:creationId xmlns:a16="http://schemas.microsoft.com/office/drawing/2014/main" id="{CF385756-4E7D-4377-8156-ABB2A6FCC8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5956" y="5036444"/>
                      <a:ext cx="56053" cy="90623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1" name="円/楕円 758">
                      <a:extLst>
                        <a:ext uri="{FF2B5EF4-FFF2-40B4-BE49-F238E27FC236}">
                          <a16:creationId xmlns:a16="http://schemas.microsoft.com/office/drawing/2014/main" id="{2C4A633B-D424-4220-BF4C-CD01FFD4D3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2488" y="5036444"/>
                      <a:ext cx="56053" cy="90623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6" name="フリーフォーム 1273">
                    <a:extLst>
                      <a:ext uri="{FF2B5EF4-FFF2-40B4-BE49-F238E27FC236}">
                        <a16:creationId xmlns:a16="http://schemas.microsoft.com/office/drawing/2014/main" id="{B8AEBABF-A940-4AAA-BE0C-243A449EDD4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7" name="円/楕円 4">
                    <a:extLst>
                      <a:ext uri="{FF2B5EF4-FFF2-40B4-BE49-F238E27FC236}">
                        <a16:creationId xmlns:a16="http://schemas.microsoft.com/office/drawing/2014/main" id="{1C5230DF-BBDB-4D97-B418-707BDDF6F6FD}"/>
                      </a:ext>
                    </a:extLst>
                  </p:cNvPr>
                  <p:cNvSpPr/>
                  <p:nvPr/>
                </p:nvSpPr>
                <p:spPr>
                  <a:xfrm>
                    <a:off x="4370884" y="5305954"/>
                    <a:ext cx="194934" cy="669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0EB6E9B6-7C22-42D3-83BB-75CAEF105ED2}"/>
                    </a:ext>
                  </a:extLst>
                </p:cNvPr>
                <p:cNvSpPr/>
                <p:nvPr/>
              </p:nvSpPr>
              <p:spPr bwMode="auto">
                <a:xfrm rot="5400000">
                  <a:off x="5926070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54" name="楕円 1">
              <a:extLst>
                <a:ext uri="{FF2B5EF4-FFF2-40B4-BE49-F238E27FC236}">
                  <a16:creationId xmlns:a16="http://schemas.microsoft.com/office/drawing/2014/main" id="{1BF97C24-8FE2-431B-8669-8C4FFE49899D}"/>
                </a:ext>
              </a:extLst>
            </p:cNvPr>
            <p:cNvSpPr/>
            <p:nvPr/>
          </p:nvSpPr>
          <p:spPr bwMode="auto">
            <a:xfrm>
              <a:off x="8719990" y="899831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5" name="楕円 1">
              <a:extLst>
                <a:ext uri="{FF2B5EF4-FFF2-40B4-BE49-F238E27FC236}">
                  <a16:creationId xmlns:a16="http://schemas.microsoft.com/office/drawing/2014/main" id="{2E57AEEF-CE50-44FA-85BB-6AF9FEA9499A}"/>
                </a:ext>
              </a:extLst>
            </p:cNvPr>
            <p:cNvSpPr/>
            <p:nvPr/>
          </p:nvSpPr>
          <p:spPr bwMode="auto">
            <a:xfrm>
              <a:off x="8434240" y="1261781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6" name="楕円 1">
              <a:extLst>
                <a:ext uri="{FF2B5EF4-FFF2-40B4-BE49-F238E27FC236}">
                  <a16:creationId xmlns:a16="http://schemas.microsoft.com/office/drawing/2014/main" id="{944490A1-C3FA-44F3-A326-B423C9994C49}"/>
                </a:ext>
              </a:extLst>
            </p:cNvPr>
            <p:cNvSpPr/>
            <p:nvPr/>
          </p:nvSpPr>
          <p:spPr bwMode="auto">
            <a:xfrm>
              <a:off x="8791427" y="1428469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pptx610_お風呂に入る男性のイラスト2</dc:title>
  <dc:subject>pptx610_お風呂に入る男性のイラスト2</dc:subject>
  <dc:creator>http://www.digipot.net</dc:creator>
  <cp:lastModifiedBy/>
  <cp:revision>1</cp:revision>
  <dcterms:created xsi:type="dcterms:W3CDTF">2014-01-30T05:12:09Z</dcterms:created>
  <dcterms:modified xsi:type="dcterms:W3CDTF">2017-07-28T13:14:43Z</dcterms:modified>
  <cp:category/>
  <cp:version>1</cp:version>
</cp:coreProperties>
</file>